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257" r:id="rId3"/>
    <p:sldId id="278" r:id="rId4"/>
    <p:sldId id="264" r:id="rId5"/>
    <p:sldId id="259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429" autoAdjust="0"/>
  </p:normalViewPr>
  <p:slideViewPr>
    <p:cSldViewPr>
      <p:cViewPr>
        <p:scale>
          <a:sx n="70" d="100"/>
          <a:sy n="70" d="100"/>
        </p:scale>
        <p:origin x="-58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066E5-19FE-483B-A39A-85FC01CDFF4F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2AC47-841A-4147-893A-0CF9D0CC9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893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4C24B1-8561-4E62-A60E-4A92BDBE69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157C-FD54-4011-8574-E4CDC5F297F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7479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880E-61F4-4500-827F-3E86EF42B4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5669-4CAC-4149-B07E-5EAC2765A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784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450">
        <p:fade/>
      </p:transition>
    </mc:Choice>
    <mc:Fallback>
      <p:transition spd="med" advClick="0" advTm="45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880E-61F4-4500-827F-3E86EF42B4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5669-4CAC-4149-B07E-5EAC2765A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0974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450">
        <p:fade/>
      </p:transition>
    </mc:Choice>
    <mc:Fallback>
      <p:transition spd="med" advClick="0" advTm="45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880E-61F4-4500-827F-3E86EF42B4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5669-4CAC-4149-B07E-5EAC2765A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585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450">
        <p:fade/>
      </p:transition>
    </mc:Choice>
    <mc:Fallback>
      <p:transition spd="med" advClick="0" advTm="45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eromanovskiy\Рабочий стол\презентация\cover_perebivka_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71104"/>
            <a:ext cx="9144000" cy="21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10"/>
          <p:cNvSpPr>
            <a:spLocks noChangeArrowheads="1"/>
          </p:cNvSpPr>
          <p:nvPr userDrawn="1"/>
        </p:nvSpPr>
        <p:spPr bwMode="auto">
          <a:xfrm>
            <a:off x="4572000" y="66421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800" b="1" dirty="0">
                <a:solidFill>
                  <a:srgbClr val="A3A5A7"/>
                </a:solidFill>
                <a:cs typeface="Arial" charset="0"/>
              </a:rPr>
              <a:t>© </a:t>
            </a:r>
            <a:r>
              <a:rPr lang="en-US" sz="800" b="1" dirty="0" smtClean="0">
                <a:solidFill>
                  <a:srgbClr val="A3A5A7"/>
                </a:solidFill>
                <a:cs typeface="Arial" charset="0"/>
              </a:rPr>
              <a:t>201</a:t>
            </a:r>
            <a:r>
              <a:rPr lang="ru-RU" sz="800" b="1" dirty="0" smtClean="0">
                <a:solidFill>
                  <a:srgbClr val="A3A5A7"/>
                </a:solidFill>
                <a:cs typeface="Arial" charset="0"/>
              </a:rPr>
              <a:t>2 </a:t>
            </a:r>
            <a:r>
              <a:rPr lang="en-US" sz="800" b="1" dirty="0" smtClean="0">
                <a:solidFill>
                  <a:srgbClr val="A3A5A7"/>
                </a:solidFill>
                <a:cs typeface="Arial" charset="0"/>
              </a:rPr>
              <a:t>Russian Helicopters, JSC. All rights</a:t>
            </a:r>
            <a:r>
              <a:rPr lang="en-US" sz="800" b="1" baseline="0" dirty="0" smtClean="0">
                <a:solidFill>
                  <a:srgbClr val="A3A5A7"/>
                </a:solidFill>
                <a:cs typeface="Arial" charset="0"/>
              </a:rPr>
              <a:t> reserved.</a:t>
            </a:r>
            <a:endParaRPr lang="ru-RU" sz="800" b="1" dirty="0">
              <a:solidFill>
                <a:srgbClr val="A3A5A7"/>
              </a:solidFill>
              <a:cs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9123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450">
        <p:fade/>
      </p:transition>
    </mc:Choice>
    <mc:Fallback>
      <p:transition spd="med" advClick="0" advTm="45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61601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232112" y="292089"/>
            <a:ext cx="5724464" cy="523107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6" name="Picture 3" descr="C:\Documents and Settings\eromanovskiy\Рабочий стол\презентация\cover_perebivka_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42100"/>
            <a:ext cx="9144000" cy="21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0"/>
          <p:cNvSpPr>
            <a:spLocks noChangeArrowheads="1"/>
          </p:cNvSpPr>
          <p:nvPr userDrawn="1"/>
        </p:nvSpPr>
        <p:spPr bwMode="auto">
          <a:xfrm>
            <a:off x="4572000" y="66421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800" b="1" dirty="0">
                <a:solidFill>
                  <a:srgbClr val="A3A5A7"/>
                </a:solidFill>
                <a:cs typeface="Arial" charset="0"/>
              </a:rPr>
              <a:t>© </a:t>
            </a:r>
            <a:r>
              <a:rPr lang="en-US" sz="800" b="1" dirty="0" smtClean="0">
                <a:solidFill>
                  <a:srgbClr val="A3A5A7"/>
                </a:solidFill>
                <a:cs typeface="Arial" charset="0"/>
              </a:rPr>
              <a:t>201</a:t>
            </a:r>
            <a:r>
              <a:rPr lang="ru-RU" sz="800" b="1" dirty="0" smtClean="0">
                <a:solidFill>
                  <a:srgbClr val="A3A5A7"/>
                </a:solidFill>
                <a:cs typeface="Arial" charset="0"/>
              </a:rPr>
              <a:t>2 </a:t>
            </a:r>
            <a:r>
              <a:rPr lang="en-US" sz="800" b="1" dirty="0" smtClean="0">
                <a:solidFill>
                  <a:srgbClr val="A3A5A7"/>
                </a:solidFill>
                <a:cs typeface="Arial" charset="0"/>
              </a:rPr>
              <a:t>Russian Helicopters, JSC. All rights</a:t>
            </a:r>
            <a:r>
              <a:rPr lang="en-US" sz="800" b="1" baseline="0" dirty="0" smtClean="0">
                <a:solidFill>
                  <a:srgbClr val="A3A5A7"/>
                </a:solidFill>
                <a:cs typeface="Arial" charset="0"/>
              </a:rPr>
              <a:t> reserved.</a:t>
            </a:r>
            <a:endParaRPr lang="ru-RU" sz="800" b="1" dirty="0">
              <a:solidFill>
                <a:srgbClr val="A3A5A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259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450">
        <p:fade/>
      </p:transition>
    </mc:Choice>
    <mc:Fallback>
      <p:transition spd="med" advClick="0" advTm="45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eromanovskiy\Рабочий стол\презентация\cover_perebivka_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71104"/>
            <a:ext cx="9144000" cy="21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10"/>
          <p:cNvSpPr>
            <a:spLocks noChangeArrowheads="1"/>
          </p:cNvSpPr>
          <p:nvPr userDrawn="1"/>
        </p:nvSpPr>
        <p:spPr bwMode="auto">
          <a:xfrm>
            <a:off x="4572000" y="66421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800" b="1" dirty="0">
                <a:solidFill>
                  <a:srgbClr val="A3A5A7"/>
                </a:solidFill>
                <a:cs typeface="Arial" charset="0"/>
              </a:rPr>
              <a:t>© </a:t>
            </a:r>
            <a:r>
              <a:rPr lang="en-US" sz="800" b="1" dirty="0" smtClean="0">
                <a:solidFill>
                  <a:srgbClr val="A3A5A7"/>
                </a:solidFill>
                <a:cs typeface="Arial" charset="0"/>
              </a:rPr>
              <a:t>201</a:t>
            </a:r>
            <a:r>
              <a:rPr lang="ru-RU" sz="800" b="1" dirty="0" smtClean="0">
                <a:solidFill>
                  <a:srgbClr val="A3A5A7"/>
                </a:solidFill>
                <a:cs typeface="Arial" charset="0"/>
              </a:rPr>
              <a:t>2 </a:t>
            </a:r>
            <a:r>
              <a:rPr lang="en-US" sz="800" b="1" dirty="0" smtClean="0">
                <a:solidFill>
                  <a:srgbClr val="A3A5A7"/>
                </a:solidFill>
                <a:cs typeface="Arial" charset="0"/>
              </a:rPr>
              <a:t>Russian Helicopters, JSC. All rights</a:t>
            </a:r>
            <a:r>
              <a:rPr lang="en-US" sz="800" b="1" baseline="0" dirty="0" smtClean="0">
                <a:solidFill>
                  <a:srgbClr val="A3A5A7"/>
                </a:solidFill>
                <a:cs typeface="Arial" charset="0"/>
              </a:rPr>
              <a:t> reserved.</a:t>
            </a:r>
            <a:endParaRPr lang="ru-RU" sz="800" b="1" dirty="0">
              <a:solidFill>
                <a:srgbClr val="A3A5A7"/>
              </a:solidFill>
              <a:cs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8631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450">
        <p:fade/>
      </p:transition>
    </mc:Choice>
    <mc:Fallback>
      <p:transition spd="med" advClick="0" advTm="45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eromanovskiy\Рабочий стол\презентация\cover_perebivka_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71104"/>
            <a:ext cx="9144000" cy="21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10"/>
          <p:cNvSpPr>
            <a:spLocks noChangeArrowheads="1"/>
          </p:cNvSpPr>
          <p:nvPr userDrawn="1"/>
        </p:nvSpPr>
        <p:spPr bwMode="auto">
          <a:xfrm>
            <a:off x="4572000" y="66421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800" b="1" dirty="0">
                <a:solidFill>
                  <a:srgbClr val="A3A5A7"/>
                </a:solidFill>
                <a:cs typeface="Arial" charset="0"/>
              </a:rPr>
              <a:t>© </a:t>
            </a:r>
            <a:r>
              <a:rPr lang="en-US" sz="800" b="1" dirty="0" smtClean="0">
                <a:solidFill>
                  <a:srgbClr val="A3A5A7"/>
                </a:solidFill>
                <a:cs typeface="Arial" charset="0"/>
              </a:rPr>
              <a:t>201</a:t>
            </a:r>
            <a:r>
              <a:rPr lang="ru-RU" sz="800" b="1" dirty="0" smtClean="0">
                <a:solidFill>
                  <a:srgbClr val="A3A5A7"/>
                </a:solidFill>
                <a:cs typeface="Arial" charset="0"/>
              </a:rPr>
              <a:t>2 </a:t>
            </a:r>
            <a:r>
              <a:rPr lang="en-US" sz="800" b="1" dirty="0" smtClean="0">
                <a:solidFill>
                  <a:srgbClr val="A3A5A7"/>
                </a:solidFill>
                <a:cs typeface="Arial" charset="0"/>
              </a:rPr>
              <a:t>Russian Helicopters, JSC. All rights</a:t>
            </a:r>
            <a:r>
              <a:rPr lang="en-US" sz="800" b="1" baseline="0" dirty="0" smtClean="0">
                <a:solidFill>
                  <a:srgbClr val="A3A5A7"/>
                </a:solidFill>
                <a:cs typeface="Arial" charset="0"/>
              </a:rPr>
              <a:t> reserved.</a:t>
            </a:r>
            <a:endParaRPr lang="ru-RU" sz="800" b="1" dirty="0">
              <a:solidFill>
                <a:srgbClr val="A3A5A7"/>
              </a:solidFill>
              <a:cs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772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450">
        <p:fade/>
      </p:transition>
    </mc:Choice>
    <mc:Fallback>
      <p:transition spd="med" advClick="0" advTm="45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880E-61F4-4500-827F-3E86EF42B4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5669-4CAC-4149-B07E-5EAC2765A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275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450">
        <p:fade/>
      </p:transition>
    </mc:Choice>
    <mc:Fallback>
      <p:transition spd="med" advClick="0" advTm="45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880E-61F4-4500-827F-3E86EF42B4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5669-4CAC-4149-B07E-5EAC2765A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93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450">
        <p:fade/>
      </p:transition>
    </mc:Choice>
    <mc:Fallback>
      <p:transition spd="med" advClick="0" advTm="45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880E-61F4-4500-827F-3E86EF42B4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5669-4CAC-4149-B07E-5EAC2765A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846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450">
        <p:fade/>
      </p:transition>
    </mc:Choice>
    <mc:Fallback>
      <p:transition spd="med" advClick="0" advTm="45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880E-61F4-4500-827F-3E86EF42B4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5669-4CAC-4149-B07E-5EAC2765A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644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450">
        <p:fade/>
      </p:transition>
    </mc:Choice>
    <mc:Fallback>
      <p:transition spd="med" advClick="0" advTm="45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880E-61F4-4500-827F-3E86EF42B4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5669-4CAC-4149-B07E-5EAC2765A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85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450">
        <p:fade/>
      </p:transition>
    </mc:Choice>
    <mc:Fallback>
      <p:transition spd="med" advClick="0" advTm="45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880E-61F4-4500-827F-3E86EF42B4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5669-4CAC-4149-B07E-5EAC2765A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212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450">
        <p:fade/>
      </p:transition>
    </mc:Choice>
    <mc:Fallback>
      <p:transition spd="med" advClick="0" advTm="45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880E-61F4-4500-827F-3E86EF42B4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5669-4CAC-4149-B07E-5EAC2765A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547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450">
        <p:fade/>
      </p:transition>
    </mc:Choice>
    <mc:Fallback>
      <p:transition spd="med" advClick="0" advTm="45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880E-61F4-4500-827F-3E86EF42B4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5669-4CAC-4149-B07E-5EAC2765A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739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450">
        <p:fade/>
      </p:transition>
    </mc:Choice>
    <mc:Fallback>
      <p:transition spd="med" advClick="0" advTm="45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6880E-61F4-4500-827F-3E86EF42B4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05669-4CAC-4149-B07E-5EAC2765A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252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>
    <mc:Choice xmlns:p14="http://schemas.microsoft.com/office/powerpoint/2010/main" xmlns="" Requires="p14">
      <p:transition spd="med" p14:dur="700" advClick="0" advTm="450">
        <p:fade/>
      </p:transition>
    </mc:Choice>
    <mc:Fallback>
      <p:transition spd="med" advClick="0" advTm="45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5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6.png"/><Relationship Id="rId2" Type="http://schemas.openxmlformats.org/officeDocument/2006/relationships/image" Target="../media/image19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35.png"/><Relationship Id="rId4" Type="http://schemas.openxmlformats.org/officeDocument/2006/relationships/oleObject" Target="../embeddings/_____Microsoft_Office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48" t="11429" r="16685" b="24233"/>
          <a:stretch/>
        </p:blipFill>
        <p:spPr bwMode="auto">
          <a:xfrm>
            <a:off x="1" y="-27385"/>
            <a:ext cx="9143999" cy="514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4" y="5121832"/>
            <a:ext cx="5148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COMPANY PROFILE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-18724" y="6573788"/>
            <a:ext cx="9150232" cy="280392"/>
            <a:chOff x="-6232" y="6165304"/>
            <a:chExt cx="9150232" cy="280392"/>
          </a:xfrm>
        </p:grpSpPr>
        <p:pic>
          <p:nvPicPr>
            <p:cNvPr id="17" name="Picture 2" descr="D:\tim_documents\p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6232" y="6165304"/>
              <a:ext cx="9150232" cy="28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3"/>
            <p:cNvSpPr txBox="1"/>
            <p:nvPr/>
          </p:nvSpPr>
          <p:spPr>
            <a:xfrm>
              <a:off x="1043608" y="6165304"/>
              <a:ext cx="81003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© 2013 Russian 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Helicopters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, JSC</a:t>
              </a:r>
              <a:r>
                <a:rPr lang="ru-RU" sz="12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All rights reserved</a:t>
              </a:r>
              <a:endParaRPr lang="ru-RU" sz="12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84952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K:\tim_documents\презентации\pl_englis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724" y="-23564"/>
            <a:ext cx="9181449" cy="12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340"/>
          <a:stretch/>
        </p:blipFill>
        <p:spPr>
          <a:xfrm>
            <a:off x="107504" y="1520785"/>
            <a:ext cx="4032448" cy="2298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9863214"/>
              </p:ext>
            </p:extLst>
          </p:nvPr>
        </p:nvGraphicFramePr>
        <p:xfrm>
          <a:off x="4555033" y="1268760"/>
          <a:ext cx="4464496" cy="2267667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222520"/>
                <a:gridCol w="1241976"/>
              </a:tblGrid>
              <a:tr h="25196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Performance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7" marR="9527" marT="9527" marB="0" anchor="ctr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Max TOW, kg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13 000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Cruise speed, km/h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Max speed, km/h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250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Flight range, km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650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Weight of cargo inside cabin, kg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Weight of cargo on external load, kg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kumimoji="0" lang="en-US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Crew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Capacity, </a:t>
                      </a:r>
                      <a:r>
                        <a:rPr kumimoji="0" lang="en-US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Pax</a:t>
                      </a: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14" name="TextBox 85"/>
          <p:cNvSpPr txBox="1">
            <a:spLocks noChangeArrowheads="1"/>
          </p:cNvSpPr>
          <p:nvPr/>
        </p:nvSpPr>
        <p:spPr bwMode="auto">
          <a:xfrm>
            <a:off x="4761351" y="3985319"/>
            <a:ext cx="393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A7032F"/>
                </a:solidFill>
                <a:cs typeface="Arial"/>
              </a:rPr>
              <a:t>Missions</a:t>
            </a:r>
            <a:r>
              <a:rPr lang="ru-RU" sz="1400" b="1" dirty="0" smtClean="0">
                <a:solidFill>
                  <a:srgbClr val="A7032F"/>
                </a:solidFill>
                <a:cs typeface="Arial"/>
              </a:rPr>
              <a:t>:</a:t>
            </a:r>
            <a:endParaRPr lang="en-US" sz="1400" b="1" dirty="0">
              <a:solidFill>
                <a:srgbClr val="A7032F"/>
              </a:solidFill>
              <a:cs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92695" y="4340058"/>
            <a:ext cx="456888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Cargo</a:t>
            </a:r>
            <a:endParaRPr lang="ru-RU" sz="1200" dirty="0" smtClean="0"/>
          </a:p>
          <a:p>
            <a:pPr marL="28575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Passenger</a:t>
            </a:r>
            <a:endParaRPr lang="ru-RU" sz="1200" dirty="0" smtClean="0"/>
          </a:p>
          <a:p>
            <a:pPr marL="28575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VIP/VVIP </a:t>
            </a:r>
            <a:endParaRPr lang="ru-RU" sz="1200" dirty="0" smtClean="0"/>
          </a:p>
          <a:p>
            <a:pPr marL="285750" lvl="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Medevac</a:t>
            </a:r>
            <a:endParaRPr lang="ru-RU" sz="1200" dirty="0" smtClean="0"/>
          </a:p>
          <a:p>
            <a:pPr marL="285750" lvl="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Patrolling</a:t>
            </a:r>
            <a:endParaRPr lang="ru-RU" sz="1200" dirty="0" smtClean="0"/>
          </a:p>
          <a:p>
            <a:pPr marL="285750" lvl="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Search and Rescue</a:t>
            </a:r>
            <a:endParaRPr lang="ru-RU" sz="1200" dirty="0" smtClean="0"/>
          </a:p>
          <a:p>
            <a:pPr marL="285750" lvl="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Firefighting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491880" y="404882"/>
            <a:ext cx="5652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 smtClean="0">
                <a:solidFill>
                  <a:schemeClr val="bg1"/>
                </a:solidFill>
                <a:latin typeface="+mj-lt"/>
                <a:cs typeface="Arial" charset="0"/>
              </a:rPr>
              <a:t>Mi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  <a:cs typeface="Arial" charset="0"/>
              </a:rPr>
              <a:t>-8/17</a:t>
            </a:r>
            <a:endParaRPr lang="ru-RU" sz="16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-18724" y="6573788"/>
            <a:ext cx="9150232" cy="280392"/>
            <a:chOff x="-6232" y="6165304"/>
            <a:chExt cx="9150232" cy="280392"/>
          </a:xfrm>
        </p:grpSpPr>
        <p:pic>
          <p:nvPicPr>
            <p:cNvPr id="13" name="Picture 2" descr="D:\tim_documents\p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6232" y="6165304"/>
              <a:ext cx="9150232" cy="28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13"/>
            <p:cNvSpPr txBox="1"/>
            <p:nvPr/>
          </p:nvSpPr>
          <p:spPr>
            <a:xfrm>
              <a:off x="1043608" y="6165304"/>
              <a:ext cx="81003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© 2013 Russian 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Helicopters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, JSC</a:t>
              </a:r>
              <a:r>
                <a:rPr lang="ru-RU" sz="12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All rights reserved</a:t>
              </a:r>
              <a:endParaRPr lang="ru-RU" sz="12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2263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K:\tim_documents\презентации\pl_englis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724" y="-23564"/>
            <a:ext cx="9181449" cy="12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Мои документы\Ми-171М\_Окраска\mi-171A2_alpha\mi-171A2_alpha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948"/>
          <a:stretch/>
        </p:blipFill>
        <p:spPr bwMode="auto">
          <a:xfrm>
            <a:off x="539552" y="1472208"/>
            <a:ext cx="3528391" cy="22507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3268940"/>
              </p:ext>
            </p:extLst>
          </p:nvPr>
        </p:nvGraphicFramePr>
        <p:xfrm>
          <a:off x="4555033" y="1268760"/>
          <a:ext cx="4464496" cy="251963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222520"/>
                <a:gridCol w="1241976"/>
              </a:tblGrid>
              <a:tr h="25196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Performance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7" marR="9527" marT="9527" marB="0" anchor="ctr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Max TOW, kg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13 000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Max TOW (External), kg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13 500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Cruise speed, km/h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260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Max speed, km/h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280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Flight range, km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Weight of cargo inside cabin, kg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Weight of cargo on external load, kg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kumimoji="0" lang="en-US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Crew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kumimoji="0" lang="en-US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Capacity, </a:t>
                      </a:r>
                      <a:r>
                        <a:rPr kumimoji="0" lang="en-US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Pax</a:t>
                      </a: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14" name="TextBox 85"/>
          <p:cNvSpPr txBox="1">
            <a:spLocks noChangeArrowheads="1"/>
          </p:cNvSpPr>
          <p:nvPr/>
        </p:nvSpPr>
        <p:spPr bwMode="auto">
          <a:xfrm>
            <a:off x="4761351" y="3985319"/>
            <a:ext cx="393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A7032F"/>
                </a:solidFill>
                <a:cs typeface="Arial"/>
              </a:rPr>
              <a:t>Missions</a:t>
            </a:r>
            <a:r>
              <a:rPr lang="ru-RU" sz="1400" b="1" dirty="0" smtClean="0">
                <a:solidFill>
                  <a:srgbClr val="A7032F"/>
                </a:solidFill>
                <a:cs typeface="Arial"/>
              </a:rPr>
              <a:t>:</a:t>
            </a:r>
            <a:endParaRPr lang="en-US" sz="1400" b="1" dirty="0">
              <a:solidFill>
                <a:srgbClr val="A7032F"/>
              </a:solidFill>
              <a:cs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92695" y="4340058"/>
            <a:ext cx="456888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Cargo</a:t>
            </a:r>
            <a:endParaRPr lang="ru-RU" sz="1200" dirty="0" smtClean="0"/>
          </a:p>
          <a:p>
            <a:pPr marL="28575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Passenger</a:t>
            </a:r>
            <a:endParaRPr lang="ru-RU" sz="1200" dirty="0" smtClean="0"/>
          </a:p>
          <a:p>
            <a:pPr marL="28575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VIP/VVIP </a:t>
            </a:r>
            <a:endParaRPr lang="ru-RU" sz="1200" dirty="0" smtClean="0"/>
          </a:p>
          <a:p>
            <a:pPr marL="285750" lvl="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Medevac</a:t>
            </a:r>
            <a:endParaRPr lang="ru-RU" sz="1200" dirty="0" smtClean="0"/>
          </a:p>
          <a:p>
            <a:pPr marL="285750" lvl="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Patrolling</a:t>
            </a:r>
            <a:endParaRPr lang="ru-RU" sz="1200" dirty="0" smtClean="0"/>
          </a:p>
          <a:p>
            <a:pPr marL="285750" lvl="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Search and Rescue</a:t>
            </a:r>
            <a:endParaRPr lang="ru-RU" sz="1200" dirty="0" smtClean="0"/>
          </a:p>
          <a:p>
            <a:pPr marL="285750" lvl="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Firefighting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491880" y="404882"/>
            <a:ext cx="5652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 smtClean="0">
                <a:solidFill>
                  <a:schemeClr val="bg1"/>
                </a:solidFill>
                <a:latin typeface="+mj-lt"/>
                <a:cs typeface="Arial" charset="0"/>
              </a:rPr>
              <a:t>Mi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  <a:cs typeface="Arial" charset="0"/>
              </a:rPr>
              <a:t>-171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  <a:cs typeface="Arial" charset="0"/>
              </a:rPr>
              <a:t>A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  <a:cs typeface="Arial" charset="0"/>
              </a:rPr>
              <a:t>2</a:t>
            </a:r>
            <a:endParaRPr lang="ru-RU" sz="16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028"/>
          <a:stretch/>
        </p:blipFill>
        <p:spPr>
          <a:xfrm>
            <a:off x="107504" y="1520785"/>
            <a:ext cx="3960439" cy="2464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-18724" y="6573788"/>
            <a:ext cx="9150232" cy="280392"/>
            <a:chOff x="-6232" y="6165304"/>
            <a:chExt cx="9150232" cy="280392"/>
          </a:xfrm>
        </p:grpSpPr>
        <p:pic>
          <p:nvPicPr>
            <p:cNvPr id="22" name="Picture 2" descr="D:\tim_documents\p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6232" y="6165304"/>
              <a:ext cx="9150232" cy="28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13"/>
            <p:cNvSpPr txBox="1"/>
            <p:nvPr/>
          </p:nvSpPr>
          <p:spPr>
            <a:xfrm>
              <a:off x="1043608" y="6165304"/>
              <a:ext cx="81003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© 2013 Russian 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Helicopters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, JSC</a:t>
              </a:r>
              <a:r>
                <a:rPr lang="ru-RU" sz="12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All rights reserved</a:t>
              </a:r>
              <a:endParaRPr lang="ru-RU" sz="12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3240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K:\tim_documents\презентации\pl_englis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724" y="-23564"/>
            <a:ext cx="9181449" cy="12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IMG_35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32704"/>
            <a:ext cx="3960439" cy="2436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5412499"/>
              </p:ext>
            </p:extLst>
          </p:nvPr>
        </p:nvGraphicFramePr>
        <p:xfrm>
          <a:off x="4555033" y="1268760"/>
          <a:ext cx="4464496" cy="2267667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222520"/>
                <a:gridCol w="1241976"/>
              </a:tblGrid>
              <a:tr h="25196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Performance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7" marR="9527" marT="9527" marB="0" anchor="ctr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Max TOW, kg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15 600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Cruise speed, km/h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285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Max speed, km/h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330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Flight range, km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900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Weight of cargo inside cabin, kg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6 000</a:t>
                      </a: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Weight of cargo on external load, kg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7 000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Crew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Capacity, </a:t>
                      </a:r>
                      <a:r>
                        <a:rPr kumimoji="0" lang="en-US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Pax</a:t>
                      </a: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14" name="TextBox 85"/>
          <p:cNvSpPr txBox="1">
            <a:spLocks noChangeArrowheads="1"/>
          </p:cNvSpPr>
          <p:nvPr/>
        </p:nvSpPr>
        <p:spPr bwMode="auto">
          <a:xfrm>
            <a:off x="4761351" y="3985319"/>
            <a:ext cx="393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A7032F"/>
                </a:solidFill>
                <a:cs typeface="Arial"/>
              </a:rPr>
              <a:t>Missions</a:t>
            </a:r>
            <a:r>
              <a:rPr lang="ru-RU" sz="1400" b="1" dirty="0" smtClean="0">
                <a:solidFill>
                  <a:srgbClr val="A7032F"/>
                </a:solidFill>
                <a:cs typeface="Arial"/>
              </a:rPr>
              <a:t>:</a:t>
            </a:r>
            <a:endParaRPr lang="en-US" sz="1400" b="1" dirty="0">
              <a:solidFill>
                <a:srgbClr val="A7032F"/>
              </a:solidFill>
              <a:cs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92695" y="4340058"/>
            <a:ext cx="45688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Cargo</a:t>
            </a:r>
            <a:endParaRPr lang="ru-RU" sz="1200" dirty="0" smtClean="0"/>
          </a:p>
          <a:p>
            <a:pPr marL="28575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Passenger</a:t>
            </a:r>
            <a:endParaRPr lang="ru-RU" sz="1200" dirty="0" smtClean="0"/>
          </a:p>
          <a:p>
            <a:pPr marL="28575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VIP/VVIP </a:t>
            </a:r>
            <a:endParaRPr lang="ru-RU" sz="1200" dirty="0" smtClean="0"/>
          </a:p>
          <a:p>
            <a:pPr marL="285750" lvl="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Medevac</a:t>
            </a:r>
            <a:endParaRPr lang="ru-RU" sz="1200" dirty="0" smtClean="0"/>
          </a:p>
          <a:p>
            <a:pPr marL="285750" lvl="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Search and Rescue</a:t>
            </a:r>
            <a:endParaRPr lang="ru-RU" sz="1200" dirty="0" smtClean="0"/>
          </a:p>
          <a:p>
            <a:pPr marL="285750" lvl="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Firefighting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491880" y="404882"/>
            <a:ext cx="5652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 smtClean="0">
                <a:solidFill>
                  <a:schemeClr val="bg1"/>
                </a:solidFill>
                <a:latin typeface="+mj-lt"/>
                <a:cs typeface="Arial" charset="0"/>
              </a:rPr>
              <a:t>Mi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  <a:cs typeface="Arial" charset="0"/>
              </a:rPr>
              <a:t>-38</a:t>
            </a:r>
            <a:endParaRPr lang="ru-RU" sz="16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-18724" y="6573788"/>
            <a:ext cx="9150232" cy="280392"/>
            <a:chOff x="-6232" y="6165304"/>
            <a:chExt cx="9150232" cy="280392"/>
          </a:xfrm>
        </p:grpSpPr>
        <p:pic>
          <p:nvPicPr>
            <p:cNvPr id="13" name="Picture 2" descr="D:\tim_documents\p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6232" y="6165304"/>
              <a:ext cx="9150232" cy="28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13"/>
            <p:cNvSpPr txBox="1"/>
            <p:nvPr/>
          </p:nvSpPr>
          <p:spPr>
            <a:xfrm>
              <a:off x="1043608" y="6165304"/>
              <a:ext cx="81003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© 2013 Russian 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Helicopters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, JSC</a:t>
              </a:r>
              <a:r>
                <a:rPr lang="ru-RU" sz="12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All rights reserved</a:t>
              </a:r>
              <a:endParaRPr lang="ru-RU" sz="12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7242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K:\tim_documents\презентации\pl_englis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724" y="-23564"/>
            <a:ext cx="9181449" cy="12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19"/>
          <a:stretch/>
        </p:blipFill>
        <p:spPr>
          <a:xfrm>
            <a:off x="107504" y="1520786"/>
            <a:ext cx="3932283" cy="2464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4226680"/>
              </p:ext>
            </p:extLst>
          </p:nvPr>
        </p:nvGraphicFramePr>
        <p:xfrm>
          <a:off x="4555033" y="1268760"/>
          <a:ext cx="4464496" cy="2015704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222520"/>
                <a:gridCol w="1241976"/>
              </a:tblGrid>
              <a:tr h="25196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Performance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7" marR="9527" marT="9527" marB="0" anchor="ctr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Max TOW, kg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56 000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Cruise speed, km/h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255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Max speed, km/h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295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Flight range, km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Weight of cargo inside cabin, kg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20 000</a:t>
                      </a: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Weight of cargo on external load, kg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20 000</a:t>
                      </a: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Crew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14" name="TextBox 85"/>
          <p:cNvSpPr txBox="1">
            <a:spLocks noChangeArrowheads="1"/>
          </p:cNvSpPr>
          <p:nvPr/>
        </p:nvSpPr>
        <p:spPr bwMode="auto">
          <a:xfrm>
            <a:off x="4761351" y="3985319"/>
            <a:ext cx="393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A7032F"/>
                </a:solidFill>
                <a:cs typeface="Arial"/>
              </a:rPr>
              <a:t>Missions</a:t>
            </a:r>
            <a:r>
              <a:rPr lang="ru-RU" sz="1400" b="1" dirty="0" smtClean="0">
                <a:solidFill>
                  <a:srgbClr val="A7032F"/>
                </a:solidFill>
                <a:cs typeface="Arial"/>
              </a:rPr>
              <a:t>:</a:t>
            </a:r>
            <a:endParaRPr lang="en-US" sz="1400" b="1" dirty="0">
              <a:solidFill>
                <a:srgbClr val="A7032F"/>
              </a:solidFill>
              <a:cs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92695" y="4340058"/>
            <a:ext cx="456888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Cargo</a:t>
            </a:r>
            <a:endParaRPr lang="ru-RU" sz="1200" dirty="0" smtClean="0"/>
          </a:p>
          <a:p>
            <a:pPr marL="285750" lvl="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Refueling</a:t>
            </a:r>
            <a:endParaRPr lang="ru-RU" sz="1200" dirty="0" smtClean="0"/>
          </a:p>
          <a:p>
            <a:pPr marL="285750" lvl="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Search and Rescue</a:t>
            </a:r>
            <a:endParaRPr lang="ru-RU" sz="1200" dirty="0" smtClean="0"/>
          </a:p>
          <a:p>
            <a:pPr marL="285750" lvl="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Medevac</a:t>
            </a:r>
            <a:endParaRPr lang="ru-RU" sz="1200" dirty="0" smtClean="0"/>
          </a:p>
          <a:p>
            <a:pPr marL="285750" lvl="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Firefighting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491880" y="404882"/>
            <a:ext cx="5652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 smtClean="0">
                <a:solidFill>
                  <a:schemeClr val="bg1"/>
                </a:solidFill>
                <a:latin typeface="+mj-lt"/>
                <a:cs typeface="Arial" charset="0"/>
              </a:rPr>
              <a:t>Mi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  <a:cs typeface="Arial" charset="0"/>
              </a:rPr>
              <a:t>-26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  <a:cs typeface="Arial" charset="0"/>
              </a:rPr>
              <a:t>T</a:t>
            </a:r>
            <a:endParaRPr lang="ru-RU" sz="16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-18724" y="6573788"/>
            <a:ext cx="9150232" cy="280392"/>
            <a:chOff x="-6232" y="6165304"/>
            <a:chExt cx="9150232" cy="280392"/>
          </a:xfrm>
        </p:grpSpPr>
        <p:pic>
          <p:nvPicPr>
            <p:cNvPr id="13" name="Picture 2" descr="D:\tim_documents\p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6232" y="6165304"/>
              <a:ext cx="9150232" cy="28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13"/>
            <p:cNvSpPr txBox="1"/>
            <p:nvPr/>
          </p:nvSpPr>
          <p:spPr>
            <a:xfrm>
              <a:off x="1043608" y="6165304"/>
              <a:ext cx="81003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© 2013 Russian 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Helicopters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, JSC</a:t>
              </a:r>
              <a:r>
                <a:rPr lang="ru-RU" sz="12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All rights reserved</a:t>
              </a:r>
              <a:endParaRPr lang="ru-RU" sz="12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34764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:\tim_documents\презентации\pl_englis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724" y="-23564"/>
            <a:ext cx="9181449" cy="12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15" y="3140968"/>
            <a:ext cx="9140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THANK YOU FOR YOUR ATTENTION!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18724" y="6573788"/>
            <a:ext cx="9150232" cy="280392"/>
            <a:chOff x="-6232" y="6165304"/>
            <a:chExt cx="9150232" cy="280392"/>
          </a:xfrm>
        </p:grpSpPr>
        <p:pic>
          <p:nvPicPr>
            <p:cNvPr id="8" name="Picture 2" descr="D:\tim_documents\p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6232" y="6165304"/>
              <a:ext cx="9150232" cy="28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13"/>
            <p:cNvSpPr txBox="1"/>
            <p:nvPr/>
          </p:nvSpPr>
          <p:spPr>
            <a:xfrm>
              <a:off x="1043608" y="6165304"/>
              <a:ext cx="81003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© 2013 Russian 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Helicopters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, JSC</a:t>
              </a:r>
              <a:r>
                <a:rPr lang="ru-RU" sz="12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All rights reserved</a:t>
              </a:r>
              <a:endParaRPr lang="ru-RU" sz="12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9000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 descr="K:\tim_documents\презентации\pl_englis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724" y="-23564"/>
            <a:ext cx="9181449" cy="12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128"/>
          <p:cNvGrpSpPr/>
          <p:nvPr/>
        </p:nvGrpSpPr>
        <p:grpSpPr>
          <a:xfrm>
            <a:off x="421452" y="1867134"/>
            <a:ext cx="8293952" cy="4656184"/>
            <a:chOff x="8143875" y="3357563"/>
            <a:chExt cx="3413125" cy="1916112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8143875" y="3359150"/>
              <a:ext cx="3381375" cy="1914525"/>
            </a:xfrm>
            <a:custGeom>
              <a:avLst/>
              <a:gdLst/>
              <a:ahLst/>
              <a:cxnLst>
                <a:cxn ang="0">
                  <a:pos x="2873" y="2294"/>
                </a:cxn>
                <a:cxn ang="0">
                  <a:pos x="1979" y="2494"/>
                </a:cxn>
                <a:cxn ang="0">
                  <a:pos x="1043" y="3596"/>
                </a:cxn>
                <a:cxn ang="0">
                  <a:pos x="1194" y="5043"/>
                </a:cxn>
                <a:cxn ang="0">
                  <a:pos x="321" y="5351"/>
                </a:cxn>
                <a:cxn ang="0">
                  <a:pos x="319" y="6495"/>
                </a:cxn>
                <a:cxn ang="0">
                  <a:pos x="1030" y="6951"/>
                </a:cxn>
                <a:cxn ang="0">
                  <a:pos x="1725" y="6117"/>
                </a:cxn>
                <a:cxn ang="0">
                  <a:pos x="2648" y="5901"/>
                </a:cxn>
                <a:cxn ang="0">
                  <a:pos x="3699" y="6955"/>
                </a:cxn>
                <a:cxn ang="0">
                  <a:pos x="4490" y="6516"/>
                </a:cxn>
                <a:cxn ang="0">
                  <a:pos x="5673" y="7201"/>
                </a:cxn>
                <a:cxn ang="0">
                  <a:pos x="6563" y="8276"/>
                </a:cxn>
                <a:cxn ang="0">
                  <a:pos x="8041" y="8751"/>
                </a:cxn>
                <a:cxn ang="0">
                  <a:pos x="9198" y="8481"/>
                </a:cxn>
                <a:cxn ang="0">
                  <a:pos x="11727" y="8744"/>
                </a:cxn>
                <a:cxn ang="0">
                  <a:pos x="12708" y="7565"/>
                </a:cxn>
                <a:cxn ang="0">
                  <a:pos x="14232" y="8405"/>
                </a:cxn>
                <a:cxn ang="0">
                  <a:pos x="14711" y="9558"/>
                </a:cxn>
                <a:cxn ang="0">
                  <a:pos x="15381" y="8871"/>
                </a:cxn>
                <a:cxn ang="0">
                  <a:pos x="14827" y="6447"/>
                </a:cxn>
                <a:cxn ang="0">
                  <a:pos x="14362" y="6548"/>
                </a:cxn>
                <a:cxn ang="0">
                  <a:pos x="14267" y="5314"/>
                </a:cxn>
                <a:cxn ang="0">
                  <a:pos x="15125" y="4468"/>
                </a:cxn>
                <a:cxn ang="0">
                  <a:pos x="15254" y="3397"/>
                </a:cxn>
                <a:cxn ang="0">
                  <a:pos x="15510" y="3030"/>
                </a:cxn>
                <a:cxn ang="0">
                  <a:pos x="15853" y="4145"/>
                </a:cxn>
                <a:cxn ang="0">
                  <a:pos x="17034" y="5207"/>
                </a:cxn>
                <a:cxn ang="0">
                  <a:pos x="16747" y="4172"/>
                </a:cxn>
                <a:cxn ang="0">
                  <a:pos x="16259" y="3709"/>
                </a:cxn>
                <a:cxn ang="0">
                  <a:pos x="16082" y="3001"/>
                </a:cxn>
                <a:cxn ang="0">
                  <a:pos x="16181" y="1816"/>
                </a:cxn>
                <a:cxn ang="0">
                  <a:pos x="15622" y="1428"/>
                </a:cxn>
                <a:cxn ang="0">
                  <a:pos x="15593" y="862"/>
                </a:cxn>
                <a:cxn ang="0">
                  <a:pos x="15897" y="312"/>
                </a:cxn>
                <a:cxn ang="0">
                  <a:pos x="15468" y="380"/>
                </a:cxn>
                <a:cxn ang="0">
                  <a:pos x="14482" y="1052"/>
                </a:cxn>
                <a:cxn ang="0">
                  <a:pos x="14325" y="1586"/>
                </a:cxn>
                <a:cxn ang="0">
                  <a:pos x="13228" y="2348"/>
                </a:cxn>
                <a:cxn ang="0">
                  <a:pos x="12591" y="2465"/>
                </a:cxn>
                <a:cxn ang="0">
                  <a:pos x="12256" y="2994"/>
                </a:cxn>
                <a:cxn ang="0">
                  <a:pos x="11473" y="3156"/>
                </a:cxn>
                <a:cxn ang="0">
                  <a:pos x="11079" y="3112"/>
                </a:cxn>
                <a:cxn ang="0">
                  <a:pos x="10292" y="3144"/>
                </a:cxn>
                <a:cxn ang="0">
                  <a:pos x="10079" y="3053"/>
                </a:cxn>
                <a:cxn ang="0">
                  <a:pos x="9822" y="2456"/>
                </a:cxn>
                <a:cxn ang="0">
                  <a:pos x="9331" y="2656"/>
                </a:cxn>
                <a:cxn ang="0">
                  <a:pos x="8526" y="2996"/>
                </a:cxn>
                <a:cxn ang="0">
                  <a:pos x="8080" y="3870"/>
                </a:cxn>
                <a:cxn ang="0">
                  <a:pos x="7756" y="3338"/>
                </a:cxn>
                <a:cxn ang="0">
                  <a:pos x="7603" y="3128"/>
                </a:cxn>
                <a:cxn ang="0">
                  <a:pos x="7410" y="4251"/>
                </a:cxn>
                <a:cxn ang="0">
                  <a:pos x="6657" y="4364"/>
                </a:cxn>
                <a:cxn ang="0">
                  <a:pos x="7435" y="3069"/>
                </a:cxn>
                <a:cxn ang="0">
                  <a:pos x="6775" y="3644"/>
                </a:cxn>
                <a:cxn ang="0">
                  <a:pos x="6211" y="3246"/>
                </a:cxn>
                <a:cxn ang="0">
                  <a:pos x="5603" y="3117"/>
                </a:cxn>
                <a:cxn ang="0">
                  <a:pos x="5080" y="2906"/>
                </a:cxn>
                <a:cxn ang="0">
                  <a:pos x="4842" y="2624"/>
                </a:cxn>
                <a:cxn ang="0">
                  <a:pos x="4127" y="2775"/>
                </a:cxn>
                <a:cxn ang="0">
                  <a:pos x="3715" y="2509"/>
                </a:cxn>
                <a:cxn ang="0">
                  <a:pos x="4187" y="2346"/>
                </a:cxn>
                <a:cxn ang="0">
                  <a:pos x="4617" y="1613"/>
                </a:cxn>
              </a:cxnLst>
              <a:rect l="0" t="0" r="r" b="b"/>
              <a:pathLst>
                <a:path w="17041" h="9650">
                  <a:moveTo>
                    <a:pt x="4409" y="1311"/>
                  </a:moveTo>
                  <a:lnTo>
                    <a:pt x="4397" y="1297"/>
                  </a:lnTo>
                  <a:lnTo>
                    <a:pt x="4385" y="1287"/>
                  </a:lnTo>
                  <a:lnTo>
                    <a:pt x="4373" y="1279"/>
                  </a:lnTo>
                  <a:lnTo>
                    <a:pt x="4361" y="1275"/>
                  </a:lnTo>
                  <a:lnTo>
                    <a:pt x="4349" y="1273"/>
                  </a:lnTo>
                  <a:lnTo>
                    <a:pt x="4338" y="1273"/>
                  </a:lnTo>
                  <a:lnTo>
                    <a:pt x="4327" y="1276"/>
                  </a:lnTo>
                  <a:lnTo>
                    <a:pt x="4315" y="1281"/>
                  </a:lnTo>
                  <a:lnTo>
                    <a:pt x="4304" y="1287"/>
                  </a:lnTo>
                  <a:lnTo>
                    <a:pt x="4292" y="1295"/>
                  </a:lnTo>
                  <a:lnTo>
                    <a:pt x="4282" y="1304"/>
                  </a:lnTo>
                  <a:lnTo>
                    <a:pt x="4271" y="1315"/>
                  </a:lnTo>
                  <a:lnTo>
                    <a:pt x="4260" y="1327"/>
                  </a:lnTo>
                  <a:lnTo>
                    <a:pt x="4251" y="1341"/>
                  </a:lnTo>
                  <a:lnTo>
                    <a:pt x="4240" y="1355"/>
                  </a:lnTo>
                  <a:lnTo>
                    <a:pt x="4230" y="1369"/>
                  </a:lnTo>
                  <a:lnTo>
                    <a:pt x="4191" y="1431"/>
                  </a:lnTo>
                  <a:lnTo>
                    <a:pt x="4156" y="1491"/>
                  </a:lnTo>
                  <a:lnTo>
                    <a:pt x="4140" y="1516"/>
                  </a:lnTo>
                  <a:lnTo>
                    <a:pt x="4125" y="1537"/>
                  </a:lnTo>
                  <a:lnTo>
                    <a:pt x="4117" y="1545"/>
                  </a:lnTo>
                  <a:lnTo>
                    <a:pt x="4111" y="1552"/>
                  </a:lnTo>
                  <a:lnTo>
                    <a:pt x="4104" y="1557"/>
                  </a:lnTo>
                  <a:lnTo>
                    <a:pt x="4098" y="1560"/>
                  </a:lnTo>
                  <a:lnTo>
                    <a:pt x="4080" y="1564"/>
                  </a:lnTo>
                  <a:lnTo>
                    <a:pt x="4062" y="1568"/>
                  </a:lnTo>
                  <a:lnTo>
                    <a:pt x="4046" y="1570"/>
                  </a:lnTo>
                  <a:lnTo>
                    <a:pt x="4031" y="1571"/>
                  </a:lnTo>
                  <a:lnTo>
                    <a:pt x="4003" y="1572"/>
                  </a:lnTo>
                  <a:lnTo>
                    <a:pt x="3978" y="1573"/>
                  </a:lnTo>
                  <a:lnTo>
                    <a:pt x="3966" y="1574"/>
                  </a:lnTo>
                  <a:lnTo>
                    <a:pt x="3954" y="1575"/>
                  </a:lnTo>
                  <a:lnTo>
                    <a:pt x="3943" y="1577"/>
                  </a:lnTo>
                  <a:lnTo>
                    <a:pt x="3933" y="1580"/>
                  </a:lnTo>
                  <a:lnTo>
                    <a:pt x="3924" y="1585"/>
                  </a:lnTo>
                  <a:lnTo>
                    <a:pt x="3914" y="1590"/>
                  </a:lnTo>
                  <a:lnTo>
                    <a:pt x="3905" y="1598"/>
                  </a:lnTo>
                  <a:lnTo>
                    <a:pt x="3897" y="1606"/>
                  </a:lnTo>
                  <a:lnTo>
                    <a:pt x="3882" y="1628"/>
                  </a:lnTo>
                  <a:lnTo>
                    <a:pt x="3866" y="1650"/>
                  </a:lnTo>
                  <a:lnTo>
                    <a:pt x="3849" y="1674"/>
                  </a:lnTo>
                  <a:lnTo>
                    <a:pt x="3828" y="1701"/>
                  </a:lnTo>
                  <a:lnTo>
                    <a:pt x="3815" y="1715"/>
                  </a:lnTo>
                  <a:lnTo>
                    <a:pt x="3801" y="1729"/>
                  </a:lnTo>
                  <a:lnTo>
                    <a:pt x="3785" y="1744"/>
                  </a:lnTo>
                  <a:lnTo>
                    <a:pt x="3767" y="1759"/>
                  </a:lnTo>
                  <a:lnTo>
                    <a:pt x="3746" y="1775"/>
                  </a:lnTo>
                  <a:lnTo>
                    <a:pt x="3723" y="1792"/>
                  </a:lnTo>
                  <a:lnTo>
                    <a:pt x="3696" y="1809"/>
                  </a:lnTo>
                  <a:lnTo>
                    <a:pt x="3667" y="1827"/>
                  </a:lnTo>
                  <a:lnTo>
                    <a:pt x="3609" y="1860"/>
                  </a:lnTo>
                  <a:lnTo>
                    <a:pt x="3560" y="1889"/>
                  </a:lnTo>
                  <a:lnTo>
                    <a:pt x="3520" y="1914"/>
                  </a:lnTo>
                  <a:lnTo>
                    <a:pt x="3487" y="1934"/>
                  </a:lnTo>
                  <a:lnTo>
                    <a:pt x="3474" y="1944"/>
                  </a:lnTo>
                  <a:lnTo>
                    <a:pt x="3463" y="1953"/>
                  </a:lnTo>
                  <a:lnTo>
                    <a:pt x="3452" y="1962"/>
                  </a:lnTo>
                  <a:lnTo>
                    <a:pt x="3442" y="1971"/>
                  </a:lnTo>
                  <a:lnTo>
                    <a:pt x="3435" y="1978"/>
                  </a:lnTo>
                  <a:lnTo>
                    <a:pt x="3428" y="1987"/>
                  </a:lnTo>
                  <a:lnTo>
                    <a:pt x="3423" y="1995"/>
                  </a:lnTo>
                  <a:lnTo>
                    <a:pt x="3420" y="2004"/>
                  </a:lnTo>
                  <a:lnTo>
                    <a:pt x="3415" y="2012"/>
                  </a:lnTo>
                  <a:lnTo>
                    <a:pt x="3410" y="2019"/>
                  </a:lnTo>
                  <a:lnTo>
                    <a:pt x="3403" y="2024"/>
                  </a:lnTo>
                  <a:lnTo>
                    <a:pt x="3398" y="2029"/>
                  </a:lnTo>
                  <a:lnTo>
                    <a:pt x="3383" y="2036"/>
                  </a:lnTo>
                  <a:lnTo>
                    <a:pt x="3367" y="2041"/>
                  </a:lnTo>
                  <a:lnTo>
                    <a:pt x="3351" y="2048"/>
                  </a:lnTo>
                  <a:lnTo>
                    <a:pt x="3335" y="2054"/>
                  </a:lnTo>
                  <a:lnTo>
                    <a:pt x="3326" y="2059"/>
                  </a:lnTo>
                  <a:lnTo>
                    <a:pt x="3320" y="2064"/>
                  </a:lnTo>
                  <a:lnTo>
                    <a:pt x="3312" y="2071"/>
                  </a:lnTo>
                  <a:lnTo>
                    <a:pt x="3306" y="2077"/>
                  </a:lnTo>
                  <a:lnTo>
                    <a:pt x="3299" y="2087"/>
                  </a:lnTo>
                  <a:lnTo>
                    <a:pt x="3294" y="2096"/>
                  </a:lnTo>
                  <a:lnTo>
                    <a:pt x="3288" y="2106"/>
                  </a:lnTo>
                  <a:lnTo>
                    <a:pt x="3284" y="2117"/>
                  </a:lnTo>
                  <a:lnTo>
                    <a:pt x="3274" y="2140"/>
                  </a:lnTo>
                  <a:lnTo>
                    <a:pt x="3266" y="2165"/>
                  </a:lnTo>
                  <a:lnTo>
                    <a:pt x="3258" y="2189"/>
                  </a:lnTo>
                  <a:lnTo>
                    <a:pt x="3250" y="2210"/>
                  </a:lnTo>
                  <a:lnTo>
                    <a:pt x="3245" y="2221"/>
                  </a:lnTo>
                  <a:lnTo>
                    <a:pt x="3241" y="2230"/>
                  </a:lnTo>
                  <a:lnTo>
                    <a:pt x="3237" y="2238"/>
                  </a:lnTo>
                  <a:lnTo>
                    <a:pt x="3231" y="2245"/>
                  </a:lnTo>
                  <a:lnTo>
                    <a:pt x="3217" y="2261"/>
                  </a:lnTo>
                  <a:lnTo>
                    <a:pt x="3201" y="2275"/>
                  </a:lnTo>
                  <a:lnTo>
                    <a:pt x="3184" y="2287"/>
                  </a:lnTo>
                  <a:lnTo>
                    <a:pt x="3165" y="2296"/>
                  </a:lnTo>
                  <a:lnTo>
                    <a:pt x="3145" y="2304"/>
                  </a:lnTo>
                  <a:lnTo>
                    <a:pt x="3124" y="2309"/>
                  </a:lnTo>
                  <a:lnTo>
                    <a:pt x="3102" y="2313"/>
                  </a:lnTo>
                  <a:lnTo>
                    <a:pt x="3080" y="2316"/>
                  </a:lnTo>
                  <a:lnTo>
                    <a:pt x="3055" y="2318"/>
                  </a:lnTo>
                  <a:lnTo>
                    <a:pt x="3032" y="2317"/>
                  </a:lnTo>
                  <a:lnTo>
                    <a:pt x="3006" y="2316"/>
                  </a:lnTo>
                  <a:lnTo>
                    <a:pt x="2980" y="2313"/>
                  </a:lnTo>
                  <a:lnTo>
                    <a:pt x="2954" y="2309"/>
                  </a:lnTo>
                  <a:lnTo>
                    <a:pt x="2927" y="2305"/>
                  </a:lnTo>
                  <a:lnTo>
                    <a:pt x="2901" y="2299"/>
                  </a:lnTo>
                  <a:lnTo>
                    <a:pt x="2873" y="2294"/>
                  </a:lnTo>
                  <a:lnTo>
                    <a:pt x="2820" y="2280"/>
                  </a:lnTo>
                  <a:lnTo>
                    <a:pt x="2766" y="2266"/>
                  </a:lnTo>
                  <a:lnTo>
                    <a:pt x="2713" y="2251"/>
                  </a:lnTo>
                  <a:lnTo>
                    <a:pt x="2662" y="2237"/>
                  </a:lnTo>
                  <a:lnTo>
                    <a:pt x="2613" y="2224"/>
                  </a:lnTo>
                  <a:lnTo>
                    <a:pt x="2568" y="2213"/>
                  </a:lnTo>
                  <a:lnTo>
                    <a:pt x="2547" y="2210"/>
                  </a:lnTo>
                  <a:lnTo>
                    <a:pt x="2526" y="2207"/>
                  </a:lnTo>
                  <a:lnTo>
                    <a:pt x="2508" y="2205"/>
                  </a:lnTo>
                  <a:lnTo>
                    <a:pt x="2490" y="2205"/>
                  </a:lnTo>
                  <a:lnTo>
                    <a:pt x="2489" y="2205"/>
                  </a:lnTo>
                  <a:lnTo>
                    <a:pt x="2489" y="2206"/>
                  </a:lnTo>
                  <a:lnTo>
                    <a:pt x="2489" y="2207"/>
                  </a:lnTo>
                  <a:lnTo>
                    <a:pt x="2489" y="2209"/>
                  </a:lnTo>
                  <a:lnTo>
                    <a:pt x="2492" y="2215"/>
                  </a:lnTo>
                  <a:lnTo>
                    <a:pt x="2496" y="2222"/>
                  </a:lnTo>
                  <a:lnTo>
                    <a:pt x="2509" y="2239"/>
                  </a:lnTo>
                  <a:lnTo>
                    <a:pt x="2523" y="2260"/>
                  </a:lnTo>
                  <a:lnTo>
                    <a:pt x="2529" y="2270"/>
                  </a:lnTo>
                  <a:lnTo>
                    <a:pt x="2536" y="2280"/>
                  </a:lnTo>
                  <a:lnTo>
                    <a:pt x="2539" y="2289"/>
                  </a:lnTo>
                  <a:lnTo>
                    <a:pt x="2542" y="2297"/>
                  </a:lnTo>
                  <a:lnTo>
                    <a:pt x="2542" y="2302"/>
                  </a:lnTo>
                  <a:lnTo>
                    <a:pt x="2542" y="2305"/>
                  </a:lnTo>
                  <a:lnTo>
                    <a:pt x="2541" y="2308"/>
                  </a:lnTo>
                  <a:lnTo>
                    <a:pt x="2539" y="2310"/>
                  </a:lnTo>
                  <a:lnTo>
                    <a:pt x="2537" y="2312"/>
                  </a:lnTo>
                  <a:lnTo>
                    <a:pt x="2533" y="2313"/>
                  </a:lnTo>
                  <a:lnTo>
                    <a:pt x="2528" y="2314"/>
                  </a:lnTo>
                  <a:lnTo>
                    <a:pt x="2523" y="2314"/>
                  </a:lnTo>
                  <a:lnTo>
                    <a:pt x="2519" y="2314"/>
                  </a:lnTo>
                  <a:lnTo>
                    <a:pt x="2514" y="2316"/>
                  </a:lnTo>
                  <a:lnTo>
                    <a:pt x="2510" y="2318"/>
                  </a:lnTo>
                  <a:lnTo>
                    <a:pt x="2508" y="2319"/>
                  </a:lnTo>
                  <a:lnTo>
                    <a:pt x="2505" y="2322"/>
                  </a:lnTo>
                  <a:lnTo>
                    <a:pt x="2503" y="2324"/>
                  </a:lnTo>
                  <a:lnTo>
                    <a:pt x="2502" y="2327"/>
                  </a:lnTo>
                  <a:lnTo>
                    <a:pt x="2500" y="2331"/>
                  </a:lnTo>
                  <a:lnTo>
                    <a:pt x="2499" y="2339"/>
                  </a:lnTo>
                  <a:lnTo>
                    <a:pt x="2500" y="2348"/>
                  </a:lnTo>
                  <a:lnTo>
                    <a:pt x="2502" y="2359"/>
                  </a:lnTo>
                  <a:lnTo>
                    <a:pt x="2505" y="2368"/>
                  </a:lnTo>
                  <a:lnTo>
                    <a:pt x="2511" y="2390"/>
                  </a:lnTo>
                  <a:lnTo>
                    <a:pt x="2518" y="2409"/>
                  </a:lnTo>
                  <a:lnTo>
                    <a:pt x="2521" y="2418"/>
                  </a:lnTo>
                  <a:lnTo>
                    <a:pt x="2523" y="2425"/>
                  </a:lnTo>
                  <a:lnTo>
                    <a:pt x="2524" y="2431"/>
                  </a:lnTo>
                  <a:lnTo>
                    <a:pt x="2523" y="2435"/>
                  </a:lnTo>
                  <a:lnTo>
                    <a:pt x="2512" y="2466"/>
                  </a:lnTo>
                  <a:lnTo>
                    <a:pt x="2505" y="2488"/>
                  </a:lnTo>
                  <a:lnTo>
                    <a:pt x="2500" y="2495"/>
                  </a:lnTo>
                  <a:lnTo>
                    <a:pt x="2498" y="2499"/>
                  </a:lnTo>
                  <a:lnTo>
                    <a:pt x="2495" y="2503"/>
                  </a:lnTo>
                  <a:lnTo>
                    <a:pt x="2493" y="2504"/>
                  </a:lnTo>
                  <a:lnTo>
                    <a:pt x="2491" y="2504"/>
                  </a:lnTo>
                  <a:lnTo>
                    <a:pt x="2490" y="2502"/>
                  </a:lnTo>
                  <a:lnTo>
                    <a:pt x="2488" y="2498"/>
                  </a:lnTo>
                  <a:lnTo>
                    <a:pt x="2486" y="2494"/>
                  </a:lnTo>
                  <a:lnTo>
                    <a:pt x="2483" y="2482"/>
                  </a:lnTo>
                  <a:lnTo>
                    <a:pt x="2480" y="2466"/>
                  </a:lnTo>
                  <a:lnTo>
                    <a:pt x="2477" y="2449"/>
                  </a:lnTo>
                  <a:lnTo>
                    <a:pt x="2471" y="2429"/>
                  </a:lnTo>
                  <a:lnTo>
                    <a:pt x="2468" y="2420"/>
                  </a:lnTo>
                  <a:lnTo>
                    <a:pt x="2465" y="2410"/>
                  </a:lnTo>
                  <a:lnTo>
                    <a:pt x="2461" y="2400"/>
                  </a:lnTo>
                  <a:lnTo>
                    <a:pt x="2455" y="2392"/>
                  </a:lnTo>
                  <a:lnTo>
                    <a:pt x="2450" y="2383"/>
                  </a:lnTo>
                  <a:lnTo>
                    <a:pt x="2445" y="2376"/>
                  </a:lnTo>
                  <a:lnTo>
                    <a:pt x="2437" y="2369"/>
                  </a:lnTo>
                  <a:lnTo>
                    <a:pt x="2430" y="2363"/>
                  </a:lnTo>
                  <a:lnTo>
                    <a:pt x="2421" y="2359"/>
                  </a:lnTo>
                  <a:lnTo>
                    <a:pt x="2411" y="2354"/>
                  </a:lnTo>
                  <a:lnTo>
                    <a:pt x="2402" y="2352"/>
                  </a:lnTo>
                  <a:lnTo>
                    <a:pt x="2390" y="2351"/>
                  </a:lnTo>
                  <a:lnTo>
                    <a:pt x="2373" y="2352"/>
                  </a:lnTo>
                  <a:lnTo>
                    <a:pt x="2360" y="2351"/>
                  </a:lnTo>
                  <a:lnTo>
                    <a:pt x="2354" y="2349"/>
                  </a:lnTo>
                  <a:lnTo>
                    <a:pt x="2349" y="2346"/>
                  </a:lnTo>
                  <a:lnTo>
                    <a:pt x="2345" y="2341"/>
                  </a:lnTo>
                  <a:lnTo>
                    <a:pt x="2339" y="2335"/>
                  </a:lnTo>
                  <a:lnTo>
                    <a:pt x="2334" y="2328"/>
                  </a:lnTo>
                  <a:lnTo>
                    <a:pt x="2327" y="2323"/>
                  </a:lnTo>
                  <a:lnTo>
                    <a:pt x="2319" y="2321"/>
                  </a:lnTo>
                  <a:lnTo>
                    <a:pt x="2310" y="2320"/>
                  </a:lnTo>
                  <a:lnTo>
                    <a:pt x="2299" y="2320"/>
                  </a:lnTo>
                  <a:lnTo>
                    <a:pt x="2289" y="2322"/>
                  </a:lnTo>
                  <a:lnTo>
                    <a:pt x="2277" y="2325"/>
                  </a:lnTo>
                  <a:lnTo>
                    <a:pt x="2265" y="2330"/>
                  </a:lnTo>
                  <a:lnTo>
                    <a:pt x="2251" y="2335"/>
                  </a:lnTo>
                  <a:lnTo>
                    <a:pt x="2238" y="2342"/>
                  </a:lnTo>
                  <a:lnTo>
                    <a:pt x="2224" y="2350"/>
                  </a:lnTo>
                  <a:lnTo>
                    <a:pt x="2209" y="2357"/>
                  </a:lnTo>
                  <a:lnTo>
                    <a:pt x="2180" y="2376"/>
                  </a:lnTo>
                  <a:lnTo>
                    <a:pt x="2150" y="2396"/>
                  </a:lnTo>
                  <a:lnTo>
                    <a:pt x="2092" y="2436"/>
                  </a:lnTo>
                  <a:lnTo>
                    <a:pt x="2039" y="2470"/>
                  </a:lnTo>
                  <a:lnTo>
                    <a:pt x="2029" y="2478"/>
                  </a:lnTo>
                  <a:lnTo>
                    <a:pt x="2018" y="2483"/>
                  </a:lnTo>
                  <a:lnTo>
                    <a:pt x="2008" y="2489"/>
                  </a:lnTo>
                  <a:lnTo>
                    <a:pt x="1998" y="2492"/>
                  </a:lnTo>
                  <a:lnTo>
                    <a:pt x="1991" y="2494"/>
                  </a:lnTo>
                  <a:lnTo>
                    <a:pt x="1984" y="2495"/>
                  </a:lnTo>
                  <a:lnTo>
                    <a:pt x="1979" y="2494"/>
                  </a:lnTo>
                  <a:lnTo>
                    <a:pt x="1976" y="2492"/>
                  </a:lnTo>
                  <a:lnTo>
                    <a:pt x="1966" y="2484"/>
                  </a:lnTo>
                  <a:lnTo>
                    <a:pt x="1958" y="2479"/>
                  </a:lnTo>
                  <a:lnTo>
                    <a:pt x="1947" y="2475"/>
                  </a:lnTo>
                  <a:lnTo>
                    <a:pt x="1937" y="2472"/>
                  </a:lnTo>
                  <a:lnTo>
                    <a:pt x="1926" y="2472"/>
                  </a:lnTo>
                  <a:lnTo>
                    <a:pt x="1915" y="2474"/>
                  </a:lnTo>
                  <a:lnTo>
                    <a:pt x="1904" y="2476"/>
                  </a:lnTo>
                  <a:lnTo>
                    <a:pt x="1892" y="2479"/>
                  </a:lnTo>
                  <a:lnTo>
                    <a:pt x="1880" y="2484"/>
                  </a:lnTo>
                  <a:lnTo>
                    <a:pt x="1867" y="2491"/>
                  </a:lnTo>
                  <a:lnTo>
                    <a:pt x="1855" y="2497"/>
                  </a:lnTo>
                  <a:lnTo>
                    <a:pt x="1843" y="2506"/>
                  </a:lnTo>
                  <a:lnTo>
                    <a:pt x="1818" y="2524"/>
                  </a:lnTo>
                  <a:lnTo>
                    <a:pt x="1792" y="2546"/>
                  </a:lnTo>
                  <a:lnTo>
                    <a:pt x="1767" y="2568"/>
                  </a:lnTo>
                  <a:lnTo>
                    <a:pt x="1743" y="2592"/>
                  </a:lnTo>
                  <a:lnTo>
                    <a:pt x="1720" y="2615"/>
                  </a:lnTo>
                  <a:lnTo>
                    <a:pt x="1697" y="2638"/>
                  </a:lnTo>
                  <a:lnTo>
                    <a:pt x="1677" y="2660"/>
                  </a:lnTo>
                  <a:lnTo>
                    <a:pt x="1658" y="2678"/>
                  </a:lnTo>
                  <a:lnTo>
                    <a:pt x="1642" y="2694"/>
                  </a:lnTo>
                  <a:lnTo>
                    <a:pt x="1628" y="2706"/>
                  </a:lnTo>
                  <a:lnTo>
                    <a:pt x="1621" y="2712"/>
                  </a:lnTo>
                  <a:lnTo>
                    <a:pt x="1616" y="2721"/>
                  </a:lnTo>
                  <a:lnTo>
                    <a:pt x="1614" y="2732"/>
                  </a:lnTo>
                  <a:lnTo>
                    <a:pt x="1613" y="2742"/>
                  </a:lnTo>
                  <a:lnTo>
                    <a:pt x="1613" y="2755"/>
                  </a:lnTo>
                  <a:lnTo>
                    <a:pt x="1615" y="2768"/>
                  </a:lnTo>
                  <a:lnTo>
                    <a:pt x="1618" y="2783"/>
                  </a:lnTo>
                  <a:lnTo>
                    <a:pt x="1622" y="2798"/>
                  </a:lnTo>
                  <a:lnTo>
                    <a:pt x="1647" y="2867"/>
                  </a:lnTo>
                  <a:lnTo>
                    <a:pt x="1675" y="2943"/>
                  </a:lnTo>
                  <a:lnTo>
                    <a:pt x="1681" y="2963"/>
                  </a:lnTo>
                  <a:lnTo>
                    <a:pt x="1687" y="2982"/>
                  </a:lnTo>
                  <a:lnTo>
                    <a:pt x="1691" y="3000"/>
                  </a:lnTo>
                  <a:lnTo>
                    <a:pt x="1695" y="3018"/>
                  </a:lnTo>
                  <a:lnTo>
                    <a:pt x="1697" y="3037"/>
                  </a:lnTo>
                  <a:lnTo>
                    <a:pt x="1699" y="3055"/>
                  </a:lnTo>
                  <a:lnTo>
                    <a:pt x="1697" y="3072"/>
                  </a:lnTo>
                  <a:lnTo>
                    <a:pt x="1695" y="3088"/>
                  </a:lnTo>
                  <a:lnTo>
                    <a:pt x="1691" y="3104"/>
                  </a:lnTo>
                  <a:lnTo>
                    <a:pt x="1686" y="3120"/>
                  </a:lnTo>
                  <a:lnTo>
                    <a:pt x="1677" y="3132"/>
                  </a:lnTo>
                  <a:lnTo>
                    <a:pt x="1666" y="3145"/>
                  </a:lnTo>
                  <a:lnTo>
                    <a:pt x="1652" y="3157"/>
                  </a:lnTo>
                  <a:lnTo>
                    <a:pt x="1636" y="3168"/>
                  </a:lnTo>
                  <a:lnTo>
                    <a:pt x="1617" y="3176"/>
                  </a:lnTo>
                  <a:lnTo>
                    <a:pt x="1594" y="3184"/>
                  </a:lnTo>
                  <a:lnTo>
                    <a:pt x="1578" y="3189"/>
                  </a:lnTo>
                  <a:lnTo>
                    <a:pt x="1562" y="3196"/>
                  </a:lnTo>
                  <a:lnTo>
                    <a:pt x="1548" y="3204"/>
                  </a:lnTo>
                  <a:lnTo>
                    <a:pt x="1535" y="3214"/>
                  </a:lnTo>
                  <a:lnTo>
                    <a:pt x="1522" y="3226"/>
                  </a:lnTo>
                  <a:lnTo>
                    <a:pt x="1510" y="3238"/>
                  </a:lnTo>
                  <a:lnTo>
                    <a:pt x="1500" y="3251"/>
                  </a:lnTo>
                  <a:lnTo>
                    <a:pt x="1490" y="3265"/>
                  </a:lnTo>
                  <a:lnTo>
                    <a:pt x="1481" y="3280"/>
                  </a:lnTo>
                  <a:lnTo>
                    <a:pt x="1473" y="3296"/>
                  </a:lnTo>
                  <a:lnTo>
                    <a:pt x="1464" y="3312"/>
                  </a:lnTo>
                  <a:lnTo>
                    <a:pt x="1457" y="3328"/>
                  </a:lnTo>
                  <a:lnTo>
                    <a:pt x="1443" y="3362"/>
                  </a:lnTo>
                  <a:lnTo>
                    <a:pt x="1429" y="3396"/>
                  </a:lnTo>
                  <a:lnTo>
                    <a:pt x="1417" y="3429"/>
                  </a:lnTo>
                  <a:lnTo>
                    <a:pt x="1404" y="3461"/>
                  </a:lnTo>
                  <a:lnTo>
                    <a:pt x="1398" y="3476"/>
                  </a:lnTo>
                  <a:lnTo>
                    <a:pt x="1391" y="3491"/>
                  </a:lnTo>
                  <a:lnTo>
                    <a:pt x="1384" y="3505"/>
                  </a:lnTo>
                  <a:lnTo>
                    <a:pt x="1376" y="3517"/>
                  </a:lnTo>
                  <a:lnTo>
                    <a:pt x="1368" y="3529"/>
                  </a:lnTo>
                  <a:lnTo>
                    <a:pt x="1360" y="3540"/>
                  </a:lnTo>
                  <a:lnTo>
                    <a:pt x="1351" y="3548"/>
                  </a:lnTo>
                  <a:lnTo>
                    <a:pt x="1342" y="3557"/>
                  </a:lnTo>
                  <a:lnTo>
                    <a:pt x="1332" y="3562"/>
                  </a:lnTo>
                  <a:lnTo>
                    <a:pt x="1321" y="3568"/>
                  </a:lnTo>
                  <a:lnTo>
                    <a:pt x="1309" y="3570"/>
                  </a:lnTo>
                  <a:lnTo>
                    <a:pt x="1296" y="3571"/>
                  </a:lnTo>
                  <a:lnTo>
                    <a:pt x="1289" y="3571"/>
                  </a:lnTo>
                  <a:lnTo>
                    <a:pt x="1282" y="3569"/>
                  </a:lnTo>
                  <a:lnTo>
                    <a:pt x="1277" y="3567"/>
                  </a:lnTo>
                  <a:lnTo>
                    <a:pt x="1272" y="3563"/>
                  </a:lnTo>
                  <a:lnTo>
                    <a:pt x="1267" y="3559"/>
                  </a:lnTo>
                  <a:lnTo>
                    <a:pt x="1263" y="3555"/>
                  </a:lnTo>
                  <a:lnTo>
                    <a:pt x="1260" y="3549"/>
                  </a:lnTo>
                  <a:lnTo>
                    <a:pt x="1258" y="3544"/>
                  </a:lnTo>
                  <a:lnTo>
                    <a:pt x="1250" y="3520"/>
                  </a:lnTo>
                  <a:lnTo>
                    <a:pt x="1244" y="3498"/>
                  </a:lnTo>
                  <a:lnTo>
                    <a:pt x="1241" y="3492"/>
                  </a:lnTo>
                  <a:lnTo>
                    <a:pt x="1237" y="3489"/>
                  </a:lnTo>
                  <a:lnTo>
                    <a:pt x="1233" y="3487"/>
                  </a:lnTo>
                  <a:lnTo>
                    <a:pt x="1228" y="3486"/>
                  </a:lnTo>
                  <a:lnTo>
                    <a:pt x="1221" y="3486"/>
                  </a:lnTo>
                  <a:lnTo>
                    <a:pt x="1215" y="3487"/>
                  </a:lnTo>
                  <a:lnTo>
                    <a:pt x="1207" y="3488"/>
                  </a:lnTo>
                  <a:lnTo>
                    <a:pt x="1200" y="3491"/>
                  </a:lnTo>
                  <a:lnTo>
                    <a:pt x="1181" y="3499"/>
                  </a:lnTo>
                  <a:lnTo>
                    <a:pt x="1163" y="3509"/>
                  </a:lnTo>
                  <a:lnTo>
                    <a:pt x="1143" y="3521"/>
                  </a:lnTo>
                  <a:lnTo>
                    <a:pt x="1122" y="3535"/>
                  </a:lnTo>
                  <a:lnTo>
                    <a:pt x="1101" y="3551"/>
                  </a:lnTo>
                  <a:lnTo>
                    <a:pt x="1080" y="3566"/>
                  </a:lnTo>
                  <a:lnTo>
                    <a:pt x="1061" y="3581"/>
                  </a:lnTo>
                  <a:lnTo>
                    <a:pt x="1043" y="3596"/>
                  </a:lnTo>
                  <a:lnTo>
                    <a:pt x="1014" y="3621"/>
                  </a:lnTo>
                  <a:lnTo>
                    <a:pt x="997" y="3638"/>
                  </a:lnTo>
                  <a:lnTo>
                    <a:pt x="994" y="3642"/>
                  </a:lnTo>
                  <a:lnTo>
                    <a:pt x="993" y="3646"/>
                  </a:lnTo>
                  <a:lnTo>
                    <a:pt x="994" y="3650"/>
                  </a:lnTo>
                  <a:lnTo>
                    <a:pt x="997" y="3657"/>
                  </a:lnTo>
                  <a:lnTo>
                    <a:pt x="1004" y="3670"/>
                  </a:lnTo>
                  <a:lnTo>
                    <a:pt x="1016" y="3686"/>
                  </a:lnTo>
                  <a:lnTo>
                    <a:pt x="1047" y="3724"/>
                  </a:lnTo>
                  <a:lnTo>
                    <a:pt x="1086" y="3767"/>
                  </a:lnTo>
                  <a:lnTo>
                    <a:pt x="1106" y="3789"/>
                  </a:lnTo>
                  <a:lnTo>
                    <a:pt x="1126" y="3813"/>
                  </a:lnTo>
                  <a:lnTo>
                    <a:pt x="1144" y="3836"/>
                  </a:lnTo>
                  <a:lnTo>
                    <a:pt x="1159" y="3861"/>
                  </a:lnTo>
                  <a:lnTo>
                    <a:pt x="1166" y="3873"/>
                  </a:lnTo>
                  <a:lnTo>
                    <a:pt x="1172" y="3884"/>
                  </a:lnTo>
                  <a:lnTo>
                    <a:pt x="1177" y="3896"/>
                  </a:lnTo>
                  <a:lnTo>
                    <a:pt x="1181" y="3906"/>
                  </a:lnTo>
                  <a:lnTo>
                    <a:pt x="1185" y="3918"/>
                  </a:lnTo>
                  <a:lnTo>
                    <a:pt x="1187" y="3929"/>
                  </a:lnTo>
                  <a:lnTo>
                    <a:pt x="1188" y="3939"/>
                  </a:lnTo>
                  <a:lnTo>
                    <a:pt x="1187" y="3948"/>
                  </a:lnTo>
                  <a:lnTo>
                    <a:pt x="1183" y="3974"/>
                  </a:lnTo>
                  <a:lnTo>
                    <a:pt x="1178" y="3998"/>
                  </a:lnTo>
                  <a:lnTo>
                    <a:pt x="1173" y="4020"/>
                  </a:lnTo>
                  <a:lnTo>
                    <a:pt x="1166" y="4041"/>
                  </a:lnTo>
                  <a:lnTo>
                    <a:pt x="1162" y="4049"/>
                  </a:lnTo>
                  <a:lnTo>
                    <a:pt x="1158" y="4058"/>
                  </a:lnTo>
                  <a:lnTo>
                    <a:pt x="1152" y="4065"/>
                  </a:lnTo>
                  <a:lnTo>
                    <a:pt x="1147" y="4072"/>
                  </a:lnTo>
                  <a:lnTo>
                    <a:pt x="1141" y="4078"/>
                  </a:lnTo>
                  <a:lnTo>
                    <a:pt x="1133" y="4083"/>
                  </a:lnTo>
                  <a:lnTo>
                    <a:pt x="1126" y="4087"/>
                  </a:lnTo>
                  <a:lnTo>
                    <a:pt x="1117" y="4089"/>
                  </a:lnTo>
                  <a:lnTo>
                    <a:pt x="1107" y="4091"/>
                  </a:lnTo>
                  <a:lnTo>
                    <a:pt x="1099" y="4095"/>
                  </a:lnTo>
                  <a:lnTo>
                    <a:pt x="1090" y="4100"/>
                  </a:lnTo>
                  <a:lnTo>
                    <a:pt x="1083" y="4104"/>
                  </a:lnTo>
                  <a:lnTo>
                    <a:pt x="1075" y="4110"/>
                  </a:lnTo>
                  <a:lnTo>
                    <a:pt x="1069" y="4117"/>
                  </a:lnTo>
                  <a:lnTo>
                    <a:pt x="1062" y="4123"/>
                  </a:lnTo>
                  <a:lnTo>
                    <a:pt x="1058" y="4130"/>
                  </a:lnTo>
                  <a:lnTo>
                    <a:pt x="1054" y="4137"/>
                  </a:lnTo>
                  <a:lnTo>
                    <a:pt x="1050" y="4144"/>
                  </a:lnTo>
                  <a:lnTo>
                    <a:pt x="1048" y="4150"/>
                  </a:lnTo>
                  <a:lnTo>
                    <a:pt x="1047" y="4157"/>
                  </a:lnTo>
                  <a:lnTo>
                    <a:pt x="1047" y="4162"/>
                  </a:lnTo>
                  <a:lnTo>
                    <a:pt x="1049" y="4167"/>
                  </a:lnTo>
                  <a:lnTo>
                    <a:pt x="1052" y="4173"/>
                  </a:lnTo>
                  <a:lnTo>
                    <a:pt x="1057" y="4176"/>
                  </a:lnTo>
                  <a:lnTo>
                    <a:pt x="1069" y="4185"/>
                  </a:lnTo>
                  <a:lnTo>
                    <a:pt x="1079" y="4192"/>
                  </a:lnTo>
                  <a:lnTo>
                    <a:pt x="1088" y="4200"/>
                  </a:lnTo>
                  <a:lnTo>
                    <a:pt x="1094" y="4207"/>
                  </a:lnTo>
                  <a:lnTo>
                    <a:pt x="1100" y="4214"/>
                  </a:lnTo>
                  <a:lnTo>
                    <a:pt x="1103" y="4220"/>
                  </a:lnTo>
                  <a:lnTo>
                    <a:pt x="1105" y="4227"/>
                  </a:lnTo>
                  <a:lnTo>
                    <a:pt x="1106" y="4233"/>
                  </a:lnTo>
                  <a:lnTo>
                    <a:pt x="1106" y="4239"/>
                  </a:lnTo>
                  <a:lnTo>
                    <a:pt x="1104" y="4245"/>
                  </a:lnTo>
                  <a:lnTo>
                    <a:pt x="1102" y="4251"/>
                  </a:lnTo>
                  <a:lnTo>
                    <a:pt x="1098" y="4257"/>
                  </a:lnTo>
                  <a:lnTo>
                    <a:pt x="1088" y="4268"/>
                  </a:lnTo>
                  <a:lnTo>
                    <a:pt x="1076" y="4279"/>
                  </a:lnTo>
                  <a:lnTo>
                    <a:pt x="1048" y="4302"/>
                  </a:lnTo>
                  <a:lnTo>
                    <a:pt x="1020" y="4328"/>
                  </a:lnTo>
                  <a:lnTo>
                    <a:pt x="1014" y="4334"/>
                  </a:lnTo>
                  <a:lnTo>
                    <a:pt x="1007" y="4340"/>
                  </a:lnTo>
                  <a:lnTo>
                    <a:pt x="1003" y="4348"/>
                  </a:lnTo>
                  <a:lnTo>
                    <a:pt x="999" y="4356"/>
                  </a:lnTo>
                  <a:lnTo>
                    <a:pt x="994" y="4364"/>
                  </a:lnTo>
                  <a:lnTo>
                    <a:pt x="992" y="4372"/>
                  </a:lnTo>
                  <a:lnTo>
                    <a:pt x="990" y="4380"/>
                  </a:lnTo>
                  <a:lnTo>
                    <a:pt x="989" y="4390"/>
                  </a:lnTo>
                  <a:lnTo>
                    <a:pt x="990" y="4408"/>
                  </a:lnTo>
                  <a:lnTo>
                    <a:pt x="992" y="4426"/>
                  </a:lnTo>
                  <a:lnTo>
                    <a:pt x="997" y="4445"/>
                  </a:lnTo>
                  <a:lnTo>
                    <a:pt x="1001" y="4463"/>
                  </a:lnTo>
                  <a:lnTo>
                    <a:pt x="1007" y="4482"/>
                  </a:lnTo>
                  <a:lnTo>
                    <a:pt x="1014" y="4502"/>
                  </a:lnTo>
                  <a:lnTo>
                    <a:pt x="1022" y="4521"/>
                  </a:lnTo>
                  <a:lnTo>
                    <a:pt x="1031" y="4540"/>
                  </a:lnTo>
                  <a:lnTo>
                    <a:pt x="1050" y="4580"/>
                  </a:lnTo>
                  <a:lnTo>
                    <a:pt x="1072" y="4621"/>
                  </a:lnTo>
                  <a:lnTo>
                    <a:pt x="1095" y="4661"/>
                  </a:lnTo>
                  <a:lnTo>
                    <a:pt x="1118" y="4702"/>
                  </a:lnTo>
                  <a:lnTo>
                    <a:pt x="1141" y="4742"/>
                  </a:lnTo>
                  <a:lnTo>
                    <a:pt x="1162" y="4783"/>
                  </a:lnTo>
                  <a:lnTo>
                    <a:pt x="1172" y="4804"/>
                  </a:lnTo>
                  <a:lnTo>
                    <a:pt x="1180" y="4824"/>
                  </a:lnTo>
                  <a:lnTo>
                    <a:pt x="1189" y="4843"/>
                  </a:lnTo>
                  <a:lnTo>
                    <a:pt x="1196" y="4864"/>
                  </a:lnTo>
                  <a:lnTo>
                    <a:pt x="1203" y="4883"/>
                  </a:lnTo>
                  <a:lnTo>
                    <a:pt x="1208" y="4904"/>
                  </a:lnTo>
                  <a:lnTo>
                    <a:pt x="1212" y="4923"/>
                  </a:lnTo>
                  <a:lnTo>
                    <a:pt x="1215" y="4942"/>
                  </a:lnTo>
                  <a:lnTo>
                    <a:pt x="1216" y="4962"/>
                  </a:lnTo>
                  <a:lnTo>
                    <a:pt x="1216" y="4981"/>
                  </a:lnTo>
                  <a:lnTo>
                    <a:pt x="1214" y="4999"/>
                  </a:lnTo>
                  <a:lnTo>
                    <a:pt x="1210" y="5018"/>
                  </a:lnTo>
                  <a:lnTo>
                    <a:pt x="1207" y="5026"/>
                  </a:lnTo>
                  <a:lnTo>
                    <a:pt x="1202" y="5035"/>
                  </a:lnTo>
                  <a:lnTo>
                    <a:pt x="1194" y="5043"/>
                  </a:lnTo>
                  <a:lnTo>
                    <a:pt x="1186" y="5053"/>
                  </a:lnTo>
                  <a:lnTo>
                    <a:pt x="1163" y="5074"/>
                  </a:lnTo>
                  <a:lnTo>
                    <a:pt x="1138" y="5096"/>
                  </a:lnTo>
                  <a:lnTo>
                    <a:pt x="1112" y="5120"/>
                  </a:lnTo>
                  <a:lnTo>
                    <a:pt x="1086" y="5143"/>
                  </a:lnTo>
                  <a:lnTo>
                    <a:pt x="1074" y="5155"/>
                  </a:lnTo>
                  <a:lnTo>
                    <a:pt x="1063" y="5168"/>
                  </a:lnTo>
                  <a:lnTo>
                    <a:pt x="1054" y="5180"/>
                  </a:lnTo>
                  <a:lnTo>
                    <a:pt x="1046" y="5192"/>
                  </a:lnTo>
                  <a:lnTo>
                    <a:pt x="1033" y="5212"/>
                  </a:lnTo>
                  <a:lnTo>
                    <a:pt x="1020" y="5229"/>
                  </a:lnTo>
                  <a:lnTo>
                    <a:pt x="1006" y="5243"/>
                  </a:lnTo>
                  <a:lnTo>
                    <a:pt x="993" y="5254"/>
                  </a:lnTo>
                  <a:lnTo>
                    <a:pt x="979" y="5262"/>
                  </a:lnTo>
                  <a:lnTo>
                    <a:pt x="965" y="5268"/>
                  </a:lnTo>
                  <a:lnTo>
                    <a:pt x="951" y="5271"/>
                  </a:lnTo>
                  <a:lnTo>
                    <a:pt x="936" y="5272"/>
                  </a:lnTo>
                  <a:lnTo>
                    <a:pt x="922" y="5272"/>
                  </a:lnTo>
                  <a:lnTo>
                    <a:pt x="907" y="5270"/>
                  </a:lnTo>
                  <a:lnTo>
                    <a:pt x="893" y="5267"/>
                  </a:lnTo>
                  <a:lnTo>
                    <a:pt x="878" y="5262"/>
                  </a:lnTo>
                  <a:lnTo>
                    <a:pt x="864" y="5255"/>
                  </a:lnTo>
                  <a:lnTo>
                    <a:pt x="849" y="5249"/>
                  </a:lnTo>
                  <a:lnTo>
                    <a:pt x="835" y="5240"/>
                  </a:lnTo>
                  <a:lnTo>
                    <a:pt x="821" y="5233"/>
                  </a:lnTo>
                  <a:lnTo>
                    <a:pt x="792" y="5215"/>
                  </a:lnTo>
                  <a:lnTo>
                    <a:pt x="765" y="5198"/>
                  </a:lnTo>
                  <a:lnTo>
                    <a:pt x="753" y="5190"/>
                  </a:lnTo>
                  <a:lnTo>
                    <a:pt x="739" y="5182"/>
                  </a:lnTo>
                  <a:lnTo>
                    <a:pt x="727" y="5176"/>
                  </a:lnTo>
                  <a:lnTo>
                    <a:pt x="714" y="5170"/>
                  </a:lnTo>
                  <a:lnTo>
                    <a:pt x="702" y="5167"/>
                  </a:lnTo>
                  <a:lnTo>
                    <a:pt x="690" y="5164"/>
                  </a:lnTo>
                  <a:lnTo>
                    <a:pt x="679" y="5163"/>
                  </a:lnTo>
                  <a:lnTo>
                    <a:pt x="669" y="5164"/>
                  </a:lnTo>
                  <a:lnTo>
                    <a:pt x="659" y="5166"/>
                  </a:lnTo>
                  <a:lnTo>
                    <a:pt x="649" y="5171"/>
                  </a:lnTo>
                  <a:lnTo>
                    <a:pt x="641" y="5179"/>
                  </a:lnTo>
                  <a:lnTo>
                    <a:pt x="632" y="5189"/>
                  </a:lnTo>
                  <a:lnTo>
                    <a:pt x="630" y="5193"/>
                  </a:lnTo>
                  <a:lnTo>
                    <a:pt x="628" y="5197"/>
                  </a:lnTo>
                  <a:lnTo>
                    <a:pt x="628" y="5202"/>
                  </a:lnTo>
                  <a:lnTo>
                    <a:pt x="628" y="5208"/>
                  </a:lnTo>
                  <a:lnTo>
                    <a:pt x="629" y="5221"/>
                  </a:lnTo>
                  <a:lnTo>
                    <a:pt x="632" y="5235"/>
                  </a:lnTo>
                  <a:lnTo>
                    <a:pt x="640" y="5265"/>
                  </a:lnTo>
                  <a:lnTo>
                    <a:pt x="646" y="5294"/>
                  </a:lnTo>
                  <a:lnTo>
                    <a:pt x="647" y="5300"/>
                  </a:lnTo>
                  <a:lnTo>
                    <a:pt x="647" y="5307"/>
                  </a:lnTo>
                  <a:lnTo>
                    <a:pt x="646" y="5313"/>
                  </a:lnTo>
                  <a:lnTo>
                    <a:pt x="645" y="5319"/>
                  </a:lnTo>
                  <a:lnTo>
                    <a:pt x="643" y="5324"/>
                  </a:lnTo>
                  <a:lnTo>
                    <a:pt x="640" y="5328"/>
                  </a:lnTo>
                  <a:lnTo>
                    <a:pt x="635" y="5331"/>
                  </a:lnTo>
                  <a:lnTo>
                    <a:pt x="631" y="5335"/>
                  </a:lnTo>
                  <a:lnTo>
                    <a:pt x="625" y="5338"/>
                  </a:lnTo>
                  <a:lnTo>
                    <a:pt x="617" y="5339"/>
                  </a:lnTo>
                  <a:lnTo>
                    <a:pt x="608" y="5340"/>
                  </a:lnTo>
                  <a:lnTo>
                    <a:pt x="598" y="5340"/>
                  </a:lnTo>
                  <a:lnTo>
                    <a:pt x="586" y="5339"/>
                  </a:lnTo>
                  <a:lnTo>
                    <a:pt x="573" y="5337"/>
                  </a:lnTo>
                  <a:lnTo>
                    <a:pt x="558" y="5334"/>
                  </a:lnTo>
                  <a:lnTo>
                    <a:pt x="542" y="5328"/>
                  </a:lnTo>
                  <a:lnTo>
                    <a:pt x="536" y="5327"/>
                  </a:lnTo>
                  <a:lnTo>
                    <a:pt x="531" y="5324"/>
                  </a:lnTo>
                  <a:lnTo>
                    <a:pt x="526" y="5322"/>
                  </a:lnTo>
                  <a:lnTo>
                    <a:pt x="521" y="5317"/>
                  </a:lnTo>
                  <a:lnTo>
                    <a:pt x="512" y="5309"/>
                  </a:lnTo>
                  <a:lnTo>
                    <a:pt x="503" y="5299"/>
                  </a:lnTo>
                  <a:lnTo>
                    <a:pt x="486" y="5279"/>
                  </a:lnTo>
                  <a:lnTo>
                    <a:pt x="471" y="5261"/>
                  </a:lnTo>
                  <a:lnTo>
                    <a:pt x="463" y="5254"/>
                  </a:lnTo>
                  <a:lnTo>
                    <a:pt x="457" y="5250"/>
                  </a:lnTo>
                  <a:lnTo>
                    <a:pt x="454" y="5249"/>
                  </a:lnTo>
                  <a:lnTo>
                    <a:pt x="450" y="5249"/>
                  </a:lnTo>
                  <a:lnTo>
                    <a:pt x="447" y="5249"/>
                  </a:lnTo>
                  <a:lnTo>
                    <a:pt x="445" y="5251"/>
                  </a:lnTo>
                  <a:lnTo>
                    <a:pt x="442" y="5253"/>
                  </a:lnTo>
                  <a:lnTo>
                    <a:pt x="440" y="5256"/>
                  </a:lnTo>
                  <a:lnTo>
                    <a:pt x="436" y="5262"/>
                  </a:lnTo>
                  <a:lnTo>
                    <a:pt x="434" y="5267"/>
                  </a:lnTo>
                  <a:lnTo>
                    <a:pt x="429" y="5283"/>
                  </a:lnTo>
                  <a:lnTo>
                    <a:pt x="425" y="5306"/>
                  </a:lnTo>
                  <a:lnTo>
                    <a:pt x="422" y="5315"/>
                  </a:lnTo>
                  <a:lnTo>
                    <a:pt x="420" y="5325"/>
                  </a:lnTo>
                  <a:lnTo>
                    <a:pt x="417" y="5334"/>
                  </a:lnTo>
                  <a:lnTo>
                    <a:pt x="414" y="5342"/>
                  </a:lnTo>
                  <a:lnTo>
                    <a:pt x="410" y="5349"/>
                  </a:lnTo>
                  <a:lnTo>
                    <a:pt x="405" y="5355"/>
                  </a:lnTo>
                  <a:lnTo>
                    <a:pt x="401" y="5360"/>
                  </a:lnTo>
                  <a:lnTo>
                    <a:pt x="397" y="5365"/>
                  </a:lnTo>
                  <a:lnTo>
                    <a:pt x="391" y="5368"/>
                  </a:lnTo>
                  <a:lnTo>
                    <a:pt x="386" y="5371"/>
                  </a:lnTo>
                  <a:lnTo>
                    <a:pt x="379" y="5372"/>
                  </a:lnTo>
                  <a:lnTo>
                    <a:pt x="374" y="5372"/>
                  </a:lnTo>
                  <a:lnTo>
                    <a:pt x="368" y="5372"/>
                  </a:lnTo>
                  <a:lnTo>
                    <a:pt x="361" y="5370"/>
                  </a:lnTo>
                  <a:lnTo>
                    <a:pt x="355" y="5367"/>
                  </a:lnTo>
                  <a:lnTo>
                    <a:pt x="347" y="5363"/>
                  </a:lnTo>
                  <a:lnTo>
                    <a:pt x="342" y="5358"/>
                  </a:lnTo>
                  <a:lnTo>
                    <a:pt x="335" y="5355"/>
                  </a:lnTo>
                  <a:lnTo>
                    <a:pt x="329" y="5353"/>
                  </a:lnTo>
                  <a:lnTo>
                    <a:pt x="321" y="5351"/>
                  </a:lnTo>
                  <a:lnTo>
                    <a:pt x="306" y="5349"/>
                  </a:lnTo>
                  <a:lnTo>
                    <a:pt x="290" y="5348"/>
                  </a:lnTo>
                  <a:lnTo>
                    <a:pt x="274" y="5348"/>
                  </a:lnTo>
                  <a:lnTo>
                    <a:pt x="257" y="5350"/>
                  </a:lnTo>
                  <a:lnTo>
                    <a:pt x="239" y="5352"/>
                  </a:lnTo>
                  <a:lnTo>
                    <a:pt x="223" y="5354"/>
                  </a:lnTo>
                  <a:lnTo>
                    <a:pt x="190" y="5358"/>
                  </a:lnTo>
                  <a:lnTo>
                    <a:pt x="163" y="5360"/>
                  </a:lnTo>
                  <a:lnTo>
                    <a:pt x="152" y="5359"/>
                  </a:lnTo>
                  <a:lnTo>
                    <a:pt x="143" y="5357"/>
                  </a:lnTo>
                  <a:lnTo>
                    <a:pt x="140" y="5355"/>
                  </a:lnTo>
                  <a:lnTo>
                    <a:pt x="138" y="5352"/>
                  </a:lnTo>
                  <a:lnTo>
                    <a:pt x="135" y="5349"/>
                  </a:lnTo>
                  <a:lnTo>
                    <a:pt x="134" y="5345"/>
                  </a:lnTo>
                  <a:lnTo>
                    <a:pt x="130" y="5311"/>
                  </a:lnTo>
                  <a:lnTo>
                    <a:pt x="124" y="5278"/>
                  </a:lnTo>
                  <a:lnTo>
                    <a:pt x="121" y="5271"/>
                  </a:lnTo>
                  <a:lnTo>
                    <a:pt x="118" y="5266"/>
                  </a:lnTo>
                  <a:lnTo>
                    <a:pt x="114" y="5263"/>
                  </a:lnTo>
                  <a:lnTo>
                    <a:pt x="109" y="5261"/>
                  </a:lnTo>
                  <a:lnTo>
                    <a:pt x="102" y="5259"/>
                  </a:lnTo>
                  <a:lnTo>
                    <a:pt x="94" y="5262"/>
                  </a:lnTo>
                  <a:lnTo>
                    <a:pt x="85" y="5266"/>
                  </a:lnTo>
                  <a:lnTo>
                    <a:pt x="74" y="5272"/>
                  </a:lnTo>
                  <a:lnTo>
                    <a:pt x="69" y="5274"/>
                  </a:lnTo>
                  <a:lnTo>
                    <a:pt x="63" y="5276"/>
                  </a:lnTo>
                  <a:lnTo>
                    <a:pt x="57" y="5278"/>
                  </a:lnTo>
                  <a:lnTo>
                    <a:pt x="51" y="5278"/>
                  </a:lnTo>
                  <a:lnTo>
                    <a:pt x="35" y="5280"/>
                  </a:lnTo>
                  <a:lnTo>
                    <a:pt x="22" y="5282"/>
                  </a:lnTo>
                  <a:lnTo>
                    <a:pt x="15" y="5283"/>
                  </a:lnTo>
                  <a:lnTo>
                    <a:pt x="10" y="5285"/>
                  </a:lnTo>
                  <a:lnTo>
                    <a:pt x="5" y="5287"/>
                  </a:lnTo>
                  <a:lnTo>
                    <a:pt x="2" y="5291"/>
                  </a:lnTo>
                  <a:lnTo>
                    <a:pt x="0" y="5295"/>
                  </a:lnTo>
                  <a:lnTo>
                    <a:pt x="0" y="5299"/>
                  </a:lnTo>
                  <a:lnTo>
                    <a:pt x="2" y="5306"/>
                  </a:lnTo>
                  <a:lnTo>
                    <a:pt x="6" y="5312"/>
                  </a:lnTo>
                  <a:lnTo>
                    <a:pt x="11" y="5319"/>
                  </a:lnTo>
                  <a:lnTo>
                    <a:pt x="15" y="5327"/>
                  </a:lnTo>
                  <a:lnTo>
                    <a:pt x="19" y="5337"/>
                  </a:lnTo>
                  <a:lnTo>
                    <a:pt x="24" y="5349"/>
                  </a:lnTo>
                  <a:lnTo>
                    <a:pt x="32" y="5376"/>
                  </a:lnTo>
                  <a:lnTo>
                    <a:pt x="40" y="5407"/>
                  </a:lnTo>
                  <a:lnTo>
                    <a:pt x="46" y="5442"/>
                  </a:lnTo>
                  <a:lnTo>
                    <a:pt x="53" y="5480"/>
                  </a:lnTo>
                  <a:lnTo>
                    <a:pt x="58" y="5520"/>
                  </a:lnTo>
                  <a:lnTo>
                    <a:pt x="62" y="5560"/>
                  </a:lnTo>
                  <a:lnTo>
                    <a:pt x="66" y="5600"/>
                  </a:lnTo>
                  <a:lnTo>
                    <a:pt x="68" y="5640"/>
                  </a:lnTo>
                  <a:lnTo>
                    <a:pt x="69" y="5678"/>
                  </a:lnTo>
                  <a:lnTo>
                    <a:pt x="68" y="5712"/>
                  </a:lnTo>
                  <a:lnTo>
                    <a:pt x="67" y="5743"/>
                  </a:lnTo>
                  <a:lnTo>
                    <a:pt x="62" y="5769"/>
                  </a:lnTo>
                  <a:lnTo>
                    <a:pt x="60" y="5780"/>
                  </a:lnTo>
                  <a:lnTo>
                    <a:pt x="57" y="5789"/>
                  </a:lnTo>
                  <a:lnTo>
                    <a:pt x="54" y="5797"/>
                  </a:lnTo>
                  <a:lnTo>
                    <a:pt x="51" y="5803"/>
                  </a:lnTo>
                  <a:lnTo>
                    <a:pt x="46" y="5810"/>
                  </a:lnTo>
                  <a:lnTo>
                    <a:pt x="44" y="5817"/>
                  </a:lnTo>
                  <a:lnTo>
                    <a:pt x="43" y="5827"/>
                  </a:lnTo>
                  <a:lnTo>
                    <a:pt x="43" y="5838"/>
                  </a:lnTo>
                  <a:lnTo>
                    <a:pt x="44" y="5860"/>
                  </a:lnTo>
                  <a:lnTo>
                    <a:pt x="48" y="5883"/>
                  </a:lnTo>
                  <a:lnTo>
                    <a:pt x="58" y="5923"/>
                  </a:lnTo>
                  <a:lnTo>
                    <a:pt x="63" y="5940"/>
                  </a:lnTo>
                  <a:lnTo>
                    <a:pt x="77" y="5941"/>
                  </a:lnTo>
                  <a:lnTo>
                    <a:pt x="89" y="5943"/>
                  </a:lnTo>
                  <a:lnTo>
                    <a:pt x="101" y="5946"/>
                  </a:lnTo>
                  <a:lnTo>
                    <a:pt x="112" y="5949"/>
                  </a:lnTo>
                  <a:lnTo>
                    <a:pt x="121" y="5955"/>
                  </a:lnTo>
                  <a:lnTo>
                    <a:pt x="131" y="5961"/>
                  </a:lnTo>
                  <a:lnTo>
                    <a:pt x="139" y="5968"/>
                  </a:lnTo>
                  <a:lnTo>
                    <a:pt x="147" y="5976"/>
                  </a:lnTo>
                  <a:lnTo>
                    <a:pt x="154" y="5985"/>
                  </a:lnTo>
                  <a:lnTo>
                    <a:pt x="160" y="5994"/>
                  </a:lnTo>
                  <a:lnTo>
                    <a:pt x="166" y="6004"/>
                  </a:lnTo>
                  <a:lnTo>
                    <a:pt x="171" y="6015"/>
                  </a:lnTo>
                  <a:lnTo>
                    <a:pt x="180" y="6038"/>
                  </a:lnTo>
                  <a:lnTo>
                    <a:pt x="187" y="6061"/>
                  </a:lnTo>
                  <a:lnTo>
                    <a:pt x="192" y="6087"/>
                  </a:lnTo>
                  <a:lnTo>
                    <a:pt x="197" y="6113"/>
                  </a:lnTo>
                  <a:lnTo>
                    <a:pt x="202" y="6140"/>
                  </a:lnTo>
                  <a:lnTo>
                    <a:pt x="205" y="6165"/>
                  </a:lnTo>
                  <a:lnTo>
                    <a:pt x="210" y="6190"/>
                  </a:lnTo>
                  <a:lnTo>
                    <a:pt x="215" y="6214"/>
                  </a:lnTo>
                  <a:lnTo>
                    <a:pt x="220" y="6235"/>
                  </a:lnTo>
                  <a:lnTo>
                    <a:pt x="228" y="6255"/>
                  </a:lnTo>
                  <a:lnTo>
                    <a:pt x="237" y="6273"/>
                  </a:lnTo>
                  <a:lnTo>
                    <a:pt x="249" y="6293"/>
                  </a:lnTo>
                  <a:lnTo>
                    <a:pt x="263" y="6315"/>
                  </a:lnTo>
                  <a:lnTo>
                    <a:pt x="278" y="6339"/>
                  </a:lnTo>
                  <a:lnTo>
                    <a:pt x="286" y="6351"/>
                  </a:lnTo>
                  <a:lnTo>
                    <a:pt x="292" y="6364"/>
                  </a:lnTo>
                  <a:lnTo>
                    <a:pt x="298" y="6377"/>
                  </a:lnTo>
                  <a:lnTo>
                    <a:pt x="303" y="6390"/>
                  </a:lnTo>
                  <a:lnTo>
                    <a:pt x="307" y="6404"/>
                  </a:lnTo>
                  <a:lnTo>
                    <a:pt x="312" y="6419"/>
                  </a:lnTo>
                  <a:lnTo>
                    <a:pt x="314" y="6433"/>
                  </a:lnTo>
                  <a:lnTo>
                    <a:pt x="314" y="6448"/>
                  </a:lnTo>
                  <a:lnTo>
                    <a:pt x="315" y="6463"/>
                  </a:lnTo>
                  <a:lnTo>
                    <a:pt x="316" y="6479"/>
                  </a:lnTo>
                  <a:lnTo>
                    <a:pt x="319" y="6495"/>
                  </a:lnTo>
                  <a:lnTo>
                    <a:pt x="323" y="6513"/>
                  </a:lnTo>
                  <a:lnTo>
                    <a:pt x="327" y="6529"/>
                  </a:lnTo>
                  <a:lnTo>
                    <a:pt x="332" y="6546"/>
                  </a:lnTo>
                  <a:lnTo>
                    <a:pt x="338" y="6562"/>
                  </a:lnTo>
                  <a:lnTo>
                    <a:pt x="344" y="6577"/>
                  </a:lnTo>
                  <a:lnTo>
                    <a:pt x="350" y="6592"/>
                  </a:lnTo>
                  <a:lnTo>
                    <a:pt x="357" y="6606"/>
                  </a:lnTo>
                  <a:lnTo>
                    <a:pt x="363" y="6619"/>
                  </a:lnTo>
                  <a:lnTo>
                    <a:pt x="371" y="6630"/>
                  </a:lnTo>
                  <a:lnTo>
                    <a:pt x="377" y="6639"/>
                  </a:lnTo>
                  <a:lnTo>
                    <a:pt x="385" y="6648"/>
                  </a:lnTo>
                  <a:lnTo>
                    <a:pt x="391" y="6655"/>
                  </a:lnTo>
                  <a:lnTo>
                    <a:pt x="398" y="6659"/>
                  </a:lnTo>
                  <a:lnTo>
                    <a:pt x="416" y="6669"/>
                  </a:lnTo>
                  <a:lnTo>
                    <a:pt x="433" y="6680"/>
                  </a:lnTo>
                  <a:lnTo>
                    <a:pt x="449" y="6694"/>
                  </a:lnTo>
                  <a:lnTo>
                    <a:pt x="465" y="6709"/>
                  </a:lnTo>
                  <a:lnTo>
                    <a:pt x="481" y="6725"/>
                  </a:lnTo>
                  <a:lnTo>
                    <a:pt x="493" y="6743"/>
                  </a:lnTo>
                  <a:lnTo>
                    <a:pt x="505" y="6761"/>
                  </a:lnTo>
                  <a:lnTo>
                    <a:pt x="515" y="6779"/>
                  </a:lnTo>
                  <a:lnTo>
                    <a:pt x="524" y="6799"/>
                  </a:lnTo>
                  <a:lnTo>
                    <a:pt x="529" y="6819"/>
                  </a:lnTo>
                  <a:lnTo>
                    <a:pt x="531" y="6829"/>
                  </a:lnTo>
                  <a:lnTo>
                    <a:pt x="532" y="6838"/>
                  </a:lnTo>
                  <a:lnTo>
                    <a:pt x="532" y="6848"/>
                  </a:lnTo>
                  <a:lnTo>
                    <a:pt x="532" y="6858"/>
                  </a:lnTo>
                  <a:lnTo>
                    <a:pt x="531" y="6867"/>
                  </a:lnTo>
                  <a:lnTo>
                    <a:pt x="530" y="6877"/>
                  </a:lnTo>
                  <a:lnTo>
                    <a:pt x="527" y="6886"/>
                  </a:lnTo>
                  <a:lnTo>
                    <a:pt x="524" y="6895"/>
                  </a:lnTo>
                  <a:lnTo>
                    <a:pt x="519" y="6904"/>
                  </a:lnTo>
                  <a:lnTo>
                    <a:pt x="515" y="6912"/>
                  </a:lnTo>
                  <a:lnTo>
                    <a:pt x="508" y="6921"/>
                  </a:lnTo>
                  <a:lnTo>
                    <a:pt x="502" y="6930"/>
                  </a:lnTo>
                  <a:lnTo>
                    <a:pt x="510" y="6983"/>
                  </a:lnTo>
                  <a:lnTo>
                    <a:pt x="515" y="7034"/>
                  </a:lnTo>
                  <a:lnTo>
                    <a:pt x="520" y="7083"/>
                  </a:lnTo>
                  <a:lnTo>
                    <a:pt x="526" y="7130"/>
                  </a:lnTo>
                  <a:lnTo>
                    <a:pt x="531" y="7174"/>
                  </a:lnTo>
                  <a:lnTo>
                    <a:pt x="536" y="7216"/>
                  </a:lnTo>
                  <a:lnTo>
                    <a:pt x="541" y="7235"/>
                  </a:lnTo>
                  <a:lnTo>
                    <a:pt x="545" y="7253"/>
                  </a:lnTo>
                  <a:lnTo>
                    <a:pt x="550" y="7271"/>
                  </a:lnTo>
                  <a:lnTo>
                    <a:pt x="556" y="7289"/>
                  </a:lnTo>
                  <a:lnTo>
                    <a:pt x="562" y="7305"/>
                  </a:lnTo>
                  <a:lnTo>
                    <a:pt x="570" y="7320"/>
                  </a:lnTo>
                  <a:lnTo>
                    <a:pt x="578" y="7335"/>
                  </a:lnTo>
                  <a:lnTo>
                    <a:pt x="588" y="7349"/>
                  </a:lnTo>
                  <a:lnTo>
                    <a:pt x="598" y="7362"/>
                  </a:lnTo>
                  <a:lnTo>
                    <a:pt x="610" y="7374"/>
                  </a:lnTo>
                  <a:lnTo>
                    <a:pt x="624" y="7384"/>
                  </a:lnTo>
                  <a:lnTo>
                    <a:pt x="637" y="7394"/>
                  </a:lnTo>
                  <a:lnTo>
                    <a:pt x="654" y="7403"/>
                  </a:lnTo>
                  <a:lnTo>
                    <a:pt x="672" y="7411"/>
                  </a:lnTo>
                  <a:lnTo>
                    <a:pt x="691" y="7418"/>
                  </a:lnTo>
                  <a:lnTo>
                    <a:pt x="712" y="7424"/>
                  </a:lnTo>
                  <a:lnTo>
                    <a:pt x="734" y="7429"/>
                  </a:lnTo>
                  <a:lnTo>
                    <a:pt x="760" y="7433"/>
                  </a:lnTo>
                  <a:lnTo>
                    <a:pt x="787" y="7436"/>
                  </a:lnTo>
                  <a:lnTo>
                    <a:pt x="816" y="7437"/>
                  </a:lnTo>
                  <a:lnTo>
                    <a:pt x="817" y="7437"/>
                  </a:lnTo>
                  <a:lnTo>
                    <a:pt x="818" y="7435"/>
                  </a:lnTo>
                  <a:lnTo>
                    <a:pt x="820" y="7432"/>
                  </a:lnTo>
                  <a:lnTo>
                    <a:pt x="821" y="7426"/>
                  </a:lnTo>
                  <a:lnTo>
                    <a:pt x="825" y="7413"/>
                  </a:lnTo>
                  <a:lnTo>
                    <a:pt x="828" y="7397"/>
                  </a:lnTo>
                  <a:lnTo>
                    <a:pt x="835" y="7354"/>
                  </a:lnTo>
                  <a:lnTo>
                    <a:pt x="845" y="7304"/>
                  </a:lnTo>
                  <a:lnTo>
                    <a:pt x="849" y="7277"/>
                  </a:lnTo>
                  <a:lnTo>
                    <a:pt x="855" y="7250"/>
                  </a:lnTo>
                  <a:lnTo>
                    <a:pt x="861" y="7224"/>
                  </a:lnTo>
                  <a:lnTo>
                    <a:pt x="869" y="7198"/>
                  </a:lnTo>
                  <a:lnTo>
                    <a:pt x="875" y="7176"/>
                  </a:lnTo>
                  <a:lnTo>
                    <a:pt x="884" y="7154"/>
                  </a:lnTo>
                  <a:lnTo>
                    <a:pt x="888" y="7146"/>
                  </a:lnTo>
                  <a:lnTo>
                    <a:pt x="892" y="7137"/>
                  </a:lnTo>
                  <a:lnTo>
                    <a:pt x="898" y="7130"/>
                  </a:lnTo>
                  <a:lnTo>
                    <a:pt x="903" y="7123"/>
                  </a:lnTo>
                  <a:lnTo>
                    <a:pt x="911" y="7112"/>
                  </a:lnTo>
                  <a:lnTo>
                    <a:pt x="917" y="7101"/>
                  </a:lnTo>
                  <a:lnTo>
                    <a:pt x="922" y="7089"/>
                  </a:lnTo>
                  <a:lnTo>
                    <a:pt x="926" y="7077"/>
                  </a:lnTo>
                  <a:lnTo>
                    <a:pt x="931" y="7054"/>
                  </a:lnTo>
                  <a:lnTo>
                    <a:pt x="935" y="7032"/>
                  </a:lnTo>
                  <a:lnTo>
                    <a:pt x="937" y="7021"/>
                  </a:lnTo>
                  <a:lnTo>
                    <a:pt x="942" y="7011"/>
                  </a:lnTo>
                  <a:lnTo>
                    <a:pt x="946" y="7002"/>
                  </a:lnTo>
                  <a:lnTo>
                    <a:pt x="952" y="6994"/>
                  </a:lnTo>
                  <a:lnTo>
                    <a:pt x="956" y="6990"/>
                  </a:lnTo>
                  <a:lnTo>
                    <a:pt x="960" y="6987"/>
                  </a:lnTo>
                  <a:lnTo>
                    <a:pt x="965" y="6983"/>
                  </a:lnTo>
                  <a:lnTo>
                    <a:pt x="971" y="6980"/>
                  </a:lnTo>
                  <a:lnTo>
                    <a:pt x="984" y="6976"/>
                  </a:lnTo>
                  <a:lnTo>
                    <a:pt x="1000" y="6973"/>
                  </a:lnTo>
                  <a:lnTo>
                    <a:pt x="1015" y="6969"/>
                  </a:lnTo>
                  <a:lnTo>
                    <a:pt x="1024" y="6966"/>
                  </a:lnTo>
                  <a:lnTo>
                    <a:pt x="1028" y="6964"/>
                  </a:lnTo>
                  <a:lnTo>
                    <a:pt x="1030" y="6962"/>
                  </a:lnTo>
                  <a:lnTo>
                    <a:pt x="1032" y="6959"/>
                  </a:lnTo>
                  <a:lnTo>
                    <a:pt x="1032" y="6957"/>
                  </a:lnTo>
                  <a:lnTo>
                    <a:pt x="1032" y="6953"/>
                  </a:lnTo>
                  <a:lnTo>
                    <a:pt x="1030" y="6951"/>
                  </a:lnTo>
                  <a:lnTo>
                    <a:pt x="1029" y="6948"/>
                  </a:lnTo>
                  <a:lnTo>
                    <a:pt x="1026" y="6945"/>
                  </a:lnTo>
                  <a:lnTo>
                    <a:pt x="1019" y="6939"/>
                  </a:lnTo>
                  <a:lnTo>
                    <a:pt x="1009" y="6933"/>
                  </a:lnTo>
                  <a:lnTo>
                    <a:pt x="1008" y="6929"/>
                  </a:lnTo>
                  <a:lnTo>
                    <a:pt x="1008" y="6919"/>
                  </a:lnTo>
                  <a:lnTo>
                    <a:pt x="1009" y="6906"/>
                  </a:lnTo>
                  <a:lnTo>
                    <a:pt x="1012" y="6889"/>
                  </a:lnTo>
                  <a:lnTo>
                    <a:pt x="1015" y="6868"/>
                  </a:lnTo>
                  <a:lnTo>
                    <a:pt x="1020" y="6846"/>
                  </a:lnTo>
                  <a:lnTo>
                    <a:pt x="1027" y="6823"/>
                  </a:lnTo>
                  <a:lnTo>
                    <a:pt x="1034" y="6800"/>
                  </a:lnTo>
                  <a:lnTo>
                    <a:pt x="1044" y="6777"/>
                  </a:lnTo>
                  <a:lnTo>
                    <a:pt x="1056" y="6756"/>
                  </a:lnTo>
                  <a:lnTo>
                    <a:pt x="1062" y="6745"/>
                  </a:lnTo>
                  <a:lnTo>
                    <a:pt x="1069" y="6735"/>
                  </a:lnTo>
                  <a:lnTo>
                    <a:pt x="1076" y="6727"/>
                  </a:lnTo>
                  <a:lnTo>
                    <a:pt x="1084" y="6719"/>
                  </a:lnTo>
                  <a:lnTo>
                    <a:pt x="1092" y="6713"/>
                  </a:lnTo>
                  <a:lnTo>
                    <a:pt x="1101" y="6706"/>
                  </a:lnTo>
                  <a:lnTo>
                    <a:pt x="1109" y="6702"/>
                  </a:lnTo>
                  <a:lnTo>
                    <a:pt x="1119" y="6699"/>
                  </a:lnTo>
                  <a:lnTo>
                    <a:pt x="1130" y="6696"/>
                  </a:lnTo>
                  <a:lnTo>
                    <a:pt x="1141" y="6695"/>
                  </a:lnTo>
                  <a:lnTo>
                    <a:pt x="1151" y="6696"/>
                  </a:lnTo>
                  <a:lnTo>
                    <a:pt x="1163" y="6699"/>
                  </a:lnTo>
                  <a:lnTo>
                    <a:pt x="1172" y="6701"/>
                  </a:lnTo>
                  <a:lnTo>
                    <a:pt x="1180" y="6703"/>
                  </a:lnTo>
                  <a:lnTo>
                    <a:pt x="1189" y="6704"/>
                  </a:lnTo>
                  <a:lnTo>
                    <a:pt x="1196" y="6704"/>
                  </a:lnTo>
                  <a:lnTo>
                    <a:pt x="1204" y="6704"/>
                  </a:lnTo>
                  <a:lnTo>
                    <a:pt x="1212" y="6703"/>
                  </a:lnTo>
                  <a:lnTo>
                    <a:pt x="1219" y="6702"/>
                  </a:lnTo>
                  <a:lnTo>
                    <a:pt x="1226" y="6700"/>
                  </a:lnTo>
                  <a:lnTo>
                    <a:pt x="1233" y="6698"/>
                  </a:lnTo>
                  <a:lnTo>
                    <a:pt x="1239" y="6694"/>
                  </a:lnTo>
                  <a:lnTo>
                    <a:pt x="1246" y="6691"/>
                  </a:lnTo>
                  <a:lnTo>
                    <a:pt x="1251" y="6687"/>
                  </a:lnTo>
                  <a:lnTo>
                    <a:pt x="1263" y="6677"/>
                  </a:lnTo>
                  <a:lnTo>
                    <a:pt x="1274" y="6665"/>
                  </a:lnTo>
                  <a:lnTo>
                    <a:pt x="1278" y="6661"/>
                  </a:lnTo>
                  <a:lnTo>
                    <a:pt x="1284" y="6657"/>
                  </a:lnTo>
                  <a:lnTo>
                    <a:pt x="1290" y="6653"/>
                  </a:lnTo>
                  <a:lnTo>
                    <a:pt x="1298" y="6651"/>
                  </a:lnTo>
                  <a:lnTo>
                    <a:pt x="1306" y="6649"/>
                  </a:lnTo>
                  <a:lnTo>
                    <a:pt x="1315" y="6648"/>
                  </a:lnTo>
                  <a:lnTo>
                    <a:pt x="1324" y="6648"/>
                  </a:lnTo>
                  <a:lnTo>
                    <a:pt x="1335" y="6648"/>
                  </a:lnTo>
                  <a:lnTo>
                    <a:pt x="1357" y="6649"/>
                  </a:lnTo>
                  <a:lnTo>
                    <a:pt x="1380" y="6653"/>
                  </a:lnTo>
                  <a:lnTo>
                    <a:pt x="1405" y="6659"/>
                  </a:lnTo>
                  <a:lnTo>
                    <a:pt x="1430" y="6664"/>
                  </a:lnTo>
                  <a:lnTo>
                    <a:pt x="1481" y="6679"/>
                  </a:lnTo>
                  <a:lnTo>
                    <a:pt x="1530" y="6693"/>
                  </a:lnTo>
                  <a:lnTo>
                    <a:pt x="1552" y="6701"/>
                  </a:lnTo>
                  <a:lnTo>
                    <a:pt x="1573" y="6706"/>
                  </a:lnTo>
                  <a:lnTo>
                    <a:pt x="1590" y="6709"/>
                  </a:lnTo>
                  <a:lnTo>
                    <a:pt x="1604" y="6713"/>
                  </a:lnTo>
                  <a:lnTo>
                    <a:pt x="1604" y="6707"/>
                  </a:lnTo>
                  <a:lnTo>
                    <a:pt x="1603" y="6694"/>
                  </a:lnTo>
                  <a:lnTo>
                    <a:pt x="1603" y="6675"/>
                  </a:lnTo>
                  <a:lnTo>
                    <a:pt x="1604" y="6653"/>
                  </a:lnTo>
                  <a:lnTo>
                    <a:pt x="1606" y="6643"/>
                  </a:lnTo>
                  <a:lnTo>
                    <a:pt x="1609" y="6632"/>
                  </a:lnTo>
                  <a:lnTo>
                    <a:pt x="1614" y="6622"/>
                  </a:lnTo>
                  <a:lnTo>
                    <a:pt x="1619" y="6614"/>
                  </a:lnTo>
                  <a:lnTo>
                    <a:pt x="1621" y="6609"/>
                  </a:lnTo>
                  <a:lnTo>
                    <a:pt x="1625" y="6606"/>
                  </a:lnTo>
                  <a:lnTo>
                    <a:pt x="1629" y="6603"/>
                  </a:lnTo>
                  <a:lnTo>
                    <a:pt x="1633" y="6600"/>
                  </a:lnTo>
                  <a:lnTo>
                    <a:pt x="1638" y="6598"/>
                  </a:lnTo>
                  <a:lnTo>
                    <a:pt x="1643" y="6596"/>
                  </a:lnTo>
                  <a:lnTo>
                    <a:pt x="1648" y="6595"/>
                  </a:lnTo>
                  <a:lnTo>
                    <a:pt x="1654" y="6595"/>
                  </a:lnTo>
                  <a:lnTo>
                    <a:pt x="1671" y="6594"/>
                  </a:lnTo>
                  <a:lnTo>
                    <a:pt x="1685" y="6591"/>
                  </a:lnTo>
                  <a:lnTo>
                    <a:pt x="1697" y="6586"/>
                  </a:lnTo>
                  <a:lnTo>
                    <a:pt x="1707" y="6579"/>
                  </a:lnTo>
                  <a:lnTo>
                    <a:pt x="1716" y="6571"/>
                  </a:lnTo>
                  <a:lnTo>
                    <a:pt x="1723" y="6561"/>
                  </a:lnTo>
                  <a:lnTo>
                    <a:pt x="1729" y="6550"/>
                  </a:lnTo>
                  <a:lnTo>
                    <a:pt x="1733" y="6537"/>
                  </a:lnTo>
                  <a:lnTo>
                    <a:pt x="1735" y="6523"/>
                  </a:lnTo>
                  <a:lnTo>
                    <a:pt x="1737" y="6508"/>
                  </a:lnTo>
                  <a:lnTo>
                    <a:pt x="1738" y="6492"/>
                  </a:lnTo>
                  <a:lnTo>
                    <a:pt x="1737" y="6476"/>
                  </a:lnTo>
                  <a:lnTo>
                    <a:pt x="1735" y="6441"/>
                  </a:lnTo>
                  <a:lnTo>
                    <a:pt x="1730" y="6404"/>
                  </a:lnTo>
                  <a:lnTo>
                    <a:pt x="1716" y="6328"/>
                  </a:lnTo>
                  <a:lnTo>
                    <a:pt x="1704" y="6257"/>
                  </a:lnTo>
                  <a:lnTo>
                    <a:pt x="1702" y="6241"/>
                  </a:lnTo>
                  <a:lnTo>
                    <a:pt x="1700" y="6226"/>
                  </a:lnTo>
                  <a:lnTo>
                    <a:pt x="1700" y="6211"/>
                  </a:lnTo>
                  <a:lnTo>
                    <a:pt x="1700" y="6198"/>
                  </a:lnTo>
                  <a:lnTo>
                    <a:pt x="1701" y="6185"/>
                  </a:lnTo>
                  <a:lnTo>
                    <a:pt x="1703" y="6174"/>
                  </a:lnTo>
                  <a:lnTo>
                    <a:pt x="1706" y="6165"/>
                  </a:lnTo>
                  <a:lnTo>
                    <a:pt x="1711" y="6157"/>
                  </a:lnTo>
                  <a:lnTo>
                    <a:pt x="1716" y="6152"/>
                  </a:lnTo>
                  <a:lnTo>
                    <a:pt x="1719" y="6145"/>
                  </a:lnTo>
                  <a:lnTo>
                    <a:pt x="1721" y="6139"/>
                  </a:lnTo>
                  <a:lnTo>
                    <a:pt x="1723" y="6132"/>
                  </a:lnTo>
                  <a:lnTo>
                    <a:pt x="1725" y="6117"/>
                  </a:lnTo>
                  <a:lnTo>
                    <a:pt x="1726" y="6102"/>
                  </a:lnTo>
                  <a:lnTo>
                    <a:pt x="1724" y="6072"/>
                  </a:lnTo>
                  <a:lnTo>
                    <a:pt x="1722" y="6043"/>
                  </a:lnTo>
                  <a:lnTo>
                    <a:pt x="1722" y="6029"/>
                  </a:lnTo>
                  <a:lnTo>
                    <a:pt x="1724" y="6017"/>
                  </a:lnTo>
                  <a:lnTo>
                    <a:pt x="1725" y="6012"/>
                  </a:lnTo>
                  <a:lnTo>
                    <a:pt x="1728" y="6006"/>
                  </a:lnTo>
                  <a:lnTo>
                    <a:pt x="1731" y="6002"/>
                  </a:lnTo>
                  <a:lnTo>
                    <a:pt x="1735" y="5998"/>
                  </a:lnTo>
                  <a:lnTo>
                    <a:pt x="1739" y="5994"/>
                  </a:lnTo>
                  <a:lnTo>
                    <a:pt x="1745" y="5991"/>
                  </a:lnTo>
                  <a:lnTo>
                    <a:pt x="1751" y="5988"/>
                  </a:lnTo>
                  <a:lnTo>
                    <a:pt x="1760" y="5987"/>
                  </a:lnTo>
                  <a:lnTo>
                    <a:pt x="1768" y="5986"/>
                  </a:lnTo>
                  <a:lnTo>
                    <a:pt x="1778" y="5985"/>
                  </a:lnTo>
                  <a:lnTo>
                    <a:pt x="1789" y="5986"/>
                  </a:lnTo>
                  <a:lnTo>
                    <a:pt x="1802" y="5987"/>
                  </a:lnTo>
                  <a:lnTo>
                    <a:pt x="1805" y="5987"/>
                  </a:lnTo>
                  <a:lnTo>
                    <a:pt x="1810" y="5985"/>
                  </a:lnTo>
                  <a:lnTo>
                    <a:pt x="1817" y="5981"/>
                  </a:lnTo>
                  <a:lnTo>
                    <a:pt x="1824" y="5976"/>
                  </a:lnTo>
                  <a:lnTo>
                    <a:pt x="1843" y="5962"/>
                  </a:lnTo>
                  <a:lnTo>
                    <a:pt x="1865" y="5945"/>
                  </a:lnTo>
                  <a:lnTo>
                    <a:pt x="1918" y="5905"/>
                  </a:lnTo>
                  <a:lnTo>
                    <a:pt x="1975" y="5863"/>
                  </a:lnTo>
                  <a:lnTo>
                    <a:pt x="2004" y="5844"/>
                  </a:lnTo>
                  <a:lnTo>
                    <a:pt x="2032" y="5829"/>
                  </a:lnTo>
                  <a:lnTo>
                    <a:pt x="2045" y="5823"/>
                  </a:lnTo>
                  <a:lnTo>
                    <a:pt x="2056" y="5817"/>
                  </a:lnTo>
                  <a:lnTo>
                    <a:pt x="2068" y="5814"/>
                  </a:lnTo>
                  <a:lnTo>
                    <a:pt x="2079" y="5812"/>
                  </a:lnTo>
                  <a:lnTo>
                    <a:pt x="2090" y="5811"/>
                  </a:lnTo>
                  <a:lnTo>
                    <a:pt x="2098" y="5812"/>
                  </a:lnTo>
                  <a:lnTo>
                    <a:pt x="2106" y="5815"/>
                  </a:lnTo>
                  <a:lnTo>
                    <a:pt x="2113" y="5820"/>
                  </a:lnTo>
                  <a:lnTo>
                    <a:pt x="2119" y="5827"/>
                  </a:lnTo>
                  <a:lnTo>
                    <a:pt x="2122" y="5837"/>
                  </a:lnTo>
                  <a:lnTo>
                    <a:pt x="2125" y="5848"/>
                  </a:lnTo>
                  <a:lnTo>
                    <a:pt x="2125" y="5863"/>
                  </a:lnTo>
                  <a:lnTo>
                    <a:pt x="2126" y="5885"/>
                  </a:lnTo>
                  <a:lnTo>
                    <a:pt x="2129" y="5911"/>
                  </a:lnTo>
                  <a:lnTo>
                    <a:pt x="2131" y="5924"/>
                  </a:lnTo>
                  <a:lnTo>
                    <a:pt x="2134" y="5937"/>
                  </a:lnTo>
                  <a:lnTo>
                    <a:pt x="2137" y="5949"/>
                  </a:lnTo>
                  <a:lnTo>
                    <a:pt x="2140" y="5962"/>
                  </a:lnTo>
                  <a:lnTo>
                    <a:pt x="2146" y="5974"/>
                  </a:lnTo>
                  <a:lnTo>
                    <a:pt x="2151" y="5985"/>
                  </a:lnTo>
                  <a:lnTo>
                    <a:pt x="2158" y="5995"/>
                  </a:lnTo>
                  <a:lnTo>
                    <a:pt x="2165" y="6003"/>
                  </a:lnTo>
                  <a:lnTo>
                    <a:pt x="2174" y="6011"/>
                  </a:lnTo>
                  <a:lnTo>
                    <a:pt x="2183" y="6016"/>
                  </a:lnTo>
                  <a:lnTo>
                    <a:pt x="2189" y="6018"/>
                  </a:lnTo>
                  <a:lnTo>
                    <a:pt x="2194" y="6019"/>
                  </a:lnTo>
                  <a:lnTo>
                    <a:pt x="2199" y="6020"/>
                  </a:lnTo>
                  <a:lnTo>
                    <a:pt x="2206" y="6020"/>
                  </a:lnTo>
                  <a:lnTo>
                    <a:pt x="2212" y="6020"/>
                  </a:lnTo>
                  <a:lnTo>
                    <a:pt x="2217" y="6019"/>
                  </a:lnTo>
                  <a:lnTo>
                    <a:pt x="2222" y="6017"/>
                  </a:lnTo>
                  <a:lnTo>
                    <a:pt x="2226" y="6015"/>
                  </a:lnTo>
                  <a:lnTo>
                    <a:pt x="2230" y="6012"/>
                  </a:lnTo>
                  <a:lnTo>
                    <a:pt x="2233" y="6009"/>
                  </a:lnTo>
                  <a:lnTo>
                    <a:pt x="2235" y="6005"/>
                  </a:lnTo>
                  <a:lnTo>
                    <a:pt x="2237" y="6001"/>
                  </a:lnTo>
                  <a:lnTo>
                    <a:pt x="2240" y="5991"/>
                  </a:lnTo>
                  <a:lnTo>
                    <a:pt x="2242" y="5981"/>
                  </a:lnTo>
                  <a:lnTo>
                    <a:pt x="2244" y="5969"/>
                  </a:lnTo>
                  <a:lnTo>
                    <a:pt x="2245" y="5957"/>
                  </a:lnTo>
                  <a:lnTo>
                    <a:pt x="2245" y="5933"/>
                  </a:lnTo>
                  <a:lnTo>
                    <a:pt x="2247" y="5913"/>
                  </a:lnTo>
                  <a:lnTo>
                    <a:pt x="2248" y="5905"/>
                  </a:lnTo>
                  <a:lnTo>
                    <a:pt x="2251" y="5899"/>
                  </a:lnTo>
                  <a:lnTo>
                    <a:pt x="2253" y="5897"/>
                  </a:lnTo>
                  <a:lnTo>
                    <a:pt x="2256" y="5895"/>
                  </a:lnTo>
                  <a:lnTo>
                    <a:pt x="2260" y="5894"/>
                  </a:lnTo>
                  <a:lnTo>
                    <a:pt x="2263" y="5894"/>
                  </a:lnTo>
                  <a:lnTo>
                    <a:pt x="2279" y="5895"/>
                  </a:lnTo>
                  <a:lnTo>
                    <a:pt x="2299" y="5898"/>
                  </a:lnTo>
                  <a:lnTo>
                    <a:pt x="2320" y="5901"/>
                  </a:lnTo>
                  <a:lnTo>
                    <a:pt x="2341" y="5904"/>
                  </a:lnTo>
                  <a:lnTo>
                    <a:pt x="2363" y="5908"/>
                  </a:lnTo>
                  <a:lnTo>
                    <a:pt x="2382" y="5909"/>
                  </a:lnTo>
                  <a:lnTo>
                    <a:pt x="2392" y="5909"/>
                  </a:lnTo>
                  <a:lnTo>
                    <a:pt x="2399" y="5908"/>
                  </a:lnTo>
                  <a:lnTo>
                    <a:pt x="2407" y="5906"/>
                  </a:lnTo>
                  <a:lnTo>
                    <a:pt x="2413" y="5903"/>
                  </a:lnTo>
                  <a:lnTo>
                    <a:pt x="2422" y="5899"/>
                  </a:lnTo>
                  <a:lnTo>
                    <a:pt x="2431" y="5895"/>
                  </a:lnTo>
                  <a:lnTo>
                    <a:pt x="2439" y="5893"/>
                  </a:lnTo>
                  <a:lnTo>
                    <a:pt x="2448" y="5889"/>
                  </a:lnTo>
                  <a:lnTo>
                    <a:pt x="2465" y="5887"/>
                  </a:lnTo>
                  <a:lnTo>
                    <a:pt x="2481" y="5886"/>
                  </a:lnTo>
                  <a:lnTo>
                    <a:pt x="2496" y="5887"/>
                  </a:lnTo>
                  <a:lnTo>
                    <a:pt x="2512" y="5889"/>
                  </a:lnTo>
                  <a:lnTo>
                    <a:pt x="2527" y="5893"/>
                  </a:lnTo>
                  <a:lnTo>
                    <a:pt x="2542" y="5896"/>
                  </a:lnTo>
                  <a:lnTo>
                    <a:pt x="2557" y="5900"/>
                  </a:lnTo>
                  <a:lnTo>
                    <a:pt x="2572" y="5903"/>
                  </a:lnTo>
                  <a:lnTo>
                    <a:pt x="2588" y="5906"/>
                  </a:lnTo>
                  <a:lnTo>
                    <a:pt x="2603" y="5908"/>
                  </a:lnTo>
                  <a:lnTo>
                    <a:pt x="2618" y="5908"/>
                  </a:lnTo>
                  <a:lnTo>
                    <a:pt x="2633" y="5905"/>
                  </a:lnTo>
                  <a:lnTo>
                    <a:pt x="2640" y="5903"/>
                  </a:lnTo>
                  <a:lnTo>
                    <a:pt x="2648" y="5901"/>
                  </a:lnTo>
                  <a:lnTo>
                    <a:pt x="2656" y="5898"/>
                  </a:lnTo>
                  <a:lnTo>
                    <a:pt x="2664" y="5894"/>
                  </a:lnTo>
                  <a:lnTo>
                    <a:pt x="2670" y="5891"/>
                  </a:lnTo>
                  <a:lnTo>
                    <a:pt x="2679" y="5890"/>
                  </a:lnTo>
                  <a:lnTo>
                    <a:pt x="2688" y="5893"/>
                  </a:lnTo>
                  <a:lnTo>
                    <a:pt x="2697" y="5896"/>
                  </a:lnTo>
                  <a:lnTo>
                    <a:pt x="2708" y="5901"/>
                  </a:lnTo>
                  <a:lnTo>
                    <a:pt x="2720" y="5908"/>
                  </a:lnTo>
                  <a:lnTo>
                    <a:pt x="2732" y="5916"/>
                  </a:lnTo>
                  <a:lnTo>
                    <a:pt x="2743" y="5926"/>
                  </a:lnTo>
                  <a:lnTo>
                    <a:pt x="2756" y="5937"/>
                  </a:lnTo>
                  <a:lnTo>
                    <a:pt x="2770" y="5949"/>
                  </a:lnTo>
                  <a:lnTo>
                    <a:pt x="2783" y="5962"/>
                  </a:lnTo>
                  <a:lnTo>
                    <a:pt x="2797" y="5976"/>
                  </a:lnTo>
                  <a:lnTo>
                    <a:pt x="2825" y="6008"/>
                  </a:lnTo>
                  <a:lnTo>
                    <a:pt x="2853" y="6041"/>
                  </a:lnTo>
                  <a:lnTo>
                    <a:pt x="2880" y="6076"/>
                  </a:lnTo>
                  <a:lnTo>
                    <a:pt x="2906" y="6113"/>
                  </a:lnTo>
                  <a:lnTo>
                    <a:pt x="2929" y="6148"/>
                  </a:lnTo>
                  <a:lnTo>
                    <a:pt x="2950" y="6183"/>
                  </a:lnTo>
                  <a:lnTo>
                    <a:pt x="2958" y="6200"/>
                  </a:lnTo>
                  <a:lnTo>
                    <a:pt x="2967" y="6216"/>
                  </a:lnTo>
                  <a:lnTo>
                    <a:pt x="2973" y="6231"/>
                  </a:lnTo>
                  <a:lnTo>
                    <a:pt x="2980" y="6246"/>
                  </a:lnTo>
                  <a:lnTo>
                    <a:pt x="2985" y="6260"/>
                  </a:lnTo>
                  <a:lnTo>
                    <a:pt x="2989" y="6273"/>
                  </a:lnTo>
                  <a:lnTo>
                    <a:pt x="2991" y="6284"/>
                  </a:lnTo>
                  <a:lnTo>
                    <a:pt x="2992" y="6294"/>
                  </a:lnTo>
                  <a:lnTo>
                    <a:pt x="2986" y="6329"/>
                  </a:lnTo>
                  <a:lnTo>
                    <a:pt x="2977" y="6374"/>
                  </a:lnTo>
                  <a:lnTo>
                    <a:pt x="2976" y="6386"/>
                  </a:lnTo>
                  <a:lnTo>
                    <a:pt x="2975" y="6397"/>
                  </a:lnTo>
                  <a:lnTo>
                    <a:pt x="2973" y="6407"/>
                  </a:lnTo>
                  <a:lnTo>
                    <a:pt x="2975" y="6417"/>
                  </a:lnTo>
                  <a:lnTo>
                    <a:pt x="2976" y="6427"/>
                  </a:lnTo>
                  <a:lnTo>
                    <a:pt x="2979" y="6435"/>
                  </a:lnTo>
                  <a:lnTo>
                    <a:pt x="2982" y="6443"/>
                  </a:lnTo>
                  <a:lnTo>
                    <a:pt x="2989" y="6448"/>
                  </a:lnTo>
                  <a:lnTo>
                    <a:pt x="2994" y="6452"/>
                  </a:lnTo>
                  <a:lnTo>
                    <a:pt x="3000" y="6455"/>
                  </a:lnTo>
                  <a:lnTo>
                    <a:pt x="3006" y="6456"/>
                  </a:lnTo>
                  <a:lnTo>
                    <a:pt x="3011" y="6456"/>
                  </a:lnTo>
                  <a:lnTo>
                    <a:pt x="3022" y="6454"/>
                  </a:lnTo>
                  <a:lnTo>
                    <a:pt x="3032" y="6450"/>
                  </a:lnTo>
                  <a:lnTo>
                    <a:pt x="3036" y="6448"/>
                  </a:lnTo>
                  <a:lnTo>
                    <a:pt x="3040" y="6447"/>
                  </a:lnTo>
                  <a:lnTo>
                    <a:pt x="3044" y="6447"/>
                  </a:lnTo>
                  <a:lnTo>
                    <a:pt x="3049" y="6448"/>
                  </a:lnTo>
                  <a:lnTo>
                    <a:pt x="3053" y="6449"/>
                  </a:lnTo>
                  <a:lnTo>
                    <a:pt x="3057" y="6452"/>
                  </a:lnTo>
                  <a:lnTo>
                    <a:pt x="3061" y="6458"/>
                  </a:lnTo>
                  <a:lnTo>
                    <a:pt x="3065" y="6464"/>
                  </a:lnTo>
                  <a:lnTo>
                    <a:pt x="3072" y="6481"/>
                  </a:lnTo>
                  <a:lnTo>
                    <a:pt x="3082" y="6499"/>
                  </a:lnTo>
                  <a:lnTo>
                    <a:pt x="3093" y="6516"/>
                  </a:lnTo>
                  <a:lnTo>
                    <a:pt x="3105" y="6532"/>
                  </a:lnTo>
                  <a:lnTo>
                    <a:pt x="3112" y="6540"/>
                  </a:lnTo>
                  <a:lnTo>
                    <a:pt x="3119" y="6546"/>
                  </a:lnTo>
                  <a:lnTo>
                    <a:pt x="3127" y="6552"/>
                  </a:lnTo>
                  <a:lnTo>
                    <a:pt x="3136" y="6559"/>
                  </a:lnTo>
                  <a:lnTo>
                    <a:pt x="3144" y="6563"/>
                  </a:lnTo>
                  <a:lnTo>
                    <a:pt x="3154" y="6567"/>
                  </a:lnTo>
                  <a:lnTo>
                    <a:pt x="3164" y="6570"/>
                  </a:lnTo>
                  <a:lnTo>
                    <a:pt x="3176" y="6572"/>
                  </a:lnTo>
                  <a:lnTo>
                    <a:pt x="3202" y="6576"/>
                  </a:lnTo>
                  <a:lnTo>
                    <a:pt x="3230" y="6583"/>
                  </a:lnTo>
                  <a:lnTo>
                    <a:pt x="3258" y="6591"/>
                  </a:lnTo>
                  <a:lnTo>
                    <a:pt x="3286" y="6602"/>
                  </a:lnTo>
                  <a:lnTo>
                    <a:pt x="3313" y="6614"/>
                  </a:lnTo>
                  <a:lnTo>
                    <a:pt x="3340" y="6629"/>
                  </a:lnTo>
                  <a:lnTo>
                    <a:pt x="3366" y="6644"/>
                  </a:lnTo>
                  <a:lnTo>
                    <a:pt x="3392" y="6661"/>
                  </a:lnTo>
                  <a:lnTo>
                    <a:pt x="3415" y="6680"/>
                  </a:lnTo>
                  <a:lnTo>
                    <a:pt x="3438" y="6701"/>
                  </a:lnTo>
                  <a:lnTo>
                    <a:pt x="3459" y="6722"/>
                  </a:lnTo>
                  <a:lnTo>
                    <a:pt x="3480" y="6745"/>
                  </a:lnTo>
                  <a:lnTo>
                    <a:pt x="3498" y="6767"/>
                  </a:lnTo>
                  <a:lnTo>
                    <a:pt x="3514" y="6792"/>
                  </a:lnTo>
                  <a:lnTo>
                    <a:pt x="3521" y="6804"/>
                  </a:lnTo>
                  <a:lnTo>
                    <a:pt x="3528" y="6817"/>
                  </a:lnTo>
                  <a:lnTo>
                    <a:pt x="3534" y="6830"/>
                  </a:lnTo>
                  <a:lnTo>
                    <a:pt x="3540" y="6843"/>
                  </a:lnTo>
                  <a:lnTo>
                    <a:pt x="3546" y="6860"/>
                  </a:lnTo>
                  <a:lnTo>
                    <a:pt x="3553" y="6875"/>
                  </a:lnTo>
                  <a:lnTo>
                    <a:pt x="3560" y="6888"/>
                  </a:lnTo>
                  <a:lnTo>
                    <a:pt x="3566" y="6900"/>
                  </a:lnTo>
                  <a:lnTo>
                    <a:pt x="3572" y="6909"/>
                  </a:lnTo>
                  <a:lnTo>
                    <a:pt x="3579" y="6918"/>
                  </a:lnTo>
                  <a:lnTo>
                    <a:pt x="3584" y="6924"/>
                  </a:lnTo>
                  <a:lnTo>
                    <a:pt x="3591" y="6931"/>
                  </a:lnTo>
                  <a:lnTo>
                    <a:pt x="3596" y="6935"/>
                  </a:lnTo>
                  <a:lnTo>
                    <a:pt x="3601" y="6939"/>
                  </a:lnTo>
                  <a:lnTo>
                    <a:pt x="3607" y="6943"/>
                  </a:lnTo>
                  <a:lnTo>
                    <a:pt x="3612" y="6945"/>
                  </a:lnTo>
                  <a:lnTo>
                    <a:pt x="3623" y="6947"/>
                  </a:lnTo>
                  <a:lnTo>
                    <a:pt x="3634" y="6947"/>
                  </a:lnTo>
                  <a:lnTo>
                    <a:pt x="3645" y="6946"/>
                  </a:lnTo>
                  <a:lnTo>
                    <a:pt x="3656" y="6946"/>
                  </a:lnTo>
                  <a:lnTo>
                    <a:pt x="3668" y="6946"/>
                  </a:lnTo>
                  <a:lnTo>
                    <a:pt x="3680" y="6948"/>
                  </a:lnTo>
                  <a:lnTo>
                    <a:pt x="3686" y="6949"/>
                  </a:lnTo>
                  <a:lnTo>
                    <a:pt x="3693" y="6952"/>
                  </a:lnTo>
                  <a:lnTo>
                    <a:pt x="3699" y="6955"/>
                  </a:lnTo>
                  <a:lnTo>
                    <a:pt x="3707" y="6960"/>
                  </a:lnTo>
                  <a:lnTo>
                    <a:pt x="3713" y="6965"/>
                  </a:lnTo>
                  <a:lnTo>
                    <a:pt x="3721" y="6972"/>
                  </a:lnTo>
                  <a:lnTo>
                    <a:pt x="3728" y="6980"/>
                  </a:lnTo>
                  <a:lnTo>
                    <a:pt x="3737" y="6990"/>
                  </a:lnTo>
                  <a:lnTo>
                    <a:pt x="3745" y="6998"/>
                  </a:lnTo>
                  <a:lnTo>
                    <a:pt x="3755" y="7008"/>
                  </a:lnTo>
                  <a:lnTo>
                    <a:pt x="3766" y="7016"/>
                  </a:lnTo>
                  <a:lnTo>
                    <a:pt x="3778" y="7023"/>
                  </a:lnTo>
                  <a:lnTo>
                    <a:pt x="3789" y="7031"/>
                  </a:lnTo>
                  <a:lnTo>
                    <a:pt x="3802" y="7036"/>
                  </a:lnTo>
                  <a:lnTo>
                    <a:pt x="3815" y="7041"/>
                  </a:lnTo>
                  <a:lnTo>
                    <a:pt x="3828" y="7045"/>
                  </a:lnTo>
                  <a:lnTo>
                    <a:pt x="3841" y="7047"/>
                  </a:lnTo>
                  <a:lnTo>
                    <a:pt x="3853" y="7048"/>
                  </a:lnTo>
                  <a:lnTo>
                    <a:pt x="3865" y="7047"/>
                  </a:lnTo>
                  <a:lnTo>
                    <a:pt x="3874" y="7045"/>
                  </a:lnTo>
                  <a:lnTo>
                    <a:pt x="3880" y="7043"/>
                  </a:lnTo>
                  <a:lnTo>
                    <a:pt x="3884" y="7039"/>
                  </a:lnTo>
                  <a:lnTo>
                    <a:pt x="3887" y="7037"/>
                  </a:lnTo>
                  <a:lnTo>
                    <a:pt x="3892" y="7033"/>
                  </a:lnTo>
                  <a:lnTo>
                    <a:pt x="3894" y="7029"/>
                  </a:lnTo>
                  <a:lnTo>
                    <a:pt x="3897" y="7024"/>
                  </a:lnTo>
                  <a:lnTo>
                    <a:pt x="3899" y="7019"/>
                  </a:lnTo>
                  <a:lnTo>
                    <a:pt x="3900" y="7012"/>
                  </a:lnTo>
                  <a:lnTo>
                    <a:pt x="3901" y="7004"/>
                  </a:lnTo>
                  <a:lnTo>
                    <a:pt x="3902" y="6994"/>
                  </a:lnTo>
                  <a:lnTo>
                    <a:pt x="3902" y="6984"/>
                  </a:lnTo>
                  <a:lnTo>
                    <a:pt x="3901" y="6974"/>
                  </a:lnTo>
                  <a:lnTo>
                    <a:pt x="3898" y="6952"/>
                  </a:lnTo>
                  <a:lnTo>
                    <a:pt x="3893" y="6930"/>
                  </a:lnTo>
                  <a:lnTo>
                    <a:pt x="3881" y="6885"/>
                  </a:lnTo>
                  <a:lnTo>
                    <a:pt x="3871" y="6839"/>
                  </a:lnTo>
                  <a:lnTo>
                    <a:pt x="3869" y="6829"/>
                  </a:lnTo>
                  <a:lnTo>
                    <a:pt x="3868" y="6818"/>
                  </a:lnTo>
                  <a:lnTo>
                    <a:pt x="3868" y="6808"/>
                  </a:lnTo>
                  <a:lnTo>
                    <a:pt x="3868" y="6799"/>
                  </a:lnTo>
                  <a:lnTo>
                    <a:pt x="3869" y="6790"/>
                  </a:lnTo>
                  <a:lnTo>
                    <a:pt x="3871" y="6781"/>
                  </a:lnTo>
                  <a:lnTo>
                    <a:pt x="3874" y="6773"/>
                  </a:lnTo>
                  <a:lnTo>
                    <a:pt x="3879" y="6765"/>
                  </a:lnTo>
                  <a:lnTo>
                    <a:pt x="3884" y="6759"/>
                  </a:lnTo>
                  <a:lnTo>
                    <a:pt x="3890" y="6753"/>
                  </a:lnTo>
                  <a:lnTo>
                    <a:pt x="3898" y="6748"/>
                  </a:lnTo>
                  <a:lnTo>
                    <a:pt x="3908" y="6744"/>
                  </a:lnTo>
                  <a:lnTo>
                    <a:pt x="3918" y="6741"/>
                  </a:lnTo>
                  <a:lnTo>
                    <a:pt x="3930" y="6737"/>
                  </a:lnTo>
                  <a:lnTo>
                    <a:pt x="3945" y="6736"/>
                  </a:lnTo>
                  <a:lnTo>
                    <a:pt x="3960" y="6735"/>
                  </a:lnTo>
                  <a:lnTo>
                    <a:pt x="3968" y="6735"/>
                  </a:lnTo>
                  <a:lnTo>
                    <a:pt x="3974" y="6734"/>
                  </a:lnTo>
                  <a:lnTo>
                    <a:pt x="3981" y="6732"/>
                  </a:lnTo>
                  <a:lnTo>
                    <a:pt x="3986" y="6730"/>
                  </a:lnTo>
                  <a:lnTo>
                    <a:pt x="3997" y="6723"/>
                  </a:lnTo>
                  <a:lnTo>
                    <a:pt x="4005" y="6716"/>
                  </a:lnTo>
                  <a:lnTo>
                    <a:pt x="4022" y="6695"/>
                  </a:lnTo>
                  <a:lnTo>
                    <a:pt x="4039" y="6674"/>
                  </a:lnTo>
                  <a:lnTo>
                    <a:pt x="4048" y="6664"/>
                  </a:lnTo>
                  <a:lnTo>
                    <a:pt x="4059" y="6655"/>
                  </a:lnTo>
                  <a:lnTo>
                    <a:pt x="4066" y="6650"/>
                  </a:lnTo>
                  <a:lnTo>
                    <a:pt x="4072" y="6646"/>
                  </a:lnTo>
                  <a:lnTo>
                    <a:pt x="4079" y="6643"/>
                  </a:lnTo>
                  <a:lnTo>
                    <a:pt x="4086" y="6641"/>
                  </a:lnTo>
                  <a:lnTo>
                    <a:pt x="4095" y="6638"/>
                  </a:lnTo>
                  <a:lnTo>
                    <a:pt x="4103" y="6636"/>
                  </a:lnTo>
                  <a:lnTo>
                    <a:pt x="4113" y="6635"/>
                  </a:lnTo>
                  <a:lnTo>
                    <a:pt x="4124" y="6635"/>
                  </a:lnTo>
                  <a:lnTo>
                    <a:pt x="4136" y="6635"/>
                  </a:lnTo>
                  <a:lnTo>
                    <a:pt x="4147" y="6636"/>
                  </a:lnTo>
                  <a:lnTo>
                    <a:pt x="4160" y="6638"/>
                  </a:lnTo>
                  <a:lnTo>
                    <a:pt x="4174" y="6642"/>
                  </a:lnTo>
                  <a:lnTo>
                    <a:pt x="4184" y="6644"/>
                  </a:lnTo>
                  <a:lnTo>
                    <a:pt x="4193" y="6644"/>
                  </a:lnTo>
                  <a:lnTo>
                    <a:pt x="4200" y="6642"/>
                  </a:lnTo>
                  <a:lnTo>
                    <a:pt x="4206" y="6638"/>
                  </a:lnTo>
                  <a:lnTo>
                    <a:pt x="4212" y="6633"/>
                  </a:lnTo>
                  <a:lnTo>
                    <a:pt x="4216" y="6627"/>
                  </a:lnTo>
                  <a:lnTo>
                    <a:pt x="4219" y="6620"/>
                  </a:lnTo>
                  <a:lnTo>
                    <a:pt x="4223" y="6612"/>
                  </a:lnTo>
                  <a:lnTo>
                    <a:pt x="4226" y="6592"/>
                  </a:lnTo>
                  <a:lnTo>
                    <a:pt x="4228" y="6570"/>
                  </a:lnTo>
                  <a:lnTo>
                    <a:pt x="4230" y="6546"/>
                  </a:lnTo>
                  <a:lnTo>
                    <a:pt x="4230" y="6522"/>
                  </a:lnTo>
                  <a:lnTo>
                    <a:pt x="4232" y="6499"/>
                  </a:lnTo>
                  <a:lnTo>
                    <a:pt x="4234" y="6477"/>
                  </a:lnTo>
                  <a:lnTo>
                    <a:pt x="4237" y="6468"/>
                  </a:lnTo>
                  <a:lnTo>
                    <a:pt x="4240" y="6459"/>
                  </a:lnTo>
                  <a:lnTo>
                    <a:pt x="4243" y="6450"/>
                  </a:lnTo>
                  <a:lnTo>
                    <a:pt x="4247" y="6443"/>
                  </a:lnTo>
                  <a:lnTo>
                    <a:pt x="4252" y="6437"/>
                  </a:lnTo>
                  <a:lnTo>
                    <a:pt x="4258" y="6433"/>
                  </a:lnTo>
                  <a:lnTo>
                    <a:pt x="4265" y="6430"/>
                  </a:lnTo>
                  <a:lnTo>
                    <a:pt x="4272" y="6429"/>
                  </a:lnTo>
                  <a:lnTo>
                    <a:pt x="4282" y="6429"/>
                  </a:lnTo>
                  <a:lnTo>
                    <a:pt x="4292" y="6431"/>
                  </a:lnTo>
                  <a:lnTo>
                    <a:pt x="4304" y="6435"/>
                  </a:lnTo>
                  <a:lnTo>
                    <a:pt x="4318" y="6442"/>
                  </a:lnTo>
                  <a:lnTo>
                    <a:pt x="4352" y="6458"/>
                  </a:lnTo>
                  <a:lnTo>
                    <a:pt x="4384" y="6474"/>
                  </a:lnTo>
                  <a:lnTo>
                    <a:pt x="4414" y="6488"/>
                  </a:lnTo>
                  <a:lnTo>
                    <a:pt x="4443" y="6499"/>
                  </a:lnTo>
                  <a:lnTo>
                    <a:pt x="4468" y="6508"/>
                  </a:lnTo>
                  <a:lnTo>
                    <a:pt x="4490" y="6516"/>
                  </a:lnTo>
                  <a:lnTo>
                    <a:pt x="4509" y="6520"/>
                  </a:lnTo>
                  <a:lnTo>
                    <a:pt x="4523" y="6521"/>
                  </a:lnTo>
                  <a:lnTo>
                    <a:pt x="4525" y="6522"/>
                  </a:lnTo>
                  <a:lnTo>
                    <a:pt x="4527" y="6523"/>
                  </a:lnTo>
                  <a:lnTo>
                    <a:pt x="4530" y="6524"/>
                  </a:lnTo>
                  <a:lnTo>
                    <a:pt x="4532" y="6527"/>
                  </a:lnTo>
                  <a:lnTo>
                    <a:pt x="4537" y="6532"/>
                  </a:lnTo>
                  <a:lnTo>
                    <a:pt x="4541" y="6538"/>
                  </a:lnTo>
                  <a:lnTo>
                    <a:pt x="4550" y="6557"/>
                  </a:lnTo>
                  <a:lnTo>
                    <a:pt x="4562" y="6576"/>
                  </a:lnTo>
                  <a:lnTo>
                    <a:pt x="4570" y="6587"/>
                  </a:lnTo>
                  <a:lnTo>
                    <a:pt x="4578" y="6596"/>
                  </a:lnTo>
                  <a:lnTo>
                    <a:pt x="4588" y="6605"/>
                  </a:lnTo>
                  <a:lnTo>
                    <a:pt x="4600" y="6614"/>
                  </a:lnTo>
                  <a:lnTo>
                    <a:pt x="4606" y="6617"/>
                  </a:lnTo>
                  <a:lnTo>
                    <a:pt x="4613" y="6620"/>
                  </a:lnTo>
                  <a:lnTo>
                    <a:pt x="4620" y="6622"/>
                  </a:lnTo>
                  <a:lnTo>
                    <a:pt x="4628" y="6624"/>
                  </a:lnTo>
                  <a:lnTo>
                    <a:pt x="4636" y="6627"/>
                  </a:lnTo>
                  <a:lnTo>
                    <a:pt x="4646" y="6628"/>
                  </a:lnTo>
                  <a:lnTo>
                    <a:pt x="4656" y="6629"/>
                  </a:lnTo>
                  <a:lnTo>
                    <a:pt x="4666" y="6629"/>
                  </a:lnTo>
                  <a:lnTo>
                    <a:pt x="4684" y="6629"/>
                  </a:lnTo>
                  <a:lnTo>
                    <a:pt x="4701" y="6629"/>
                  </a:lnTo>
                  <a:lnTo>
                    <a:pt x="4719" y="6630"/>
                  </a:lnTo>
                  <a:lnTo>
                    <a:pt x="4736" y="6632"/>
                  </a:lnTo>
                  <a:lnTo>
                    <a:pt x="4771" y="6637"/>
                  </a:lnTo>
                  <a:lnTo>
                    <a:pt x="4804" y="6644"/>
                  </a:lnTo>
                  <a:lnTo>
                    <a:pt x="4838" y="6652"/>
                  </a:lnTo>
                  <a:lnTo>
                    <a:pt x="4871" y="6662"/>
                  </a:lnTo>
                  <a:lnTo>
                    <a:pt x="4903" y="6672"/>
                  </a:lnTo>
                  <a:lnTo>
                    <a:pt x="4934" y="6682"/>
                  </a:lnTo>
                  <a:lnTo>
                    <a:pt x="4967" y="6692"/>
                  </a:lnTo>
                  <a:lnTo>
                    <a:pt x="4998" y="6703"/>
                  </a:lnTo>
                  <a:lnTo>
                    <a:pt x="5030" y="6711"/>
                  </a:lnTo>
                  <a:lnTo>
                    <a:pt x="5061" y="6719"/>
                  </a:lnTo>
                  <a:lnTo>
                    <a:pt x="5093" y="6724"/>
                  </a:lnTo>
                  <a:lnTo>
                    <a:pt x="5126" y="6729"/>
                  </a:lnTo>
                  <a:lnTo>
                    <a:pt x="5142" y="6730"/>
                  </a:lnTo>
                  <a:lnTo>
                    <a:pt x="5158" y="6730"/>
                  </a:lnTo>
                  <a:lnTo>
                    <a:pt x="5174" y="6730"/>
                  </a:lnTo>
                  <a:lnTo>
                    <a:pt x="5190" y="6729"/>
                  </a:lnTo>
                  <a:lnTo>
                    <a:pt x="5211" y="6727"/>
                  </a:lnTo>
                  <a:lnTo>
                    <a:pt x="5230" y="6722"/>
                  </a:lnTo>
                  <a:lnTo>
                    <a:pt x="5247" y="6718"/>
                  </a:lnTo>
                  <a:lnTo>
                    <a:pt x="5264" y="6714"/>
                  </a:lnTo>
                  <a:lnTo>
                    <a:pt x="5293" y="6703"/>
                  </a:lnTo>
                  <a:lnTo>
                    <a:pt x="5317" y="6693"/>
                  </a:lnTo>
                  <a:lnTo>
                    <a:pt x="5328" y="6690"/>
                  </a:lnTo>
                  <a:lnTo>
                    <a:pt x="5338" y="6689"/>
                  </a:lnTo>
                  <a:lnTo>
                    <a:pt x="5347" y="6688"/>
                  </a:lnTo>
                  <a:lnTo>
                    <a:pt x="5356" y="6689"/>
                  </a:lnTo>
                  <a:lnTo>
                    <a:pt x="5360" y="6691"/>
                  </a:lnTo>
                  <a:lnTo>
                    <a:pt x="5363" y="6693"/>
                  </a:lnTo>
                  <a:lnTo>
                    <a:pt x="5367" y="6695"/>
                  </a:lnTo>
                  <a:lnTo>
                    <a:pt x="5371" y="6699"/>
                  </a:lnTo>
                  <a:lnTo>
                    <a:pt x="5378" y="6707"/>
                  </a:lnTo>
                  <a:lnTo>
                    <a:pt x="5385" y="6719"/>
                  </a:lnTo>
                  <a:lnTo>
                    <a:pt x="5390" y="6731"/>
                  </a:lnTo>
                  <a:lnTo>
                    <a:pt x="5397" y="6742"/>
                  </a:lnTo>
                  <a:lnTo>
                    <a:pt x="5404" y="6751"/>
                  </a:lnTo>
                  <a:lnTo>
                    <a:pt x="5410" y="6760"/>
                  </a:lnTo>
                  <a:lnTo>
                    <a:pt x="5418" y="6767"/>
                  </a:lnTo>
                  <a:lnTo>
                    <a:pt x="5424" y="6774"/>
                  </a:lnTo>
                  <a:lnTo>
                    <a:pt x="5432" y="6779"/>
                  </a:lnTo>
                  <a:lnTo>
                    <a:pt x="5438" y="6785"/>
                  </a:lnTo>
                  <a:lnTo>
                    <a:pt x="5467" y="6799"/>
                  </a:lnTo>
                  <a:lnTo>
                    <a:pt x="5494" y="6810"/>
                  </a:lnTo>
                  <a:lnTo>
                    <a:pt x="5506" y="6818"/>
                  </a:lnTo>
                  <a:lnTo>
                    <a:pt x="5518" y="6827"/>
                  </a:lnTo>
                  <a:lnTo>
                    <a:pt x="5522" y="6832"/>
                  </a:lnTo>
                  <a:lnTo>
                    <a:pt x="5528" y="6838"/>
                  </a:lnTo>
                  <a:lnTo>
                    <a:pt x="5532" y="6845"/>
                  </a:lnTo>
                  <a:lnTo>
                    <a:pt x="5535" y="6853"/>
                  </a:lnTo>
                  <a:lnTo>
                    <a:pt x="5539" y="6862"/>
                  </a:lnTo>
                  <a:lnTo>
                    <a:pt x="5542" y="6873"/>
                  </a:lnTo>
                  <a:lnTo>
                    <a:pt x="5545" y="6885"/>
                  </a:lnTo>
                  <a:lnTo>
                    <a:pt x="5546" y="6897"/>
                  </a:lnTo>
                  <a:lnTo>
                    <a:pt x="5548" y="6912"/>
                  </a:lnTo>
                  <a:lnTo>
                    <a:pt x="5548" y="6929"/>
                  </a:lnTo>
                  <a:lnTo>
                    <a:pt x="5548" y="6946"/>
                  </a:lnTo>
                  <a:lnTo>
                    <a:pt x="5548" y="6966"/>
                  </a:lnTo>
                  <a:lnTo>
                    <a:pt x="5548" y="6989"/>
                  </a:lnTo>
                  <a:lnTo>
                    <a:pt x="5549" y="7008"/>
                  </a:lnTo>
                  <a:lnTo>
                    <a:pt x="5553" y="7024"/>
                  </a:lnTo>
                  <a:lnTo>
                    <a:pt x="5558" y="7037"/>
                  </a:lnTo>
                  <a:lnTo>
                    <a:pt x="5564" y="7049"/>
                  </a:lnTo>
                  <a:lnTo>
                    <a:pt x="5571" y="7059"/>
                  </a:lnTo>
                  <a:lnTo>
                    <a:pt x="5578" y="7067"/>
                  </a:lnTo>
                  <a:lnTo>
                    <a:pt x="5587" y="7076"/>
                  </a:lnTo>
                  <a:lnTo>
                    <a:pt x="5595" y="7083"/>
                  </a:lnTo>
                  <a:lnTo>
                    <a:pt x="5605" y="7091"/>
                  </a:lnTo>
                  <a:lnTo>
                    <a:pt x="5614" y="7101"/>
                  </a:lnTo>
                  <a:lnTo>
                    <a:pt x="5622" y="7110"/>
                  </a:lnTo>
                  <a:lnTo>
                    <a:pt x="5631" y="7122"/>
                  </a:lnTo>
                  <a:lnTo>
                    <a:pt x="5638" y="7136"/>
                  </a:lnTo>
                  <a:lnTo>
                    <a:pt x="5646" y="7153"/>
                  </a:lnTo>
                  <a:lnTo>
                    <a:pt x="5651" y="7174"/>
                  </a:lnTo>
                  <a:lnTo>
                    <a:pt x="5655" y="7180"/>
                  </a:lnTo>
                  <a:lnTo>
                    <a:pt x="5658" y="7187"/>
                  </a:lnTo>
                  <a:lnTo>
                    <a:pt x="5662" y="7192"/>
                  </a:lnTo>
                  <a:lnTo>
                    <a:pt x="5666" y="7196"/>
                  </a:lnTo>
                  <a:lnTo>
                    <a:pt x="5673" y="7201"/>
                  </a:lnTo>
                  <a:lnTo>
                    <a:pt x="5679" y="7204"/>
                  </a:lnTo>
                  <a:lnTo>
                    <a:pt x="5686" y="7207"/>
                  </a:lnTo>
                  <a:lnTo>
                    <a:pt x="5693" y="7209"/>
                  </a:lnTo>
                  <a:lnTo>
                    <a:pt x="5708" y="7212"/>
                  </a:lnTo>
                  <a:lnTo>
                    <a:pt x="5723" y="7215"/>
                  </a:lnTo>
                  <a:lnTo>
                    <a:pt x="5738" y="7216"/>
                  </a:lnTo>
                  <a:lnTo>
                    <a:pt x="5752" y="7217"/>
                  </a:lnTo>
                  <a:lnTo>
                    <a:pt x="5754" y="7218"/>
                  </a:lnTo>
                  <a:lnTo>
                    <a:pt x="5758" y="7219"/>
                  </a:lnTo>
                  <a:lnTo>
                    <a:pt x="5759" y="7221"/>
                  </a:lnTo>
                  <a:lnTo>
                    <a:pt x="5761" y="7223"/>
                  </a:lnTo>
                  <a:lnTo>
                    <a:pt x="5763" y="7230"/>
                  </a:lnTo>
                  <a:lnTo>
                    <a:pt x="5764" y="7237"/>
                  </a:lnTo>
                  <a:lnTo>
                    <a:pt x="5765" y="7256"/>
                  </a:lnTo>
                  <a:lnTo>
                    <a:pt x="5766" y="7279"/>
                  </a:lnTo>
                  <a:lnTo>
                    <a:pt x="5767" y="7290"/>
                  </a:lnTo>
                  <a:lnTo>
                    <a:pt x="5770" y="7300"/>
                  </a:lnTo>
                  <a:lnTo>
                    <a:pt x="5773" y="7311"/>
                  </a:lnTo>
                  <a:lnTo>
                    <a:pt x="5778" y="7320"/>
                  </a:lnTo>
                  <a:lnTo>
                    <a:pt x="5780" y="7324"/>
                  </a:lnTo>
                  <a:lnTo>
                    <a:pt x="5785" y="7328"/>
                  </a:lnTo>
                  <a:lnTo>
                    <a:pt x="5789" y="7332"/>
                  </a:lnTo>
                  <a:lnTo>
                    <a:pt x="5793" y="7334"/>
                  </a:lnTo>
                  <a:lnTo>
                    <a:pt x="5799" y="7337"/>
                  </a:lnTo>
                  <a:lnTo>
                    <a:pt x="5805" y="7338"/>
                  </a:lnTo>
                  <a:lnTo>
                    <a:pt x="5811" y="7339"/>
                  </a:lnTo>
                  <a:lnTo>
                    <a:pt x="5819" y="7340"/>
                  </a:lnTo>
                  <a:lnTo>
                    <a:pt x="5857" y="7339"/>
                  </a:lnTo>
                  <a:lnTo>
                    <a:pt x="5917" y="7336"/>
                  </a:lnTo>
                  <a:lnTo>
                    <a:pt x="5989" y="7332"/>
                  </a:lnTo>
                  <a:lnTo>
                    <a:pt x="6066" y="7328"/>
                  </a:lnTo>
                  <a:lnTo>
                    <a:pt x="6104" y="7328"/>
                  </a:lnTo>
                  <a:lnTo>
                    <a:pt x="6140" y="7328"/>
                  </a:lnTo>
                  <a:lnTo>
                    <a:pt x="6174" y="7330"/>
                  </a:lnTo>
                  <a:lnTo>
                    <a:pt x="6203" y="7332"/>
                  </a:lnTo>
                  <a:lnTo>
                    <a:pt x="6216" y="7333"/>
                  </a:lnTo>
                  <a:lnTo>
                    <a:pt x="6227" y="7335"/>
                  </a:lnTo>
                  <a:lnTo>
                    <a:pt x="6238" y="7337"/>
                  </a:lnTo>
                  <a:lnTo>
                    <a:pt x="6247" y="7340"/>
                  </a:lnTo>
                  <a:lnTo>
                    <a:pt x="6253" y="7343"/>
                  </a:lnTo>
                  <a:lnTo>
                    <a:pt x="6259" y="7348"/>
                  </a:lnTo>
                  <a:lnTo>
                    <a:pt x="6262" y="7352"/>
                  </a:lnTo>
                  <a:lnTo>
                    <a:pt x="6263" y="7357"/>
                  </a:lnTo>
                  <a:lnTo>
                    <a:pt x="6263" y="7366"/>
                  </a:lnTo>
                  <a:lnTo>
                    <a:pt x="6261" y="7374"/>
                  </a:lnTo>
                  <a:lnTo>
                    <a:pt x="6259" y="7379"/>
                  </a:lnTo>
                  <a:lnTo>
                    <a:pt x="6255" y="7384"/>
                  </a:lnTo>
                  <a:lnTo>
                    <a:pt x="6252" y="7389"/>
                  </a:lnTo>
                  <a:lnTo>
                    <a:pt x="6248" y="7393"/>
                  </a:lnTo>
                  <a:lnTo>
                    <a:pt x="6243" y="7396"/>
                  </a:lnTo>
                  <a:lnTo>
                    <a:pt x="6238" y="7399"/>
                  </a:lnTo>
                  <a:lnTo>
                    <a:pt x="6227" y="7406"/>
                  </a:lnTo>
                  <a:lnTo>
                    <a:pt x="6218" y="7413"/>
                  </a:lnTo>
                  <a:lnTo>
                    <a:pt x="6214" y="7418"/>
                  </a:lnTo>
                  <a:lnTo>
                    <a:pt x="6209" y="7423"/>
                  </a:lnTo>
                  <a:lnTo>
                    <a:pt x="6206" y="7429"/>
                  </a:lnTo>
                  <a:lnTo>
                    <a:pt x="6203" y="7437"/>
                  </a:lnTo>
                  <a:lnTo>
                    <a:pt x="6201" y="7446"/>
                  </a:lnTo>
                  <a:lnTo>
                    <a:pt x="6200" y="7454"/>
                  </a:lnTo>
                  <a:lnTo>
                    <a:pt x="6200" y="7464"/>
                  </a:lnTo>
                  <a:lnTo>
                    <a:pt x="6201" y="7474"/>
                  </a:lnTo>
                  <a:lnTo>
                    <a:pt x="6202" y="7484"/>
                  </a:lnTo>
                  <a:lnTo>
                    <a:pt x="6204" y="7494"/>
                  </a:lnTo>
                  <a:lnTo>
                    <a:pt x="6207" y="7506"/>
                  </a:lnTo>
                  <a:lnTo>
                    <a:pt x="6211" y="7517"/>
                  </a:lnTo>
                  <a:lnTo>
                    <a:pt x="6221" y="7541"/>
                  </a:lnTo>
                  <a:lnTo>
                    <a:pt x="6234" y="7567"/>
                  </a:lnTo>
                  <a:lnTo>
                    <a:pt x="6249" y="7595"/>
                  </a:lnTo>
                  <a:lnTo>
                    <a:pt x="6266" y="7624"/>
                  </a:lnTo>
                  <a:lnTo>
                    <a:pt x="6275" y="7639"/>
                  </a:lnTo>
                  <a:lnTo>
                    <a:pt x="6281" y="7655"/>
                  </a:lnTo>
                  <a:lnTo>
                    <a:pt x="6288" y="7673"/>
                  </a:lnTo>
                  <a:lnTo>
                    <a:pt x="6293" y="7694"/>
                  </a:lnTo>
                  <a:lnTo>
                    <a:pt x="6298" y="7715"/>
                  </a:lnTo>
                  <a:lnTo>
                    <a:pt x="6304" y="7739"/>
                  </a:lnTo>
                  <a:lnTo>
                    <a:pt x="6308" y="7763"/>
                  </a:lnTo>
                  <a:lnTo>
                    <a:pt x="6311" y="7788"/>
                  </a:lnTo>
                  <a:lnTo>
                    <a:pt x="6325" y="7898"/>
                  </a:lnTo>
                  <a:lnTo>
                    <a:pt x="6339" y="8010"/>
                  </a:lnTo>
                  <a:lnTo>
                    <a:pt x="6344" y="8037"/>
                  </a:lnTo>
                  <a:lnTo>
                    <a:pt x="6348" y="8064"/>
                  </a:lnTo>
                  <a:lnTo>
                    <a:pt x="6353" y="8088"/>
                  </a:lnTo>
                  <a:lnTo>
                    <a:pt x="6359" y="8113"/>
                  </a:lnTo>
                  <a:lnTo>
                    <a:pt x="6365" y="8136"/>
                  </a:lnTo>
                  <a:lnTo>
                    <a:pt x="6372" y="8158"/>
                  </a:lnTo>
                  <a:lnTo>
                    <a:pt x="6379" y="8178"/>
                  </a:lnTo>
                  <a:lnTo>
                    <a:pt x="6388" y="8196"/>
                  </a:lnTo>
                  <a:lnTo>
                    <a:pt x="6397" y="8212"/>
                  </a:lnTo>
                  <a:lnTo>
                    <a:pt x="6408" y="8227"/>
                  </a:lnTo>
                  <a:lnTo>
                    <a:pt x="6419" y="8239"/>
                  </a:lnTo>
                  <a:lnTo>
                    <a:pt x="6432" y="8247"/>
                  </a:lnTo>
                  <a:lnTo>
                    <a:pt x="6445" y="8254"/>
                  </a:lnTo>
                  <a:lnTo>
                    <a:pt x="6460" y="8258"/>
                  </a:lnTo>
                  <a:lnTo>
                    <a:pt x="6476" y="8258"/>
                  </a:lnTo>
                  <a:lnTo>
                    <a:pt x="6494" y="8256"/>
                  </a:lnTo>
                  <a:lnTo>
                    <a:pt x="6505" y="8254"/>
                  </a:lnTo>
                  <a:lnTo>
                    <a:pt x="6515" y="8254"/>
                  </a:lnTo>
                  <a:lnTo>
                    <a:pt x="6524" y="8255"/>
                  </a:lnTo>
                  <a:lnTo>
                    <a:pt x="6533" y="8257"/>
                  </a:lnTo>
                  <a:lnTo>
                    <a:pt x="6541" y="8260"/>
                  </a:lnTo>
                  <a:lnTo>
                    <a:pt x="6549" y="8265"/>
                  </a:lnTo>
                  <a:lnTo>
                    <a:pt x="6555" y="8270"/>
                  </a:lnTo>
                  <a:lnTo>
                    <a:pt x="6563" y="8276"/>
                  </a:lnTo>
                  <a:lnTo>
                    <a:pt x="6576" y="8291"/>
                  </a:lnTo>
                  <a:lnTo>
                    <a:pt x="6588" y="8308"/>
                  </a:lnTo>
                  <a:lnTo>
                    <a:pt x="6599" y="8327"/>
                  </a:lnTo>
                  <a:lnTo>
                    <a:pt x="6611" y="8346"/>
                  </a:lnTo>
                  <a:lnTo>
                    <a:pt x="6624" y="8366"/>
                  </a:lnTo>
                  <a:lnTo>
                    <a:pt x="6638" y="8384"/>
                  </a:lnTo>
                  <a:lnTo>
                    <a:pt x="6646" y="8392"/>
                  </a:lnTo>
                  <a:lnTo>
                    <a:pt x="6653" y="8401"/>
                  </a:lnTo>
                  <a:lnTo>
                    <a:pt x="6662" y="8409"/>
                  </a:lnTo>
                  <a:lnTo>
                    <a:pt x="6671" y="8416"/>
                  </a:lnTo>
                  <a:lnTo>
                    <a:pt x="6681" y="8422"/>
                  </a:lnTo>
                  <a:lnTo>
                    <a:pt x="6692" y="8427"/>
                  </a:lnTo>
                  <a:lnTo>
                    <a:pt x="6704" y="8432"/>
                  </a:lnTo>
                  <a:lnTo>
                    <a:pt x="6716" y="8435"/>
                  </a:lnTo>
                  <a:lnTo>
                    <a:pt x="6728" y="8438"/>
                  </a:lnTo>
                  <a:lnTo>
                    <a:pt x="6743" y="8439"/>
                  </a:lnTo>
                  <a:lnTo>
                    <a:pt x="6759" y="8438"/>
                  </a:lnTo>
                  <a:lnTo>
                    <a:pt x="6775" y="8437"/>
                  </a:lnTo>
                  <a:lnTo>
                    <a:pt x="6796" y="8433"/>
                  </a:lnTo>
                  <a:lnTo>
                    <a:pt x="6817" y="8431"/>
                  </a:lnTo>
                  <a:lnTo>
                    <a:pt x="6837" y="8431"/>
                  </a:lnTo>
                  <a:lnTo>
                    <a:pt x="6855" y="8431"/>
                  </a:lnTo>
                  <a:lnTo>
                    <a:pt x="6872" y="8432"/>
                  </a:lnTo>
                  <a:lnTo>
                    <a:pt x="6889" y="8434"/>
                  </a:lnTo>
                  <a:lnTo>
                    <a:pt x="6905" y="8438"/>
                  </a:lnTo>
                  <a:lnTo>
                    <a:pt x="6919" y="8442"/>
                  </a:lnTo>
                  <a:lnTo>
                    <a:pt x="6933" y="8446"/>
                  </a:lnTo>
                  <a:lnTo>
                    <a:pt x="6946" y="8452"/>
                  </a:lnTo>
                  <a:lnTo>
                    <a:pt x="6957" y="8459"/>
                  </a:lnTo>
                  <a:lnTo>
                    <a:pt x="6969" y="8466"/>
                  </a:lnTo>
                  <a:lnTo>
                    <a:pt x="6980" y="8474"/>
                  </a:lnTo>
                  <a:lnTo>
                    <a:pt x="6990" y="8483"/>
                  </a:lnTo>
                  <a:lnTo>
                    <a:pt x="6999" y="8494"/>
                  </a:lnTo>
                  <a:lnTo>
                    <a:pt x="7008" y="8503"/>
                  </a:lnTo>
                  <a:lnTo>
                    <a:pt x="7017" y="8515"/>
                  </a:lnTo>
                  <a:lnTo>
                    <a:pt x="7024" y="8527"/>
                  </a:lnTo>
                  <a:lnTo>
                    <a:pt x="7032" y="8539"/>
                  </a:lnTo>
                  <a:lnTo>
                    <a:pt x="7039" y="8553"/>
                  </a:lnTo>
                  <a:lnTo>
                    <a:pt x="7052" y="8581"/>
                  </a:lnTo>
                  <a:lnTo>
                    <a:pt x="7064" y="8612"/>
                  </a:lnTo>
                  <a:lnTo>
                    <a:pt x="7086" y="8678"/>
                  </a:lnTo>
                  <a:lnTo>
                    <a:pt x="7109" y="8754"/>
                  </a:lnTo>
                  <a:lnTo>
                    <a:pt x="7114" y="8770"/>
                  </a:lnTo>
                  <a:lnTo>
                    <a:pt x="7120" y="8785"/>
                  </a:lnTo>
                  <a:lnTo>
                    <a:pt x="7126" y="8798"/>
                  </a:lnTo>
                  <a:lnTo>
                    <a:pt x="7134" y="8808"/>
                  </a:lnTo>
                  <a:lnTo>
                    <a:pt x="7140" y="8818"/>
                  </a:lnTo>
                  <a:lnTo>
                    <a:pt x="7148" y="8827"/>
                  </a:lnTo>
                  <a:lnTo>
                    <a:pt x="7155" y="8834"/>
                  </a:lnTo>
                  <a:lnTo>
                    <a:pt x="7164" y="8840"/>
                  </a:lnTo>
                  <a:lnTo>
                    <a:pt x="7172" y="8845"/>
                  </a:lnTo>
                  <a:lnTo>
                    <a:pt x="7181" y="8849"/>
                  </a:lnTo>
                  <a:lnTo>
                    <a:pt x="7190" y="8854"/>
                  </a:lnTo>
                  <a:lnTo>
                    <a:pt x="7199" y="8856"/>
                  </a:lnTo>
                  <a:lnTo>
                    <a:pt x="7219" y="8861"/>
                  </a:lnTo>
                  <a:lnTo>
                    <a:pt x="7238" y="8864"/>
                  </a:lnTo>
                  <a:lnTo>
                    <a:pt x="7257" y="8869"/>
                  </a:lnTo>
                  <a:lnTo>
                    <a:pt x="7277" y="8873"/>
                  </a:lnTo>
                  <a:lnTo>
                    <a:pt x="7287" y="8876"/>
                  </a:lnTo>
                  <a:lnTo>
                    <a:pt x="7297" y="8879"/>
                  </a:lnTo>
                  <a:lnTo>
                    <a:pt x="7307" y="8884"/>
                  </a:lnTo>
                  <a:lnTo>
                    <a:pt x="7316" y="8889"/>
                  </a:lnTo>
                  <a:lnTo>
                    <a:pt x="7326" y="8895"/>
                  </a:lnTo>
                  <a:lnTo>
                    <a:pt x="7335" y="8903"/>
                  </a:lnTo>
                  <a:lnTo>
                    <a:pt x="7344" y="8912"/>
                  </a:lnTo>
                  <a:lnTo>
                    <a:pt x="7353" y="8921"/>
                  </a:lnTo>
                  <a:lnTo>
                    <a:pt x="7362" y="8933"/>
                  </a:lnTo>
                  <a:lnTo>
                    <a:pt x="7370" y="8946"/>
                  </a:lnTo>
                  <a:lnTo>
                    <a:pt x="7379" y="8961"/>
                  </a:lnTo>
                  <a:lnTo>
                    <a:pt x="7386" y="8977"/>
                  </a:lnTo>
                  <a:lnTo>
                    <a:pt x="7388" y="8981"/>
                  </a:lnTo>
                  <a:lnTo>
                    <a:pt x="7391" y="8985"/>
                  </a:lnTo>
                  <a:lnTo>
                    <a:pt x="7395" y="8987"/>
                  </a:lnTo>
                  <a:lnTo>
                    <a:pt x="7398" y="8988"/>
                  </a:lnTo>
                  <a:lnTo>
                    <a:pt x="7409" y="8990"/>
                  </a:lnTo>
                  <a:lnTo>
                    <a:pt x="7421" y="8990"/>
                  </a:lnTo>
                  <a:lnTo>
                    <a:pt x="7434" y="8989"/>
                  </a:lnTo>
                  <a:lnTo>
                    <a:pt x="7449" y="8986"/>
                  </a:lnTo>
                  <a:lnTo>
                    <a:pt x="7465" y="8981"/>
                  </a:lnTo>
                  <a:lnTo>
                    <a:pt x="7481" y="8977"/>
                  </a:lnTo>
                  <a:lnTo>
                    <a:pt x="7514" y="8965"/>
                  </a:lnTo>
                  <a:lnTo>
                    <a:pt x="7547" y="8956"/>
                  </a:lnTo>
                  <a:lnTo>
                    <a:pt x="7560" y="8951"/>
                  </a:lnTo>
                  <a:lnTo>
                    <a:pt x="7573" y="8947"/>
                  </a:lnTo>
                  <a:lnTo>
                    <a:pt x="7584" y="8945"/>
                  </a:lnTo>
                  <a:lnTo>
                    <a:pt x="7594" y="8944"/>
                  </a:lnTo>
                  <a:lnTo>
                    <a:pt x="7613" y="8944"/>
                  </a:lnTo>
                  <a:lnTo>
                    <a:pt x="7633" y="8942"/>
                  </a:lnTo>
                  <a:lnTo>
                    <a:pt x="7652" y="8940"/>
                  </a:lnTo>
                  <a:lnTo>
                    <a:pt x="7671" y="8935"/>
                  </a:lnTo>
                  <a:lnTo>
                    <a:pt x="7689" y="8931"/>
                  </a:lnTo>
                  <a:lnTo>
                    <a:pt x="7709" y="8925"/>
                  </a:lnTo>
                  <a:lnTo>
                    <a:pt x="7727" y="8918"/>
                  </a:lnTo>
                  <a:lnTo>
                    <a:pt x="7745" y="8912"/>
                  </a:lnTo>
                  <a:lnTo>
                    <a:pt x="7781" y="8895"/>
                  </a:lnTo>
                  <a:lnTo>
                    <a:pt x="7815" y="8877"/>
                  </a:lnTo>
                  <a:lnTo>
                    <a:pt x="7850" y="8858"/>
                  </a:lnTo>
                  <a:lnTo>
                    <a:pt x="7884" y="8837"/>
                  </a:lnTo>
                  <a:lnTo>
                    <a:pt x="7918" y="8817"/>
                  </a:lnTo>
                  <a:lnTo>
                    <a:pt x="7953" y="8797"/>
                  </a:lnTo>
                  <a:lnTo>
                    <a:pt x="7987" y="8777"/>
                  </a:lnTo>
                  <a:lnTo>
                    <a:pt x="8023" y="8759"/>
                  </a:lnTo>
                  <a:lnTo>
                    <a:pt x="8041" y="8751"/>
                  </a:lnTo>
                  <a:lnTo>
                    <a:pt x="8058" y="8744"/>
                  </a:lnTo>
                  <a:lnTo>
                    <a:pt x="8076" y="8736"/>
                  </a:lnTo>
                  <a:lnTo>
                    <a:pt x="8095" y="8730"/>
                  </a:lnTo>
                  <a:lnTo>
                    <a:pt x="8114" y="8725"/>
                  </a:lnTo>
                  <a:lnTo>
                    <a:pt x="8132" y="8720"/>
                  </a:lnTo>
                  <a:lnTo>
                    <a:pt x="8152" y="8716"/>
                  </a:lnTo>
                  <a:lnTo>
                    <a:pt x="8171" y="8714"/>
                  </a:lnTo>
                  <a:lnTo>
                    <a:pt x="8189" y="8711"/>
                  </a:lnTo>
                  <a:lnTo>
                    <a:pt x="8208" y="8705"/>
                  </a:lnTo>
                  <a:lnTo>
                    <a:pt x="8224" y="8699"/>
                  </a:lnTo>
                  <a:lnTo>
                    <a:pt x="8239" y="8695"/>
                  </a:lnTo>
                  <a:lnTo>
                    <a:pt x="8246" y="8692"/>
                  </a:lnTo>
                  <a:lnTo>
                    <a:pt x="8253" y="8692"/>
                  </a:lnTo>
                  <a:lnTo>
                    <a:pt x="8259" y="8692"/>
                  </a:lnTo>
                  <a:lnTo>
                    <a:pt x="8266" y="8693"/>
                  </a:lnTo>
                  <a:lnTo>
                    <a:pt x="8271" y="8696"/>
                  </a:lnTo>
                  <a:lnTo>
                    <a:pt x="8276" y="8700"/>
                  </a:lnTo>
                  <a:lnTo>
                    <a:pt x="8281" y="8706"/>
                  </a:lnTo>
                  <a:lnTo>
                    <a:pt x="8285" y="8714"/>
                  </a:lnTo>
                  <a:lnTo>
                    <a:pt x="8290" y="8725"/>
                  </a:lnTo>
                  <a:lnTo>
                    <a:pt x="8297" y="8734"/>
                  </a:lnTo>
                  <a:lnTo>
                    <a:pt x="8304" y="8743"/>
                  </a:lnTo>
                  <a:lnTo>
                    <a:pt x="8312" y="8750"/>
                  </a:lnTo>
                  <a:lnTo>
                    <a:pt x="8319" y="8757"/>
                  </a:lnTo>
                  <a:lnTo>
                    <a:pt x="8328" y="8762"/>
                  </a:lnTo>
                  <a:lnTo>
                    <a:pt x="8337" y="8767"/>
                  </a:lnTo>
                  <a:lnTo>
                    <a:pt x="8346" y="8770"/>
                  </a:lnTo>
                  <a:lnTo>
                    <a:pt x="8356" y="8773"/>
                  </a:lnTo>
                  <a:lnTo>
                    <a:pt x="8366" y="8775"/>
                  </a:lnTo>
                  <a:lnTo>
                    <a:pt x="8376" y="8777"/>
                  </a:lnTo>
                  <a:lnTo>
                    <a:pt x="8386" y="8778"/>
                  </a:lnTo>
                  <a:lnTo>
                    <a:pt x="8407" y="8780"/>
                  </a:lnTo>
                  <a:lnTo>
                    <a:pt x="8428" y="8782"/>
                  </a:lnTo>
                  <a:lnTo>
                    <a:pt x="8447" y="8783"/>
                  </a:lnTo>
                  <a:lnTo>
                    <a:pt x="8467" y="8785"/>
                  </a:lnTo>
                  <a:lnTo>
                    <a:pt x="8476" y="8787"/>
                  </a:lnTo>
                  <a:lnTo>
                    <a:pt x="8485" y="8789"/>
                  </a:lnTo>
                  <a:lnTo>
                    <a:pt x="8494" y="8791"/>
                  </a:lnTo>
                  <a:lnTo>
                    <a:pt x="8501" y="8796"/>
                  </a:lnTo>
                  <a:lnTo>
                    <a:pt x="8509" y="8799"/>
                  </a:lnTo>
                  <a:lnTo>
                    <a:pt x="8515" y="8804"/>
                  </a:lnTo>
                  <a:lnTo>
                    <a:pt x="8520" y="8811"/>
                  </a:lnTo>
                  <a:lnTo>
                    <a:pt x="8526" y="8817"/>
                  </a:lnTo>
                  <a:lnTo>
                    <a:pt x="8531" y="8826"/>
                  </a:lnTo>
                  <a:lnTo>
                    <a:pt x="8534" y="8834"/>
                  </a:lnTo>
                  <a:lnTo>
                    <a:pt x="8538" y="8845"/>
                  </a:lnTo>
                  <a:lnTo>
                    <a:pt x="8539" y="8857"/>
                  </a:lnTo>
                  <a:lnTo>
                    <a:pt x="8542" y="8866"/>
                  </a:lnTo>
                  <a:lnTo>
                    <a:pt x="8548" y="8877"/>
                  </a:lnTo>
                  <a:lnTo>
                    <a:pt x="8558" y="8887"/>
                  </a:lnTo>
                  <a:lnTo>
                    <a:pt x="8571" y="8898"/>
                  </a:lnTo>
                  <a:lnTo>
                    <a:pt x="8587" y="8908"/>
                  </a:lnTo>
                  <a:lnTo>
                    <a:pt x="8605" y="8919"/>
                  </a:lnTo>
                  <a:lnTo>
                    <a:pt x="8625" y="8931"/>
                  </a:lnTo>
                  <a:lnTo>
                    <a:pt x="8647" y="8942"/>
                  </a:lnTo>
                  <a:lnTo>
                    <a:pt x="8672" y="8951"/>
                  </a:lnTo>
                  <a:lnTo>
                    <a:pt x="8698" y="8962"/>
                  </a:lnTo>
                  <a:lnTo>
                    <a:pt x="8725" y="8972"/>
                  </a:lnTo>
                  <a:lnTo>
                    <a:pt x="8753" y="8980"/>
                  </a:lnTo>
                  <a:lnTo>
                    <a:pt x="8781" y="8989"/>
                  </a:lnTo>
                  <a:lnTo>
                    <a:pt x="8810" y="8997"/>
                  </a:lnTo>
                  <a:lnTo>
                    <a:pt x="8839" y="9003"/>
                  </a:lnTo>
                  <a:lnTo>
                    <a:pt x="8868" y="9008"/>
                  </a:lnTo>
                  <a:lnTo>
                    <a:pt x="8897" y="9014"/>
                  </a:lnTo>
                  <a:lnTo>
                    <a:pt x="8925" y="9017"/>
                  </a:lnTo>
                  <a:lnTo>
                    <a:pt x="8952" y="9019"/>
                  </a:lnTo>
                  <a:lnTo>
                    <a:pt x="8978" y="9019"/>
                  </a:lnTo>
                  <a:lnTo>
                    <a:pt x="9002" y="9018"/>
                  </a:lnTo>
                  <a:lnTo>
                    <a:pt x="9026" y="9015"/>
                  </a:lnTo>
                  <a:lnTo>
                    <a:pt x="9047" y="9010"/>
                  </a:lnTo>
                  <a:lnTo>
                    <a:pt x="9065" y="9004"/>
                  </a:lnTo>
                  <a:lnTo>
                    <a:pt x="9082" y="8995"/>
                  </a:lnTo>
                  <a:lnTo>
                    <a:pt x="9096" y="8985"/>
                  </a:lnTo>
                  <a:lnTo>
                    <a:pt x="9106" y="8972"/>
                  </a:lnTo>
                  <a:lnTo>
                    <a:pt x="9115" y="8957"/>
                  </a:lnTo>
                  <a:lnTo>
                    <a:pt x="9118" y="8940"/>
                  </a:lnTo>
                  <a:lnTo>
                    <a:pt x="9119" y="8919"/>
                  </a:lnTo>
                  <a:lnTo>
                    <a:pt x="9115" y="8897"/>
                  </a:lnTo>
                  <a:lnTo>
                    <a:pt x="9107" y="8871"/>
                  </a:lnTo>
                  <a:lnTo>
                    <a:pt x="9104" y="8862"/>
                  </a:lnTo>
                  <a:lnTo>
                    <a:pt x="9102" y="8851"/>
                  </a:lnTo>
                  <a:lnTo>
                    <a:pt x="9099" y="8840"/>
                  </a:lnTo>
                  <a:lnTo>
                    <a:pt x="9097" y="8827"/>
                  </a:lnTo>
                  <a:lnTo>
                    <a:pt x="9093" y="8797"/>
                  </a:lnTo>
                  <a:lnTo>
                    <a:pt x="9091" y="8764"/>
                  </a:lnTo>
                  <a:lnTo>
                    <a:pt x="9090" y="8730"/>
                  </a:lnTo>
                  <a:lnTo>
                    <a:pt x="9092" y="8693"/>
                  </a:lnTo>
                  <a:lnTo>
                    <a:pt x="9093" y="8675"/>
                  </a:lnTo>
                  <a:lnTo>
                    <a:pt x="9096" y="8657"/>
                  </a:lnTo>
                  <a:lnTo>
                    <a:pt x="9099" y="8639"/>
                  </a:lnTo>
                  <a:lnTo>
                    <a:pt x="9102" y="8621"/>
                  </a:lnTo>
                  <a:lnTo>
                    <a:pt x="9105" y="8604"/>
                  </a:lnTo>
                  <a:lnTo>
                    <a:pt x="9110" y="8587"/>
                  </a:lnTo>
                  <a:lnTo>
                    <a:pt x="9115" y="8571"/>
                  </a:lnTo>
                  <a:lnTo>
                    <a:pt x="9121" y="8556"/>
                  </a:lnTo>
                  <a:lnTo>
                    <a:pt x="9128" y="8542"/>
                  </a:lnTo>
                  <a:lnTo>
                    <a:pt x="9135" y="8529"/>
                  </a:lnTo>
                  <a:lnTo>
                    <a:pt x="9143" y="8517"/>
                  </a:lnTo>
                  <a:lnTo>
                    <a:pt x="9153" y="8506"/>
                  </a:lnTo>
                  <a:lnTo>
                    <a:pt x="9162" y="8498"/>
                  </a:lnTo>
                  <a:lnTo>
                    <a:pt x="9173" y="8490"/>
                  </a:lnTo>
                  <a:lnTo>
                    <a:pt x="9185" y="8485"/>
                  </a:lnTo>
                  <a:lnTo>
                    <a:pt x="9198" y="8481"/>
                  </a:lnTo>
                  <a:lnTo>
                    <a:pt x="9211" y="8478"/>
                  </a:lnTo>
                  <a:lnTo>
                    <a:pt x="9226" y="8480"/>
                  </a:lnTo>
                  <a:lnTo>
                    <a:pt x="9241" y="8482"/>
                  </a:lnTo>
                  <a:lnTo>
                    <a:pt x="9258" y="8486"/>
                  </a:lnTo>
                  <a:lnTo>
                    <a:pt x="9303" y="8500"/>
                  </a:lnTo>
                  <a:lnTo>
                    <a:pt x="9365" y="8517"/>
                  </a:lnTo>
                  <a:lnTo>
                    <a:pt x="9401" y="8528"/>
                  </a:lnTo>
                  <a:lnTo>
                    <a:pt x="9439" y="8539"/>
                  </a:lnTo>
                  <a:lnTo>
                    <a:pt x="9477" y="8550"/>
                  </a:lnTo>
                  <a:lnTo>
                    <a:pt x="9516" y="8563"/>
                  </a:lnTo>
                  <a:lnTo>
                    <a:pt x="9554" y="8577"/>
                  </a:lnTo>
                  <a:lnTo>
                    <a:pt x="9589" y="8592"/>
                  </a:lnTo>
                  <a:lnTo>
                    <a:pt x="9606" y="8601"/>
                  </a:lnTo>
                  <a:lnTo>
                    <a:pt x="9622" y="8609"/>
                  </a:lnTo>
                  <a:lnTo>
                    <a:pt x="9637" y="8617"/>
                  </a:lnTo>
                  <a:lnTo>
                    <a:pt x="9651" y="8626"/>
                  </a:lnTo>
                  <a:lnTo>
                    <a:pt x="9664" y="8635"/>
                  </a:lnTo>
                  <a:lnTo>
                    <a:pt x="9676" y="8645"/>
                  </a:lnTo>
                  <a:lnTo>
                    <a:pt x="9687" y="8655"/>
                  </a:lnTo>
                  <a:lnTo>
                    <a:pt x="9697" y="8664"/>
                  </a:lnTo>
                  <a:lnTo>
                    <a:pt x="9704" y="8674"/>
                  </a:lnTo>
                  <a:lnTo>
                    <a:pt x="9709" y="8685"/>
                  </a:lnTo>
                  <a:lnTo>
                    <a:pt x="9714" y="8696"/>
                  </a:lnTo>
                  <a:lnTo>
                    <a:pt x="9716" y="8707"/>
                  </a:lnTo>
                  <a:lnTo>
                    <a:pt x="9721" y="8746"/>
                  </a:lnTo>
                  <a:lnTo>
                    <a:pt x="9728" y="8779"/>
                  </a:lnTo>
                  <a:lnTo>
                    <a:pt x="9737" y="8810"/>
                  </a:lnTo>
                  <a:lnTo>
                    <a:pt x="9748" y="8834"/>
                  </a:lnTo>
                  <a:lnTo>
                    <a:pt x="9761" y="8856"/>
                  </a:lnTo>
                  <a:lnTo>
                    <a:pt x="9775" y="8874"/>
                  </a:lnTo>
                  <a:lnTo>
                    <a:pt x="9790" y="8888"/>
                  </a:lnTo>
                  <a:lnTo>
                    <a:pt x="9807" y="8899"/>
                  </a:lnTo>
                  <a:lnTo>
                    <a:pt x="9826" y="8906"/>
                  </a:lnTo>
                  <a:lnTo>
                    <a:pt x="9846" y="8912"/>
                  </a:lnTo>
                  <a:lnTo>
                    <a:pt x="9866" y="8915"/>
                  </a:lnTo>
                  <a:lnTo>
                    <a:pt x="9888" y="8916"/>
                  </a:lnTo>
                  <a:lnTo>
                    <a:pt x="9910" y="8915"/>
                  </a:lnTo>
                  <a:lnTo>
                    <a:pt x="9934" y="8912"/>
                  </a:lnTo>
                  <a:lnTo>
                    <a:pt x="9958" y="8907"/>
                  </a:lnTo>
                  <a:lnTo>
                    <a:pt x="9982" y="8901"/>
                  </a:lnTo>
                  <a:lnTo>
                    <a:pt x="10033" y="8888"/>
                  </a:lnTo>
                  <a:lnTo>
                    <a:pt x="10085" y="8872"/>
                  </a:lnTo>
                  <a:lnTo>
                    <a:pt x="10136" y="8857"/>
                  </a:lnTo>
                  <a:lnTo>
                    <a:pt x="10187" y="8844"/>
                  </a:lnTo>
                  <a:lnTo>
                    <a:pt x="10211" y="8839"/>
                  </a:lnTo>
                  <a:lnTo>
                    <a:pt x="10236" y="8835"/>
                  </a:lnTo>
                  <a:lnTo>
                    <a:pt x="10260" y="8832"/>
                  </a:lnTo>
                  <a:lnTo>
                    <a:pt x="10283" y="8832"/>
                  </a:lnTo>
                  <a:lnTo>
                    <a:pt x="10306" y="8834"/>
                  </a:lnTo>
                  <a:lnTo>
                    <a:pt x="10328" y="8837"/>
                  </a:lnTo>
                  <a:lnTo>
                    <a:pt x="10348" y="8845"/>
                  </a:lnTo>
                  <a:lnTo>
                    <a:pt x="10367" y="8854"/>
                  </a:lnTo>
                  <a:lnTo>
                    <a:pt x="10415" y="8882"/>
                  </a:lnTo>
                  <a:lnTo>
                    <a:pt x="10463" y="8908"/>
                  </a:lnTo>
                  <a:lnTo>
                    <a:pt x="10512" y="8934"/>
                  </a:lnTo>
                  <a:lnTo>
                    <a:pt x="10562" y="8959"/>
                  </a:lnTo>
                  <a:lnTo>
                    <a:pt x="10587" y="8971"/>
                  </a:lnTo>
                  <a:lnTo>
                    <a:pt x="10611" y="8983"/>
                  </a:lnTo>
                  <a:lnTo>
                    <a:pt x="10636" y="8993"/>
                  </a:lnTo>
                  <a:lnTo>
                    <a:pt x="10662" y="9003"/>
                  </a:lnTo>
                  <a:lnTo>
                    <a:pt x="10687" y="9013"/>
                  </a:lnTo>
                  <a:lnTo>
                    <a:pt x="10712" y="9022"/>
                  </a:lnTo>
                  <a:lnTo>
                    <a:pt x="10738" y="9030"/>
                  </a:lnTo>
                  <a:lnTo>
                    <a:pt x="10764" y="9037"/>
                  </a:lnTo>
                  <a:lnTo>
                    <a:pt x="10790" y="9044"/>
                  </a:lnTo>
                  <a:lnTo>
                    <a:pt x="10816" y="9049"/>
                  </a:lnTo>
                  <a:lnTo>
                    <a:pt x="10841" y="9053"/>
                  </a:lnTo>
                  <a:lnTo>
                    <a:pt x="10867" y="9058"/>
                  </a:lnTo>
                  <a:lnTo>
                    <a:pt x="10894" y="9060"/>
                  </a:lnTo>
                  <a:lnTo>
                    <a:pt x="10920" y="9061"/>
                  </a:lnTo>
                  <a:lnTo>
                    <a:pt x="10947" y="9061"/>
                  </a:lnTo>
                  <a:lnTo>
                    <a:pt x="10974" y="9060"/>
                  </a:lnTo>
                  <a:lnTo>
                    <a:pt x="11000" y="9058"/>
                  </a:lnTo>
                  <a:lnTo>
                    <a:pt x="11027" y="9055"/>
                  </a:lnTo>
                  <a:lnTo>
                    <a:pt x="11053" y="9049"/>
                  </a:lnTo>
                  <a:lnTo>
                    <a:pt x="11081" y="9043"/>
                  </a:lnTo>
                  <a:lnTo>
                    <a:pt x="11108" y="9034"/>
                  </a:lnTo>
                  <a:lnTo>
                    <a:pt x="11135" y="9026"/>
                  </a:lnTo>
                  <a:lnTo>
                    <a:pt x="11162" y="9014"/>
                  </a:lnTo>
                  <a:lnTo>
                    <a:pt x="11190" y="9001"/>
                  </a:lnTo>
                  <a:lnTo>
                    <a:pt x="11207" y="8991"/>
                  </a:lnTo>
                  <a:lnTo>
                    <a:pt x="11228" y="8976"/>
                  </a:lnTo>
                  <a:lnTo>
                    <a:pt x="11254" y="8957"/>
                  </a:lnTo>
                  <a:lnTo>
                    <a:pt x="11283" y="8934"/>
                  </a:lnTo>
                  <a:lnTo>
                    <a:pt x="11347" y="8883"/>
                  </a:lnTo>
                  <a:lnTo>
                    <a:pt x="11415" y="8828"/>
                  </a:lnTo>
                  <a:lnTo>
                    <a:pt x="11450" y="8802"/>
                  </a:lnTo>
                  <a:lnTo>
                    <a:pt x="11483" y="8776"/>
                  </a:lnTo>
                  <a:lnTo>
                    <a:pt x="11514" y="8755"/>
                  </a:lnTo>
                  <a:lnTo>
                    <a:pt x="11543" y="8735"/>
                  </a:lnTo>
                  <a:lnTo>
                    <a:pt x="11557" y="8727"/>
                  </a:lnTo>
                  <a:lnTo>
                    <a:pt x="11570" y="8720"/>
                  </a:lnTo>
                  <a:lnTo>
                    <a:pt x="11582" y="8714"/>
                  </a:lnTo>
                  <a:lnTo>
                    <a:pt x="11593" y="8710"/>
                  </a:lnTo>
                  <a:lnTo>
                    <a:pt x="11602" y="8706"/>
                  </a:lnTo>
                  <a:lnTo>
                    <a:pt x="11611" y="8705"/>
                  </a:lnTo>
                  <a:lnTo>
                    <a:pt x="11618" y="8705"/>
                  </a:lnTo>
                  <a:lnTo>
                    <a:pt x="11624" y="8707"/>
                  </a:lnTo>
                  <a:lnTo>
                    <a:pt x="11648" y="8718"/>
                  </a:lnTo>
                  <a:lnTo>
                    <a:pt x="11671" y="8729"/>
                  </a:lnTo>
                  <a:lnTo>
                    <a:pt x="11694" y="8736"/>
                  </a:lnTo>
                  <a:lnTo>
                    <a:pt x="11716" y="8742"/>
                  </a:lnTo>
                  <a:lnTo>
                    <a:pt x="11727" y="8744"/>
                  </a:lnTo>
                  <a:lnTo>
                    <a:pt x="11738" y="8745"/>
                  </a:lnTo>
                  <a:lnTo>
                    <a:pt x="11749" y="8746"/>
                  </a:lnTo>
                  <a:lnTo>
                    <a:pt x="11758" y="8745"/>
                  </a:lnTo>
                  <a:lnTo>
                    <a:pt x="11768" y="8745"/>
                  </a:lnTo>
                  <a:lnTo>
                    <a:pt x="11777" y="8743"/>
                  </a:lnTo>
                  <a:lnTo>
                    <a:pt x="11786" y="8741"/>
                  </a:lnTo>
                  <a:lnTo>
                    <a:pt x="11795" y="8737"/>
                  </a:lnTo>
                  <a:lnTo>
                    <a:pt x="11813" y="8729"/>
                  </a:lnTo>
                  <a:lnTo>
                    <a:pt x="11833" y="8722"/>
                  </a:lnTo>
                  <a:lnTo>
                    <a:pt x="11853" y="8718"/>
                  </a:lnTo>
                  <a:lnTo>
                    <a:pt x="11872" y="8715"/>
                  </a:lnTo>
                  <a:lnTo>
                    <a:pt x="11893" y="8713"/>
                  </a:lnTo>
                  <a:lnTo>
                    <a:pt x="11912" y="8712"/>
                  </a:lnTo>
                  <a:lnTo>
                    <a:pt x="11933" y="8712"/>
                  </a:lnTo>
                  <a:lnTo>
                    <a:pt x="11953" y="8712"/>
                  </a:lnTo>
                  <a:lnTo>
                    <a:pt x="12031" y="8717"/>
                  </a:lnTo>
                  <a:lnTo>
                    <a:pt x="12106" y="8721"/>
                  </a:lnTo>
                  <a:lnTo>
                    <a:pt x="12124" y="8720"/>
                  </a:lnTo>
                  <a:lnTo>
                    <a:pt x="12141" y="8719"/>
                  </a:lnTo>
                  <a:lnTo>
                    <a:pt x="12157" y="8716"/>
                  </a:lnTo>
                  <a:lnTo>
                    <a:pt x="12173" y="8712"/>
                  </a:lnTo>
                  <a:lnTo>
                    <a:pt x="12188" y="8706"/>
                  </a:lnTo>
                  <a:lnTo>
                    <a:pt x="12202" y="8699"/>
                  </a:lnTo>
                  <a:lnTo>
                    <a:pt x="12216" y="8690"/>
                  </a:lnTo>
                  <a:lnTo>
                    <a:pt x="12229" y="8679"/>
                  </a:lnTo>
                  <a:lnTo>
                    <a:pt x="12241" y="8667"/>
                  </a:lnTo>
                  <a:lnTo>
                    <a:pt x="12252" y="8652"/>
                  </a:lnTo>
                  <a:lnTo>
                    <a:pt x="12261" y="8634"/>
                  </a:lnTo>
                  <a:lnTo>
                    <a:pt x="12271" y="8614"/>
                  </a:lnTo>
                  <a:lnTo>
                    <a:pt x="12279" y="8590"/>
                  </a:lnTo>
                  <a:lnTo>
                    <a:pt x="12285" y="8564"/>
                  </a:lnTo>
                  <a:lnTo>
                    <a:pt x="12292" y="8535"/>
                  </a:lnTo>
                  <a:lnTo>
                    <a:pt x="12296" y="8503"/>
                  </a:lnTo>
                  <a:lnTo>
                    <a:pt x="12297" y="8484"/>
                  </a:lnTo>
                  <a:lnTo>
                    <a:pt x="12298" y="8462"/>
                  </a:lnTo>
                  <a:lnTo>
                    <a:pt x="12297" y="8440"/>
                  </a:lnTo>
                  <a:lnTo>
                    <a:pt x="12297" y="8416"/>
                  </a:lnTo>
                  <a:lnTo>
                    <a:pt x="12295" y="8367"/>
                  </a:lnTo>
                  <a:lnTo>
                    <a:pt x="12294" y="8316"/>
                  </a:lnTo>
                  <a:lnTo>
                    <a:pt x="12294" y="8290"/>
                  </a:lnTo>
                  <a:lnTo>
                    <a:pt x="12295" y="8266"/>
                  </a:lnTo>
                  <a:lnTo>
                    <a:pt x="12298" y="8242"/>
                  </a:lnTo>
                  <a:lnTo>
                    <a:pt x="12302" y="8218"/>
                  </a:lnTo>
                  <a:lnTo>
                    <a:pt x="12304" y="8207"/>
                  </a:lnTo>
                  <a:lnTo>
                    <a:pt x="12308" y="8196"/>
                  </a:lnTo>
                  <a:lnTo>
                    <a:pt x="12312" y="8185"/>
                  </a:lnTo>
                  <a:lnTo>
                    <a:pt x="12316" y="8175"/>
                  </a:lnTo>
                  <a:lnTo>
                    <a:pt x="12321" y="8166"/>
                  </a:lnTo>
                  <a:lnTo>
                    <a:pt x="12326" y="8156"/>
                  </a:lnTo>
                  <a:lnTo>
                    <a:pt x="12332" y="8147"/>
                  </a:lnTo>
                  <a:lnTo>
                    <a:pt x="12339" y="8139"/>
                  </a:lnTo>
                  <a:lnTo>
                    <a:pt x="12354" y="8121"/>
                  </a:lnTo>
                  <a:lnTo>
                    <a:pt x="12366" y="8103"/>
                  </a:lnTo>
                  <a:lnTo>
                    <a:pt x="12375" y="8085"/>
                  </a:lnTo>
                  <a:lnTo>
                    <a:pt x="12383" y="8069"/>
                  </a:lnTo>
                  <a:lnTo>
                    <a:pt x="12386" y="8060"/>
                  </a:lnTo>
                  <a:lnTo>
                    <a:pt x="12387" y="8052"/>
                  </a:lnTo>
                  <a:lnTo>
                    <a:pt x="12389" y="8044"/>
                  </a:lnTo>
                  <a:lnTo>
                    <a:pt x="12390" y="8036"/>
                  </a:lnTo>
                  <a:lnTo>
                    <a:pt x="12390" y="8028"/>
                  </a:lnTo>
                  <a:lnTo>
                    <a:pt x="12390" y="8021"/>
                  </a:lnTo>
                  <a:lnTo>
                    <a:pt x="12389" y="8013"/>
                  </a:lnTo>
                  <a:lnTo>
                    <a:pt x="12388" y="8006"/>
                  </a:lnTo>
                  <a:lnTo>
                    <a:pt x="12386" y="7998"/>
                  </a:lnTo>
                  <a:lnTo>
                    <a:pt x="12383" y="7991"/>
                  </a:lnTo>
                  <a:lnTo>
                    <a:pt x="12380" y="7984"/>
                  </a:lnTo>
                  <a:lnTo>
                    <a:pt x="12376" y="7977"/>
                  </a:lnTo>
                  <a:lnTo>
                    <a:pt x="12367" y="7964"/>
                  </a:lnTo>
                  <a:lnTo>
                    <a:pt x="12356" y="7951"/>
                  </a:lnTo>
                  <a:lnTo>
                    <a:pt x="12342" y="7939"/>
                  </a:lnTo>
                  <a:lnTo>
                    <a:pt x="12327" y="7928"/>
                  </a:lnTo>
                  <a:lnTo>
                    <a:pt x="12309" y="7917"/>
                  </a:lnTo>
                  <a:lnTo>
                    <a:pt x="12289" y="7909"/>
                  </a:lnTo>
                  <a:lnTo>
                    <a:pt x="12272" y="7900"/>
                  </a:lnTo>
                  <a:lnTo>
                    <a:pt x="12260" y="7891"/>
                  </a:lnTo>
                  <a:lnTo>
                    <a:pt x="12252" y="7880"/>
                  </a:lnTo>
                  <a:lnTo>
                    <a:pt x="12247" y="7868"/>
                  </a:lnTo>
                  <a:lnTo>
                    <a:pt x="12246" y="7855"/>
                  </a:lnTo>
                  <a:lnTo>
                    <a:pt x="12249" y="7841"/>
                  </a:lnTo>
                  <a:lnTo>
                    <a:pt x="12254" y="7827"/>
                  </a:lnTo>
                  <a:lnTo>
                    <a:pt x="12263" y="7813"/>
                  </a:lnTo>
                  <a:lnTo>
                    <a:pt x="12272" y="7798"/>
                  </a:lnTo>
                  <a:lnTo>
                    <a:pt x="12285" y="7782"/>
                  </a:lnTo>
                  <a:lnTo>
                    <a:pt x="12301" y="7767"/>
                  </a:lnTo>
                  <a:lnTo>
                    <a:pt x="12317" y="7751"/>
                  </a:lnTo>
                  <a:lnTo>
                    <a:pt x="12337" y="7736"/>
                  </a:lnTo>
                  <a:lnTo>
                    <a:pt x="12357" y="7720"/>
                  </a:lnTo>
                  <a:lnTo>
                    <a:pt x="12379" y="7705"/>
                  </a:lnTo>
                  <a:lnTo>
                    <a:pt x="12401" y="7688"/>
                  </a:lnTo>
                  <a:lnTo>
                    <a:pt x="12425" y="7675"/>
                  </a:lnTo>
                  <a:lnTo>
                    <a:pt x="12449" y="7659"/>
                  </a:lnTo>
                  <a:lnTo>
                    <a:pt x="12473" y="7645"/>
                  </a:lnTo>
                  <a:lnTo>
                    <a:pt x="12498" y="7633"/>
                  </a:lnTo>
                  <a:lnTo>
                    <a:pt x="12523" y="7621"/>
                  </a:lnTo>
                  <a:lnTo>
                    <a:pt x="12547" y="7610"/>
                  </a:lnTo>
                  <a:lnTo>
                    <a:pt x="12571" y="7599"/>
                  </a:lnTo>
                  <a:lnTo>
                    <a:pt x="12595" y="7591"/>
                  </a:lnTo>
                  <a:lnTo>
                    <a:pt x="12617" y="7582"/>
                  </a:lnTo>
                  <a:lnTo>
                    <a:pt x="12638" y="7576"/>
                  </a:lnTo>
                  <a:lnTo>
                    <a:pt x="12658" y="7570"/>
                  </a:lnTo>
                  <a:lnTo>
                    <a:pt x="12676" y="7567"/>
                  </a:lnTo>
                  <a:lnTo>
                    <a:pt x="12694" y="7565"/>
                  </a:lnTo>
                  <a:lnTo>
                    <a:pt x="12708" y="7565"/>
                  </a:lnTo>
                  <a:lnTo>
                    <a:pt x="12720" y="7567"/>
                  </a:lnTo>
                  <a:lnTo>
                    <a:pt x="12730" y="7571"/>
                  </a:lnTo>
                  <a:lnTo>
                    <a:pt x="12742" y="7577"/>
                  </a:lnTo>
                  <a:lnTo>
                    <a:pt x="12756" y="7583"/>
                  </a:lnTo>
                  <a:lnTo>
                    <a:pt x="12771" y="7589"/>
                  </a:lnTo>
                  <a:lnTo>
                    <a:pt x="12788" y="7593"/>
                  </a:lnTo>
                  <a:lnTo>
                    <a:pt x="12798" y="7594"/>
                  </a:lnTo>
                  <a:lnTo>
                    <a:pt x="12808" y="7595"/>
                  </a:lnTo>
                  <a:lnTo>
                    <a:pt x="12818" y="7595"/>
                  </a:lnTo>
                  <a:lnTo>
                    <a:pt x="12830" y="7594"/>
                  </a:lnTo>
                  <a:lnTo>
                    <a:pt x="12842" y="7593"/>
                  </a:lnTo>
                  <a:lnTo>
                    <a:pt x="12856" y="7591"/>
                  </a:lnTo>
                  <a:lnTo>
                    <a:pt x="12869" y="7589"/>
                  </a:lnTo>
                  <a:lnTo>
                    <a:pt x="12884" y="7584"/>
                  </a:lnTo>
                  <a:lnTo>
                    <a:pt x="12892" y="7582"/>
                  </a:lnTo>
                  <a:lnTo>
                    <a:pt x="12901" y="7582"/>
                  </a:lnTo>
                  <a:lnTo>
                    <a:pt x="12912" y="7582"/>
                  </a:lnTo>
                  <a:lnTo>
                    <a:pt x="12923" y="7583"/>
                  </a:lnTo>
                  <a:lnTo>
                    <a:pt x="12934" y="7586"/>
                  </a:lnTo>
                  <a:lnTo>
                    <a:pt x="12946" y="7589"/>
                  </a:lnTo>
                  <a:lnTo>
                    <a:pt x="12959" y="7593"/>
                  </a:lnTo>
                  <a:lnTo>
                    <a:pt x="12973" y="7598"/>
                  </a:lnTo>
                  <a:lnTo>
                    <a:pt x="13001" y="7610"/>
                  </a:lnTo>
                  <a:lnTo>
                    <a:pt x="13030" y="7624"/>
                  </a:lnTo>
                  <a:lnTo>
                    <a:pt x="13059" y="7640"/>
                  </a:lnTo>
                  <a:lnTo>
                    <a:pt x="13088" y="7658"/>
                  </a:lnTo>
                  <a:lnTo>
                    <a:pt x="13117" y="7679"/>
                  </a:lnTo>
                  <a:lnTo>
                    <a:pt x="13144" y="7699"/>
                  </a:lnTo>
                  <a:lnTo>
                    <a:pt x="13170" y="7721"/>
                  </a:lnTo>
                  <a:lnTo>
                    <a:pt x="13192" y="7741"/>
                  </a:lnTo>
                  <a:lnTo>
                    <a:pt x="13203" y="7752"/>
                  </a:lnTo>
                  <a:lnTo>
                    <a:pt x="13213" y="7763"/>
                  </a:lnTo>
                  <a:lnTo>
                    <a:pt x="13221" y="7773"/>
                  </a:lnTo>
                  <a:lnTo>
                    <a:pt x="13229" y="7783"/>
                  </a:lnTo>
                  <a:lnTo>
                    <a:pt x="13235" y="7794"/>
                  </a:lnTo>
                  <a:lnTo>
                    <a:pt x="13241" y="7803"/>
                  </a:lnTo>
                  <a:lnTo>
                    <a:pt x="13245" y="7812"/>
                  </a:lnTo>
                  <a:lnTo>
                    <a:pt x="13248" y="7822"/>
                  </a:lnTo>
                  <a:lnTo>
                    <a:pt x="13252" y="7830"/>
                  </a:lnTo>
                  <a:lnTo>
                    <a:pt x="13256" y="7841"/>
                  </a:lnTo>
                  <a:lnTo>
                    <a:pt x="13261" y="7853"/>
                  </a:lnTo>
                  <a:lnTo>
                    <a:pt x="13268" y="7866"/>
                  </a:lnTo>
                  <a:lnTo>
                    <a:pt x="13285" y="7895"/>
                  </a:lnTo>
                  <a:lnTo>
                    <a:pt x="13306" y="7926"/>
                  </a:lnTo>
                  <a:lnTo>
                    <a:pt x="13331" y="7959"/>
                  </a:lnTo>
                  <a:lnTo>
                    <a:pt x="13358" y="7994"/>
                  </a:lnTo>
                  <a:lnTo>
                    <a:pt x="13388" y="8028"/>
                  </a:lnTo>
                  <a:lnTo>
                    <a:pt x="13419" y="8061"/>
                  </a:lnTo>
                  <a:lnTo>
                    <a:pt x="13451" y="8095"/>
                  </a:lnTo>
                  <a:lnTo>
                    <a:pt x="13485" y="8124"/>
                  </a:lnTo>
                  <a:lnTo>
                    <a:pt x="13501" y="8138"/>
                  </a:lnTo>
                  <a:lnTo>
                    <a:pt x="13517" y="8151"/>
                  </a:lnTo>
                  <a:lnTo>
                    <a:pt x="13533" y="8162"/>
                  </a:lnTo>
                  <a:lnTo>
                    <a:pt x="13549" y="8173"/>
                  </a:lnTo>
                  <a:lnTo>
                    <a:pt x="13565" y="8183"/>
                  </a:lnTo>
                  <a:lnTo>
                    <a:pt x="13580" y="8190"/>
                  </a:lnTo>
                  <a:lnTo>
                    <a:pt x="13594" y="8197"/>
                  </a:lnTo>
                  <a:lnTo>
                    <a:pt x="13610" y="8201"/>
                  </a:lnTo>
                  <a:lnTo>
                    <a:pt x="13622" y="8204"/>
                  </a:lnTo>
                  <a:lnTo>
                    <a:pt x="13635" y="8205"/>
                  </a:lnTo>
                  <a:lnTo>
                    <a:pt x="13648" y="8205"/>
                  </a:lnTo>
                  <a:lnTo>
                    <a:pt x="13659" y="8202"/>
                  </a:lnTo>
                  <a:lnTo>
                    <a:pt x="13670" y="8199"/>
                  </a:lnTo>
                  <a:lnTo>
                    <a:pt x="13679" y="8196"/>
                  </a:lnTo>
                  <a:lnTo>
                    <a:pt x="13690" y="8195"/>
                  </a:lnTo>
                  <a:lnTo>
                    <a:pt x="13700" y="8193"/>
                  </a:lnTo>
                  <a:lnTo>
                    <a:pt x="13718" y="8191"/>
                  </a:lnTo>
                  <a:lnTo>
                    <a:pt x="13735" y="8193"/>
                  </a:lnTo>
                  <a:lnTo>
                    <a:pt x="13752" y="8195"/>
                  </a:lnTo>
                  <a:lnTo>
                    <a:pt x="13769" y="8200"/>
                  </a:lnTo>
                  <a:lnTo>
                    <a:pt x="13785" y="8205"/>
                  </a:lnTo>
                  <a:lnTo>
                    <a:pt x="13800" y="8212"/>
                  </a:lnTo>
                  <a:lnTo>
                    <a:pt x="13807" y="8216"/>
                  </a:lnTo>
                  <a:lnTo>
                    <a:pt x="13817" y="8218"/>
                  </a:lnTo>
                  <a:lnTo>
                    <a:pt x="13827" y="8221"/>
                  </a:lnTo>
                  <a:lnTo>
                    <a:pt x="13836" y="8221"/>
                  </a:lnTo>
                  <a:lnTo>
                    <a:pt x="13859" y="8222"/>
                  </a:lnTo>
                  <a:lnTo>
                    <a:pt x="13883" y="8219"/>
                  </a:lnTo>
                  <a:lnTo>
                    <a:pt x="13935" y="8214"/>
                  </a:lnTo>
                  <a:lnTo>
                    <a:pt x="13990" y="8210"/>
                  </a:lnTo>
                  <a:lnTo>
                    <a:pt x="14003" y="8210"/>
                  </a:lnTo>
                  <a:lnTo>
                    <a:pt x="14017" y="8211"/>
                  </a:lnTo>
                  <a:lnTo>
                    <a:pt x="14030" y="8212"/>
                  </a:lnTo>
                  <a:lnTo>
                    <a:pt x="14043" y="8214"/>
                  </a:lnTo>
                  <a:lnTo>
                    <a:pt x="14056" y="8217"/>
                  </a:lnTo>
                  <a:lnTo>
                    <a:pt x="14067" y="8222"/>
                  </a:lnTo>
                  <a:lnTo>
                    <a:pt x="14079" y="8226"/>
                  </a:lnTo>
                  <a:lnTo>
                    <a:pt x="14091" y="8232"/>
                  </a:lnTo>
                  <a:lnTo>
                    <a:pt x="14102" y="8240"/>
                  </a:lnTo>
                  <a:lnTo>
                    <a:pt x="14112" y="8248"/>
                  </a:lnTo>
                  <a:lnTo>
                    <a:pt x="14121" y="8258"/>
                  </a:lnTo>
                  <a:lnTo>
                    <a:pt x="14130" y="8270"/>
                  </a:lnTo>
                  <a:lnTo>
                    <a:pt x="14138" y="8283"/>
                  </a:lnTo>
                  <a:lnTo>
                    <a:pt x="14146" y="8298"/>
                  </a:lnTo>
                  <a:lnTo>
                    <a:pt x="14151" y="8314"/>
                  </a:lnTo>
                  <a:lnTo>
                    <a:pt x="14158" y="8332"/>
                  </a:lnTo>
                  <a:lnTo>
                    <a:pt x="14163" y="8353"/>
                  </a:lnTo>
                  <a:lnTo>
                    <a:pt x="14172" y="8370"/>
                  </a:lnTo>
                  <a:lnTo>
                    <a:pt x="14181" y="8383"/>
                  </a:lnTo>
                  <a:lnTo>
                    <a:pt x="14192" y="8394"/>
                  </a:lnTo>
                  <a:lnTo>
                    <a:pt x="14204" y="8400"/>
                  </a:lnTo>
                  <a:lnTo>
                    <a:pt x="14218" y="8404"/>
                  </a:lnTo>
                  <a:lnTo>
                    <a:pt x="14232" y="8405"/>
                  </a:lnTo>
                  <a:lnTo>
                    <a:pt x="14247" y="8404"/>
                  </a:lnTo>
                  <a:lnTo>
                    <a:pt x="14263" y="8401"/>
                  </a:lnTo>
                  <a:lnTo>
                    <a:pt x="14280" y="8395"/>
                  </a:lnTo>
                  <a:lnTo>
                    <a:pt x="14299" y="8387"/>
                  </a:lnTo>
                  <a:lnTo>
                    <a:pt x="14316" y="8377"/>
                  </a:lnTo>
                  <a:lnTo>
                    <a:pt x="14335" y="8367"/>
                  </a:lnTo>
                  <a:lnTo>
                    <a:pt x="14353" y="8354"/>
                  </a:lnTo>
                  <a:lnTo>
                    <a:pt x="14373" y="8340"/>
                  </a:lnTo>
                  <a:lnTo>
                    <a:pt x="14391" y="8325"/>
                  </a:lnTo>
                  <a:lnTo>
                    <a:pt x="14410" y="8309"/>
                  </a:lnTo>
                  <a:lnTo>
                    <a:pt x="14429" y="8293"/>
                  </a:lnTo>
                  <a:lnTo>
                    <a:pt x="14447" y="8275"/>
                  </a:lnTo>
                  <a:lnTo>
                    <a:pt x="14465" y="8258"/>
                  </a:lnTo>
                  <a:lnTo>
                    <a:pt x="14500" y="8223"/>
                  </a:lnTo>
                  <a:lnTo>
                    <a:pt x="14532" y="8187"/>
                  </a:lnTo>
                  <a:lnTo>
                    <a:pt x="14560" y="8155"/>
                  </a:lnTo>
                  <a:lnTo>
                    <a:pt x="14582" y="8126"/>
                  </a:lnTo>
                  <a:lnTo>
                    <a:pt x="14601" y="8102"/>
                  </a:lnTo>
                  <a:lnTo>
                    <a:pt x="14611" y="8085"/>
                  </a:lnTo>
                  <a:lnTo>
                    <a:pt x="14631" y="8055"/>
                  </a:lnTo>
                  <a:lnTo>
                    <a:pt x="14648" y="8032"/>
                  </a:lnTo>
                  <a:lnTo>
                    <a:pt x="14664" y="8015"/>
                  </a:lnTo>
                  <a:lnTo>
                    <a:pt x="14679" y="8004"/>
                  </a:lnTo>
                  <a:lnTo>
                    <a:pt x="14693" y="7999"/>
                  </a:lnTo>
                  <a:lnTo>
                    <a:pt x="14706" y="7999"/>
                  </a:lnTo>
                  <a:lnTo>
                    <a:pt x="14718" y="8003"/>
                  </a:lnTo>
                  <a:lnTo>
                    <a:pt x="14730" y="8013"/>
                  </a:lnTo>
                  <a:lnTo>
                    <a:pt x="14739" y="8027"/>
                  </a:lnTo>
                  <a:lnTo>
                    <a:pt x="14749" y="8044"/>
                  </a:lnTo>
                  <a:lnTo>
                    <a:pt x="14758" y="8065"/>
                  </a:lnTo>
                  <a:lnTo>
                    <a:pt x="14765" y="8089"/>
                  </a:lnTo>
                  <a:lnTo>
                    <a:pt x="14772" y="8115"/>
                  </a:lnTo>
                  <a:lnTo>
                    <a:pt x="14778" y="8144"/>
                  </a:lnTo>
                  <a:lnTo>
                    <a:pt x="14784" y="8175"/>
                  </a:lnTo>
                  <a:lnTo>
                    <a:pt x="14790" y="8208"/>
                  </a:lnTo>
                  <a:lnTo>
                    <a:pt x="14798" y="8276"/>
                  </a:lnTo>
                  <a:lnTo>
                    <a:pt x="14805" y="8346"/>
                  </a:lnTo>
                  <a:lnTo>
                    <a:pt x="14810" y="8415"/>
                  </a:lnTo>
                  <a:lnTo>
                    <a:pt x="14815" y="8481"/>
                  </a:lnTo>
                  <a:lnTo>
                    <a:pt x="14818" y="8539"/>
                  </a:lnTo>
                  <a:lnTo>
                    <a:pt x="14820" y="8588"/>
                  </a:lnTo>
                  <a:lnTo>
                    <a:pt x="14823" y="8624"/>
                  </a:lnTo>
                  <a:lnTo>
                    <a:pt x="14825" y="8644"/>
                  </a:lnTo>
                  <a:lnTo>
                    <a:pt x="14832" y="8669"/>
                  </a:lnTo>
                  <a:lnTo>
                    <a:pt x="14836" y="8692"/>
                  </a:lnTo>
                  <a:lnTo>
                    <a:pt x="14838" y="8714"/>
                  </a:lnTo>
                  <a:lnTo>
                    <a:pt x="14838" y="8734"/>
                  </a:lnTo>
                  <a:lnTo>
                    <a:pt x="14837" y="8751"/>
                  </a:lnTo>
                  <a:lnTo>
                    <a:pt x="14834" y="8768"/>
                  </a:lnTo>
                  <a:lnTo>
                    <a:pt x="14831" y="8783"/>
                  </a:lnTo>
                  <a:lnTo>
                    <a:pt x="14824" y="8796"/>
                  </a:lnTo>
                  <a:lnTo>
                    <a:pt x="14818" y="8807"/>
                  </a:lnTo>
                  <a:lnTo>
                    <a:pt x="14810" y="8818"/>
                  </a:lnTo>
                  <a:lnTo>
                    <a:pt x="14802" y="8828"/>
                  </a:lnTo>
                  <a:lnTo>
                    <a:pt x="14792" y="8836"/>
                  </a:lnTo>
                  <a:lnTo>
                    <a:pt x="14782" y="8845"/>
                  </a:lnTo>
                  <a:lnTo>
                    <a:pt x="14772" y="8851"/>
                  </a:lnTo>
                  <a:lnTo>
                    <a:pt x="14761" y="8859"/>
                  </a:lnTo>
                  <a:lnTo>
                    <a:pt x="14749" y="8864"/>
                  </a:lnTo>
                  <a:lnTo>
                    <a:pt x="14725" y="8876"/>
                  </a:lnTo>
                  <a:lnTo>
                    <a:pt x="14702" y="8887"/>
                  </a:lnTo>
                  <a:lnTo>
                    <a:pt x="14690" y="8892"/>
                  </a:lnTo>
                  <a:lnTo>
                    <a:pt x="14679" y="8898"/>
                  </a:lnTo>
                  <a:lnTo>
                    <a:pt x="14668" y="8904"/>
                  </a:lnTo>
                  <a:lnTo>
                    <a:pt x="14659" y="8911"/>
                  </a:lnTo>
                  <a:lnTo>
                    <a:pt x="14649" y="8918"/>
                  </a:lnTo>
                  <a:lnTo>
                    <a:pt x="14642" y="8926"/>
                  </a:lnTo>
                  <a:lnTo>
                    <a:pt x="14634" y="8934"/>
                  </a:lnTo>
                  <a:lnTo>
                    <a:pt x="14628" y="8944"/>
                  </a:lnTo>
                  <a:lnTo>
                    <a:pt x="14622" y="8955"/>
                  </a:lnTo>
                  <a:lnTo>
                    <a:pt x="14618" y="8966"/>
                  </a:lnTo>
                  <a:lnTo>
                    <a:pt x="14616" y="8979"/>
                  </a:lnTo>
                  <a:lnTo>
                    <a:pt x="14615" y="8994"/>
                  </a:lnTo>
                  <a:lnTo>
                    <a:pt x="14616" y="9004"/>
                  </a:lnTo>
                  <a:lnTo>
                    <a:pt x="14618" y="9015"/>
                  </a:lnTo>
                  <a:lnTo>
                    <a:pt x="14621" y="9027"/>
                  </a:lnTo>
                  <a:lnTo>
                    <a:pt x="14625" y="9040"/>
                  </a:lnTo>
                  <a:lnTo>
                    <a:pt x="14636" y="9070"/>
                  </a:lnTo>
                  <a:lnTo>
                    <a:pt x="14650" y="9102"/>
                  </a:lnTo>
                  <a:lnTo>
                    <a:pt x="14685" y="9176"/>
                  </a:lnTo>
                  <a:lnTo>
                    <a:pt x="14719" y="9254"/>
                  </a:lnTo>
                  <a:lnTo>
                    <a:pt x="14735" y="9294"/>
                  </a:lnTo>
                  <a:lnTo>
                    <a:pt x="14748" y="9333"/>
                  </a:lnTo>
                  <a:lnTo>
                    <a:pt x="14753" y="9351"/>
                  </a:lnTo>
                  <a:lnTo>
                    <a:pt x="14758" y="9369"/>
                  </a:lnTo>
                  <a:lnTo>
                    <a:pt x="14761" y="9387"/>
                  </a:lnTo>
                  <a:lnTo>
                    <a:pt x="14763" y="9404"/>
                  </a:lnTo>
                  <a:lnTo>
                    <a:pt x="14764" y="9420"/>
                  </a:lnTo>
                  <a:lnTo>
                    <a:pt x="14764" y="9435"/>
                  </a:lnTo>
                  <a:lnTo>
                    <a:pt x="14762" y="9449"/>
                  </a:lnTo>
                  <a:lnTo>
                    <a:pt x="14758" y="9462"/>
                  </a:lnTo>
                  <a:lnTo>
                    <a:pt x="14752" y="9475"/>
                  </a:lnTo>
                  <a:lnTo>
                    <a:pt x="14746" y="9484"/>
                  </a:lnTo>
                  <a:lnTo>
                    <a:pt x="14736" y="9494"/>
                  </a:lnTo>
                  <a:lnTo>
                    <a:pt x="14725" y="9502"/>
                  </a:lnTo>
                  <a:lnTo>
                    <a:pt x="14719" y="9507"/>
                  </a:lnTo>
                  <a:lnTo>
                    <a:pt x="14714" y="9512"/>
                  </a:lnTo>
                  <a:lnTo>
                    <a:pt x="14710" y="9519"/>
                  </a:lnTo>
                  <a:lnTo>
                    <a:pt x="14708" y="9525"/>
                  </a:lnTo>
                  <a:lnTo>
                    <a:pt x="14707" y="9533"/>
                  </a:lnTo>
                  <a:lnTo>
                    <a:pt x="14707" y="9541"/>
                  </a:lnTo>
                  <a:lnTo>
                    <a:pt x="14709" y="9549"/>
                  </a:lnTo>
                  <a:lnTo>
                    <a:pt x="14711" y="9558"/>
                  </a:lnTo>
                  <a:lnTo>
                    <a:pt x="14715" y="9566"/>
                  </a:lnTo>
                  <a:lnTo>
                    <a:pt x="14719" y="9575"/>
                  </a:lnTo>
                  <a:lnTo>
                    <a:pt x="14724" y="9583"/>
                  </a:lnTo>
                  <a:lnTo>
                    <a:pt x="14730" y="9592"/>
                  </a:lnTo>
                  <a:lnTo>
                    <a:pt x="14741" y="9608"/>
                  </a:lnTo>
                  <a:lnTo>
                    <a:pt x="14755" y="9622"/>
                  </a:lnTo>
                  <a:lnTo>
                    <a:pt x="14771" y="9637"/>
                  </a:lnTo>
                  <a:lnTo>
                    <a:pt x="14780" y="9646"/>
                  </a:lnTo>
                  <a:lnTo>
                    <a:pt x="14783" y="9649"/>
                  </a:lnTo>
                  <a:lnTo>
                    <a:pt x="14787" y="9650"/>
                  </a:lnTo>
                  <a:lnTo>
                    <a:pt x="14788" y="9650"/>
                  </a:lnTo>
                  <a:lnTo>
                    <a:pt x="14789" y="9649"/>
                  </a:lnTo>
                  <a:lnTo>
                    <a:pt x="14789" y="9646"/>
                  </a:lnTo>
                  <a:lnTo>
                    <a:pt x="14788" y="9638"/>
                  </a:lnTo>
                  <a:lnTo>
                    <a:pt x="14784" y="9629"/>
                  </a:lnTo>
                  <a:lnTo>
                    <a:pt x="14780" y="9617"/>
                  </a:lnTo>
                  <a:lnTo>
                    <a:pt x="14777" y="9604"/>
                  </a:lnTo>
                  <a:lnTo>
                    <a:pt x="14774" y="9590"/>
                  </a:lnTo>
                  <a:lnTo>
                    <a:pt x="14774" y="9582"/>
                  </a:lnTo>
                  <a:lnTo>
                    <a:pt x="14773" y="9576"/>
                  </a:lnTo>
                  <a:lnTo>
                    <a:pt x="14773" y="9569"/>
                  </a:lnTo>
                  <a:lnTo>
                    <a:pt x="14774" y="9562"/>
                  </a:lnTo>
                  <a:lnTo>
                    <a:pt x="14775" y="9556"/>
                  </a:lnTo>
                  <a:lnTo>
                    <a:pt x="14777" y="9550"/>
                  </a:lnTo>
                  <a:lnTo>
                    <a:pt x="14780" y="9545"/>
                  </a:lnTo>
                  <a:lnTo>
                    <a:pt x="14784" y="9539"/>
                  </a:lnTo>
                  <a:lnTo>
                    <a:pt x="14790" y="9535"/>
                  </a:lnTo>
                  <a:lnTo>
                    <a:pt x="14796" y="9531"/>
                  </a:lnTo>
                  <a:lnTo>
                    <a:pt x="14804" y="9527"/>
                  </a:lnTo>
                  <a:lnTo>
                    <a:pt x="14812" y="9525"/>
                  </a:lnTo>
                  <a:lnTo>
                    <a:pt x="14819" y="9523"/>
                  </a:lnTo>
                  <a:lnTo>
                    <a:pt x="14825" y="9521"/>
                  </a:lnTo>
                  <a:lnTo>
                    <a:pt x="14831" y="9518"/>
                  </a:lnTo>
                  <a:lnTo>
                    <a:pt x="14835" y="9514"/>
                  </a:lnTo>
                  <a:lnTo>
                    <a:pt x="14838" y="9509"/>
                  </a:lnTo>
                  <a:lnTo>
                    <a:pt x="14841" y="9504"/>
                  </a:lnTo>
                  <a:lnTo>
                    <a:pt x="14844" y="9497"/>
                  </a:lnTo>
                  <a:lnTo>
                    <a:pt x="14845" y="9491"/>
                  </a:lnTo>
                  <a:lnTo>
                    <a:pt x="14846" y="9478"/>
                  </a:lnTo>
                  <a:lnTo>
                    <a:pt x="14846" y="9462"/>
                  </a:lnTo>
                  <a:lnTo>
                    <a:pt x="14845" y="9447"/>
                  </a:lnTo>
                  <a:lnTo>
                    <a:pt x="14843" y="9430"/>
                  </a:lnTo>
                  <a:lnTo>
                    <a:pt x="14841" y="9412"/>
                  </a:lnTo>
                  <a:lnTo>
                    <a:pt x="14840" y="9396"/>
                  </a:lnTo>
                  <a:lnTo>
                    <a:pt x="14840" y="9380"/>
                  </a:lnTo>
                  <a:lnTo>
                    <a:pt x="14843" y="9366"/>
                  </a:lnTo>
                  <a:lnTo>
                    <a:pt x="14845" y="9359"/>
                  </a:lnTo>
                  <a:lnTo>
                    <a:pt x="14847" y="9352"/>
                  </a:lnTo>
                  <a:lnTo>
                    <a:pt x="14850" y="9347"/>
                  </a:lnTo>
                  <a:lnTo>
                    <a:pt x="14854" y="9342"/>
                  </a:lnTo>
                  <a:lnTo>
                    <a:pt x="14859" y="9336"/>
                  </a:lnTo>
                  <a:lnTo>
                    <a:pt x="14864" y="9332"/>
                  </a:lnTo>
                  <a:lnTo>
                    <a:pt x="14872" y="9329"/>
                  </a:lnTo>
                  <a:lnTo>
                    <a:pt x="14879" y="9325"/>
                  </a:lnTo>
                  <a:lnTo>
                    <a:pt x="14898" y="9320"/>
                  </a:lnTo>
                  <a:lnTo>
                    <a:pt x="14915" y="9317"/>
                  </a:lnTo>
                  <a:lnTo>
                    <a:pt x="14929" y="9316"/>
                  </a:lnTo>
                  <a:lnTo>
                    <a:pt x="14940" y="9316"/>
                  </a:lnTo>
                  <a:lnTo>
                    <a:pt x="14951" y="9318"/>
                  </a:lnTo>
                  <a:lnTo>
                    <a:pt x="14960" y="9320"/>
                  </a:lnTo>
                  <a:lnTo>
                    <a:pt x="14967" y="9324"/>
                  </a:lnTo>
                  <a:lnTo>
                    <a:pt x="14975" y="9329"/>
                  </a:lnTo>
                  <a:lnTo>
                    <a:pt x="14989" y="9339"/>
                  </a:lnTo>
                  <a:lnTo>
                    <a:pt x="15006" y="9348"/>
                  </a:lnTo>
                  <a:lnTo>
                    <a:pt x="15016" y="9352"/>
                  </a:lnTo>
                  <a:lnTo>
                    <a:pt x="15026" y="9356"/>
                  </a:lnTo>
                  <a:lnTo>
                    <a:pt x="15040" y="9358"/>
                  </a:lnTo>
                  <a:lnTo>
                    <a:pt x="15056" y="9359"/>
                  </a:lnTo>
                  <a:lnTo>
                    <a:pt x="15064" y="9358"/>
                  </a:lnTo>
                  <a:lnTo>
                    <a:pt x="15070" y="9357"/>
                  </a:lnTo>
                  <a:lnTo>
                    <a:pt x="15076" y="9353"/>
                  </a:lnTo>
                  <a:lnTo>
                    <a:pt x="15080" y="9350"/>
                  </a:lnTo>
                  <a:lnTo>
                    <a:pt x="15088" y="9343"/>
                  </a:lnTo>
                  <a:lnTo>
                    <a:pt x="15094" y="9334"/>
                  </a:lnTo>
                  <a:lnTo>
                    <a:pt x="15098" y="9328"/>
                  </a:lnTo>
                  <a:lnTo>
                    <a:pt x="15103" y="9323"/>
                  </a:lnTo>
                  <a:lnTo>
                    <a:pt x="15106" y="9323"/>
                  </a:lnTo>
                  <a:lnTo>
                    <a:pt x="15109" y="9324"/>
                  </a:lnTo>
                  <a:lnTo>
                    <a:pt x="15112" y="9328"/>
                  </a:lnTo>
                  <a:lnTo>
                    <a:pt x="15117" y="9332"/>
                  </a:lnTo>
                  <a:lnTo>
                    <a:pt x="15123" y="9338"/>
                  </a:lnTo>
                  <a:lnTo>
                    <a:pt x="15131" y="9343"/>
                  </a:lnTo>
                  <a:lnTo>
                    <a:pt x="15139" y="9344"/>
                  </a:lnTo>
                  <a:lnTo>
                    <a:pt x="15148" y="9342"/>
                  </a:lnTo>
                  <a:lnTo>
                    <a:pt x="15158" y="9337"/>
                  </a:lnTo>
                  <a:lnTo>
                    <a:pt x="15167" y="9330"/>
                  </a:lnTo>
                  <a:lnTo>
                    <a:pt x="15178" y="9321"/>
                  </a:lnTo>
                  <a:lnTo>
                    <a:pt x="15189" y="9309"/>
                  </a:lnTo>
                  <a:lnTo>
                    <a:pt x="15199" y="9296"/>
                  </a:lnTo>
                  <a:lnTo>
                    <a:pt x="15210" y="9282"/>
                  </a:lnTo>
                  <a:lnTo>
                    <a:pt x="15222" y="9265"/>
                  </a:lnTo>
                  <a:lnTo>
                    <a:pt x="15233" y="9248"/>
                  </a:lnTo>
                  <a:lnTo>
                    <a:pt x="15256" y="9209"/>
                  </a:lnTo>
                  <a:lnTo>
                    <a:pt x="15278" y="9166"/>
                  </a:lnTo>
                  <a:lnTo>
                    <a:pt x="15299" y="9122"/>
                  </a:lnTo>
                  <a:lnTo>
                    <a:pt x="15320" y="9076"/>
                  </a:lnTo>
                  <a:lnTo>
                    <a:pt x="15338" y="9031"/>
                  </a:lnTo>
                  <a:lnTo>
                    <a:pt x="15353" y="8988"/>
                  </a:lnTo>
                  <a:lnTo>
                    <a:pt x="15366" y="8948"/>
                  </a:lnTo>
                  <a:lnTo>
                    <a:pt x="15375" y="8913"/>
                  </a:lnTo>
                  <a:lnTo>
                    <a:pt x="15378" y="8897"/>
                  </a:lnTo>
                  <a:lnTo>
                    <a:pt x="15380" y="8883"/>
                  </a:lnTo>
                  <a:lnTo>
                    <a:pt x="15381" y="8871"/>
                  </a:lnTo>
                  <a:lnTo>
                    <a:pt x="15380" y="8861"/>
                  </a:lnTo>
                  <a:lnTo>
                    <a:pt x="15379" y="8841"/>
                  </a:lnTo>
                  <a:lnTo>
                    <a:pt x="15378" y="8820"/>
                  </a:lnTo>
                  <a:lnTo>
                    <a:pt x="15377" y="8801"/>
                  </a:lnTo>
                  <a:lnTo>
                    <a:pt x="15378" y="8780"/>
                  </a:lnTo>
                  <a:lnTo>
                    <a:pt x="15379" y="8741"/>
                  </a:lnTo>
                  <a:lnTo>
                    <a:pt x="15383" y="8702"/>
                  </a:lnTo>
                  <a:lnTo>
                    <a:pt x="15389" y="8662"/>
                  </a:lnTo>
                  <a:lnTo>
                    <a:pt x="15396" y="8624"/>
                  </a:lnTo>
                  <a:lnTo>
                    <a:pt x="15404" y="8584"/>
                  </a:lnTo>
                  <a:lnTo>
                    <a:pt x="15412" y="8545"/>
                  </a:lnTo>
                  <a:lnTo>
                    <a:pt x="15429" y="8467"/>
                  </a:lnTo>
                  <a:lnTo>
                    <a:pt x="15446" y="8387"/>
                  </a:lnTo>
                  <a:lnTo>
                    <a:pt x="15452" y="8348"/>
                  </a:lnTo>
                  <a:lnTo>
                    <a:pt x="15457" y="8309"/>
                  </a:lnTo>
                  <a:lnTo>
                    <a:pt x="15462" y="8269"/>
                  </a:lnTo>
                  <a:lnTo>
                    <a:pt x="15464" y="8229"/>
                  </a:lnTo>
                  <a:lnTo>
                    <a:pt x="15464" y="8209"/>
                  </a:lnTo>
                  <a:lnTo>
                    <a:pt x="15464" y="8175"/>
                  </a:lnTo>
                  <a:lnTo>
                    <a:pt x="15464" y="8131"/>
                  </a:lnTo>
                  <a:lnTo>
                    <a:pt x="15464" y="8078"/>
                  </a:lnTo>
                  <a:lnTo>
                    <a:pt x="15463" y="8017"/>
                  </a:lnTo>
                  <a:lnTo>
                    <a:pt x="15462" y="7951"/>
                  </a:lnTo>
                  <a:lnTo>
                    <a:pt x="15461" y="7882"/>
                  </a:lnTo>
                  <a:lnTo>
                    <a:pt x="15460" y="7811"/>
                  </a:lnTo>
                  <a:lnTo>
                    <a:pt x="15457" y="7740"/>
                  </a:lnTo>
                  <a:lnTo>
                    <a:pt x="15455" y="7672"/>
                  </a:lnTo>
                  <a:lnTo>
                    <a:pt x="15452" y="7609"/>
                  </a:lnTo>
                  <a:lnTo>
                    <a:pt x="15449" y="7551"/>
                  </a:lnTo>
                  <a:lnTo>
                    <a:pt x="15445" y="7503"/>
                  </a:lnTo>
                  <a:lnTo>
                    <a:pt x="15440" y="7463"/>
                  </a:lnTo>
                  <a:lnTo>
                    <a:pt x="15438" y="7449"/>
                  </a:lnTo>
                  <a:lnTo>
                    <a:pt x="15436" y="7437"/>
                  </a:lnTo>
                  <a:lnTo>
                    <a:pt x="15434" y="7428"/>
                  </a:lnTo>
                  <a:lnTo>
                    <a:pt x="15431" y="7424"/>
                  </a:lnTo>
                  <a:lnTo>
                    <a:pt x="15421" y="7414"/>
                  </a:lnTo>
                  <a:lnTo>
                    <a:pt x="15411" y="7404"/>
                  </a:lnTo>
                  <a:lnTo>
                    <a:pt x="15404" y="7393"/>
                  </a:lnTo>
                  <a:lnTo>
                    <a:pt x="15396" y="7381"/>
                  </a:lnTo>
                  <a:lnTo>
                    <a:pt x="15390" y="7369"/>
                  </a:lnTo>
                  <a:lnTo>
                    <a:pt x="15384" y="7357"/>
                  </a:lnTo>
                  <a:lnTo>
                    <a:pt x="15380" y="7346"/>
                  </a:lnTo>
                  <a:lnTo>
                    <a:pt x="15376" y="7333"/>
                  </a:lnTo>
                  <a:lnTo>
                    <a:pt x="15368" y="7309"/>
                  </a:lnTo>
                  <a:lnTo>
                    <a:pt x="15362" y="7288"/>
                  </a:lnTo>
                  <a:lnTo>
                    <a:pt x="15356" y="7267"/>
                  </a:lnTo>
                  <a:lnTo>
                    <a:pt x="15350" y="7250"/>
                  </a:lnTo>
                  <a:lnTo>
                    <a:pt x="15347" y="7244"/>
                  </a:lnTo>
                  <a:lnTo>
                    <a:pt x="15342" y="7237"/>
                  </a:lnTo>
                  <a:lnTo>
                    <a:pt x="15338" y="7232"/>
                  </a:lnTo>
                  <a:lnTo>
                    <a:pt x="15333" y="7226"/>
                  </a:lnTo>
                  <a:lnTo>
                    <a:pt x="15321" y="7218"/>
                  </a:lnTo>
                  <a:lnTo>
                    <a:pt x="15308" y="7208"/>
                  </a:lnTo>
                  <a:lnTo>
                    <a:pt x="15302" y="7203"/>
                  </a:lnTo>
                  <a:lnTo>
                    <a:pt x="15294" y="7197"/>
                  </a:lnTo>
                  <a:lnTo>
                    <a:pt x="15288" y="7191"/>
                  </a:lnTo>
                  <a:lnTo>
                    <a:pt x="15280" y="7182"/>
                  </a:lnTo>
                  <a:lnTo>
                    <a:pt x="15274" y="7174"/>
                  </a:lnTo>
                  <a:lnTo>
                    <a:pt x="15266" y="7163"/>
                  </a:lnTo>
                  <a:lnTo>
                    <a:pt x="15260" y="7150"/>
                  </a:lnTo>
                  <a:lnTo>
                    <a:pt x="15253" y="7136"/>
                  </a:lnTo>
                  <a:lnTo>
                    <a:pt x="15240" y="7107"/>
                  </a:lnTo>
                  <a:lnTo>
                    <a:pt x="15227" y="7079"/>
                  </a:lnTo>
                  <a:lnTo>
                    <a:pt x="15213" y="7053"/>
                  </a:lnTo>
                  <a:lnTo>
                    <a:pt x="15199" y="7030"/>
                  </a:lnTo>
                  <a:lnTo>
                    <a:pt x="15185" y="7007"/>
                  </a:lnTo>
                  <a:lnTo>
                    <a:pt x="15173" y="6989"/>
                  </a:lnTo>
                  <a:lnTo>
                    <a:pt x="15161" y="6973"/>
                  </a:lnTo>
                  <a:lnTo>
                    <a:pt x="15150" y="6960"/>
                  </a:lnTo>
                  <a:lnTo>
                    <a:pt x="15146" y="6952"/>
                  </a:lnTo>
                  <a:lnTo>
                    <a:pt x="15141" y="6940"/>
                  </a:lnTo>
                  <a:lnTo>
                    <a:pt x="15138" y="6926"/>
                  </a:lnTo>
                  <a:lnTo>
                    <a:pt x="15135" y="6909"/>
                  </a:lnTo>
                  <a:lnTo>
                    <a:pt x="15131" y="6868"/>
                  </a:lnTo>
                  <a:lnTo>
                    <a:pt x="15127" y="6822"/>
                  </a:lnTo>
                  <a:lnTo>
                    <a:pt x="15125" y="6776"/>
                  </a:lnTo>
                  <a:lnTo>
                    <a:pt x="15124" y="6733"/>
                  </a:lnTo>
                  <a:lnTo>
                    <a:pt x="15123" y="6699"/>
                  </a:lnTo>
                  <a:lnTo>
                    <a:pt x="15123" y="6675"/>
                  </a:lnTo>
                  <a:lnTo>
                    <a:pt x="15122" y="6666"/>
                  </a:lnTo>
                  <a:lnTo>
                    <a:pt x="15118" y="6653"/>
                  </a:lnTo>
                  <a:lnTo>
                    <a:pt x="15112" y="6638"/>
                  </a:lnTo>
                  <a:lnTo>
                    <a:pt x="15105" y="6621"/>
                  </a:lnTo>
                  <a:lnTo>
                    <a:pt x="15095" y="6603"/>
                  </a:lnTo>
                  <a:lnTo>
                    <a:pt x="15084" y="6584"/>
                  </a:lnTo>
                  <a:lnTo>
                    <a:pt x="15072" y="6563"/>
                  </a:lnTo>
                  <a:lnTo>
                    <a:pt x="15059" y="6543"/>
                  </a:lnTo>
                  <a:lnTo>
                    <a:pt x="15044" y="6523"/>
                  </a:lnTo>
                  <a:lnTo>
                    <a:pt x="15029" y="6505"/>
                  </a:lnTo>
                  <a:lnTo>
                    <a:pt x="15012" y="6488"/>
                  </a:lnTo>
                  <a:lnTo>
                    <a:pt x="14996" y="6474"/>
                  </a:lnTo>
                  <a:lnTo>
                    <a:pt x="14988" y="6468"/>
                  </a:lnTo>
                  <a:lnTo>
                    <a:pt x="14979" y="6461"/>
                  </a:lnTo>
                  <a:lnTo>
                    <a:pt x="14970" y="6457"/>
                  </a:lnTo>
                  <a:lnTo>
                    <a:pt x="14963" y="6452"/>
                  </a:lnTo>
                  <a:lnTo>
                    <a:pt x="14954" y="6449"/>
                  </a:lnTo>
                  <a:lnTo>
                    <a:pt x="14946" y="6446"/>
                  </a:lnTo>
                  <a:lnTo>
                    <a:pt x="14937" y="6445"/>
                  </a:lnTo>
                  <a:lnTo>
                    <a:pt x="14930" y="6445"/>
                  </a:lnTo>
                  <a:lnTo>
                    <a:pt x="14876" y="6448"/>
                  </a:lnTo>
                  <a:lnTo>
                    <a:pt x="14840" y="6448"/>
                  </a:lnTo>
                  <a:lnTo>
                    <a:pt x="14834" y="6448"/>
                  </a:lnTo>
                  <a:lnTo>
                    <a:pt x="14827" y="6447"/>
                  </a:lnTo>
                  <a:lnTo>
                    <a:pt x="14821" y="6445"/>
                  </a:lnTo>
                  <a:lnTo>
                    <a:pt x="14816" y="6443"/>
                  </a:lnTo>
                  <a:lnTo>
                    <a:pt x="14809" y="6440"/>
                  </a:lnTo>
                  <a:lnTo>
                    <a:pt x="14804" y="6435"/>
                  </a:lnTo>
                  <a:lnTo>
                    <a:pt x="14798" y="6431"/>
                  </a:lnTo>
                  <a:lnTo>
                    <a:pt x="14792" y="6425"/>
                  </a:lnTo>
                  <a:lnTo>
                    <a:pt x="14784" y="6418"/>
                  </a:lnTo>
                  <a:lnTo>
                    <a:pt x="14776" y="6412"/>
                  </a:lnTo>
                  <a:lnTo>
                    <a:pt x="14766" y="6406"/>
                  </a:lnTo>
                  <a:lnTo>
                    <a:pt x="14757" y="6401"/>
                  </a:lnTo>
                  <a:lnTo>
                    <a:pt x="14747" y="6398"/>
                  </a:lnTo>
                  <a:lnTo>
                    <a:pt x="14736" y="6394"/>
                  </a:lnTo>
                  <a:lnTo>
                    <a:pt x="14726" y="6392"/>
                  </a:lnTo>
                  <a:lnTo>
                    <a:pt x="14715" y="6391"/>
                  </a:lnTo>
                  <a:lnTo>
                    <a:pt x="14704" y="6390"/>
                  </a:lnTo>
                  <a:lnTo>
                    <a:pt x="14693" y="6390"/>
                  </a:lnTo>
                  <a:lnTo>
                    <a:pt x="14681" y="6390"/>
                  </a:lnTo>
                  <a:lnTo>
                    <a:pt x="14671" y="6391"/>
                  </a:lnTo>
                  <a:lnTo>
                    <a:pt x="14659" y="6393"/>
                  </a:lnTo>
                  <a:lnTo>
                    <a:pt x="14648" y="6396"/>
                  </a:lnTo>
                  <a:lnTo>
                    <a:pt x="14637" y="6399"/>
                  </a:lnTo>
                  <a:lnTo>
                    <a:pt x="14626" y="6402"/>
                  </a:lnTo>
                  <a:lnTo>
                    <a:pt x="14617" y="6406"/>
                  </a:lnTo>
                  <a:lnTo>
                    <a:pt x="14606" y="6411"/>
                  </a:lnTo>
                  <a:lnTo>
                    <a:pt x="14597" y="6416"/>
                  </a:lnTo>
                  <a:lnTo>
                    <a:pt x="14589" y="6421"/>
                  </a:lnTo>
                  <a:lnTo>
                    <a:pt x="14580" y="6427"/>
                  </a:lnTo>
                  <a:lnTo>
                    <a:pt x="14573" y="6433"/>
                  </a:lnTo>
                  <a:lnTo>
                    <a:pt x="14566" y="6441"/>
                  </a:lnTo>
                  <a:lnTo>
                    <a:pt x="14560" y="6447"/>
                  </a:lnTo>
                  <a:lnTo>
                    <a:pt x="14554" y="6455"/>
                  </a:lnTo>
                  <a:lnTo>
                    <a:pt x="14550" y="6462"/>
                  </a:lnTo>
                  <a:lnTo>
                    <a:pt x="14547" y="6471"/>
                  </a:lnTo>
                  <a:lnTo>
                    <a:pt x="14545" y="6479"/>
                  </a:lnTo>
                  <a:lnTo>
                    <a:pt x="14544" y="6488"/>
                  </a:lnTo>
                  <a:lnTo>
                    <a:pt x="14544" y="6497"/>
                  </a:lnTo>
                  <a:lnTo>
                    <a:pt x="14546" y="6506"/>
                  </a:lnTo>
                  <a:lnTo>
                    <a:pt x="14548" y="6515"/>
                  </a:lnTo>
                  <a:lnTo>
                    <a:pt x="14552" y="6529"/>
                  </a:lnTo>
                  <a:lnTo>
                    <a:pt x="14554" y="6543"/>
                  </a:lnTo>
                  <a:lnTo>
                    <a:pt x="14554" y="6557"/>
                  </a:lnTo>
                  <a:lnTo>
                    <a:pt x="14554" y="6571"/>
                  </a:lnTo>
                  <a:lnTo>
                    <a:pt x="14552" y="6584"/>
                  </a:lnTo>
                  <a:lnTo>
                    <a:pt x="14550" y="6595"/>
                  </a:lnTo>
                  <a:lnTo>
                    <a:pt x="14547" y="6606"/>
                  </a:lnTo>
                  <a:lnTo>
                    <a:pt x="14544" y="6614"/>
                  </a:lnTo>
                  <a:lnTo>
                    <a:pt x="14540" y="6620"/>
                  </a:lnTo>
                  <a:lnTo>
                    <a:pt x="14537" y="6622"/>
                  </a:lnTo>
                  <a:lnTo>
                    <a:pt x="14535" y="6622"/>
                  </a:lnTo>
                  <a:lnTo>
                    <a:pt x="14534" y="6621"/>
                  </a:lnTo>
                  <a:lnTo>
                    <a:pt x="14533" y="6620"/>
                  </a:lnTo>
                  <a:lnTo>
                    <a:pt x="14532" y="6617"/>
                  </a:lnTo>
                  <a:lnTo>
                    <a:pt x="14530" y="6608"/>
                  </a:lnTo>
                  <a:lnTo>
                    <a:pt x="14529" y="6594"/>
                  </a:lnTo>
                  <a:lnTo>
                    <a:pt x="14530" y="6576"/>
                  </a:lnTo>
                  <a:lnTo>
                    <a:pt x="14532" y="6551"/>
                  </a:lnTo>
                  <a:lnTo>
                    <a:pt x="14533" y="6530"/>
                  </a:lnTo>
                  <a:lnTo>
                    <a:pt x="14533" y="6517"/>
                  </a:lnTo>
                  <a:lnTo>
                    <a:pt x="14533" y="6514"/>
                  </a:lnTo>
                  <a:lnTo>
                    <a:pt x="14532" y="6512"/>
                  </a:lnTo>
                  <a:lnTo>
                    <a:pt x="14531" y="6513"/>
                  </a:lnTo>
                  <a:lnTo>
                    <a:pt x="14530" y="6515"/>
                  </a:lnTo>
                  <a:lnTo>
                    <a:pt x="14520" y="6536"/>
                  </a:lnTo>
                  <a:lnTo>
                    <a:pt x="14508" y="6574"/>
                  </a:lnTo>
                  <a:lnTo>
                    <a:pt x="14494" y="6618"/>
                  </a:lnTo>
                  <a:lnTo>
                    <a:pt x="14479" y="6661"/>
                  </a:lnTo>
                  <a:lnTo>
                    <a:pt x="14473" y="6679"/>
                  </a:lnTo>
                  <a:lnTo>
                    <a:pt x="14466" y="6693"/>
                  </a:lnTo>
                  <a:lnTo>
                    <a:pt x="14463" y="6699"/>
                  </a:lnTo>
                  <a:lnTo>
                    <a:pt x="14460" y="6702"/>
                  </a:lnTo>
                  <a:lnTo>
                    <a:pt x="14457" y="6705"/>
                  </a:lnTo>
                  <a:lnTo>
                    <a:pt x="14454" y="6705"/>
                  </a:lnTo>
                  <a:lnTo>
                    <a:pt x="14452" y="6705"/>
                  </a:lnTo>
                  <a:lnTo>
                    <a:pt x="14449" y="6704"/>
                  </a:lnTo>
                  <a:lnTo>
                    <a:pt x="14447" y="6703"/>
                  </a:lnTo>
                  <a:lnTo>
                    <a:pt x="14446" y="6701"/>
                  </a:lnTo>
                  <a:lnTo>
                    <a:pt x="14443" y="6695"/>
                  </a:lnTo>
                  <a:lnTo>
                    <a:pt x="14439" y="6688"/>
                  </a:lnTo>
                  <a:lnTo>
                    <a:pt x="14438" y="6679"/>
                  </a:lnTo>
                  <a:lnTo>
                    <a:pt x="14437" y="6670"/>
                  </a:lnTo>
                  <a:lnTo>
                    <a:pt x="14436" y="6659"/>
                  </a:lnTo>
                  <a:lnTo>
                    <a:pt x="14436" y="6648"/>
                  </a:lnTo>
                  <a:lnTo>
                    <a:pt x="14439" y="6609"/>
                  </a:lnTo>
                  <a:lnTo>
                    <a:pt x="14442" y="6592"/>
                  </a:lnTo>
                  <a:lnTo>
                    <a:pt x="14433" y="6594"/>
                  </a:lnTo>
                  <a:lnTo>
                    <a:pt x="14425" y="6596"/>
                  </a:lnTo>
                  <a:lnTo>
                    <a:pt x="14419" y="6598"/>
                  </a:lnTo>
                  <a:lnTo>
                    <a:pt x="14413" y="6598"/>
                  </a:lnTo>
                  <a:lnTo>
                    <a:pt x="14407" y="6596"/>
                  </a:lnTo>
                  <a:lnTo>
                    <a:pt x="14402" y="6595"/>
                  </a:lnTo>
                  <a:lnTo>
                    <a:pt x="14397" y="6594"/>
                  </a:lnTo>
                  <a:lnTo>
                    <a:pt x="14394" y="6592"/>
                  </a:lnTo>
                  <a:lnTo>
                    <a:pt x="14388" y="6586"/>
                  </a:lnTo>
                  <a:lnTo>
                    <a:pt x="14384" y="6579"/>
                  </a:lnTo>
                  <a:lnTo>
                    <a:pt x="14380" y="6573"/>
                  </a:lnTo>
                  <a:lnTo>
                    <a:pt x="14377" y="6565"/>
                  </a:lnTo>
                  <a:lnTo>
                    <a:pt x="14375" y="6558"/>
                  </a:lnTo>
                  <a:lnTo>
                    <a:pt x="14373" y="6552"/>
                  </a:lnTo>
                  <a:lnTo>
                    <a:pt x="14371" y="6548"/>
                  </a:lnTo>
                  <a:lnTo>
                    <a:pt x="14368" y="6546"/>
                  </a:lnTo>
                  <a:lnTo>
                    <a:pt x="14366" y="6546"/>
                  </a:lnTo>
                  <a:lnTo>
                    <a:pt x="14364" y="6546"/>
                  </a:lnTo>
                  <a:lnTo>
                    <a:pt x="14362" y="6548"/>
                  </a:lnTo>
                  <a:lnTo>
                    <a:pt x="14360" y="6550"/>
                  </a:lnTo>
                  <a:lnTo>
                    <a:pt x="14353" y="6557"/>
                  </a:lnTo>
                  <a:lnTo>
                    <a:pt x="14345" y="6569"/>
                  </a:lnTo>
                  <a:lnTo>
                    <a:pt x="14342" y="6573"/>
                  </a:lnTo>
                  <a:lnTo>
                    <a:pt x="14339" y="6577"/>
                  </a:lnTo>
                  <a:lnTo>
                    <a:pt x="14338" y="6581"/>
                  </a:lnTo>
                  <a:lnTo>
                    <a:pt x="14337" y="6587"/>
                  </a:lnTo>
                  <a:lnTo>
                    <a:pt x="14336" y="6596"/>
                  </a:lnTo>
                  <a:lnTo>
                    <a:pt x="14337" y="6607"/>
                  </a:lnTo>
                  <a:lnTo>
                    <a:pt x="14342" y="6629"/>
                  </a:lnTo>
                  <a:lnTo>
                    <a:pt x="14347" y="6651"/>
                  </a:lnTo>
                  <a:lnTo>
                    <a:pt x="14349" y="6661"/>
                  </a:lnTo>
                  <a:lnTo>
                    <a:pt x="14351" y="6671"/>
                  </a:lnTo>
                  <a:lnTo>
                    <a:pt x="14352" y="6679"/>
                  </a:lnTo>
                  <a:lnTo>
                    <a:pt x="14352" y="6687"/>
                  </a:lnTo>
                  <a:lnTo>
                    <a:pt x="14351" y="6690"/>
                  </a:lnTo>
                  <a:lnTo>
                    <a:pt x="14350" y="6693"/>
                  </a:lnTo>
                  <a:lnTo>
                    <a:pt x="14348" y="6696"/>
                  </a:lnTo>
                  <a:lnTo>
                    <a:pt x="14346" y="6699"/>
                  </a:lnTo>
                  <a:lnTo>
                    <a:pt x="14344" y="6700"/>
                  </a:lnTo>
                  <a:lnTo>
                    <a:pt x="14339" y="6701"/>
                  </a:lnTo>
                  <a:lnTo>
                    <a:pt x="14336" y="6702"/>
                  </a:lnTo>
                  <a:lnTo>
                    <a:pt x="14331" y="6702"/>
                  </a:lnTo>
                  <a:lnTo>
                    <a:pt x="14329" y="6700"/>
                  </a:lnTo>
                  <a:lnTo>
                    <a:pt x="14325" y="6693"/>
                  </a:lnTo>
                  <a:lnTo>
                    <a:pt x="14321" y="6684"/>
                  </a:lnTo>
                  <a:lnTo>
                    <a:pt x="14317" y="6672"/>
                  </a:lnTo>
                  <a:lnTo>
                    <a:pt x="14304" y="6642"/>
                  </a:lnTo>
                  <a:lnTo>
                    <a:pt x="14289" y="6608"/>
                  </a:lnTo>
                  <a:lnTo>
                    <a:pt x="14280" y="6593"/>
                  </a:lnTo>
                  <a:lnTo>
                    <a:pt x="14272" y="6578"/>
                  </a:lnTo>
                  <a:lnTo>
                    <a:pt x="14262" y="6566"/>
                  </a:lnTo>
                  <a:lnTo>
                    <a:pt x="14252" y="6556"/>
                  </a:lnTo>
                  <a:lnTo>
                    <a:pt x="14247" y="6552"/>
                  </a:lnTo>
                  <a:lnTo>
                    <a:pt x="14243" y="6549"/>
                  </a:lnTo>
                  <a:lnTo>
                    <a:pt x="14237" y="6547"/>
                  </a:lnTo>
                  <a:lnTo>
                    <a:pt x="14232" y="6546"/>
                  </a:lnTo>
                  <a:lnTo>
                    <a:pt x="14227" y="6547"/>
                  </a:lnTo>
                  <a:lnTo>
                    <a:pt x="14221" y="6548"/>
                  </a:lnTo>
                  <a:lnTo>
                    <a:pt x="14216" y="6551"/>
                  </a:lnTo>
                  <a:lnTo>
                    <a:pt x="14210" y="6555"/>
                  </a:lnTo>
                  <a:lnTo>
                    <a:pt x="14195" y="6567"/>
                  </a:lnTo>
                  <a:lnTo>
                    <a:pt x="14182" y="6577"/>
                  </a:lnTo>
                  <a:lnTo>
                    <a:pt x="14171" y="6583"/>
                  </a:lnTo>
                  <a:lnTo>
                    <a:pt x="14160" y="6587"/>
                  </a:lnTo>
                  <a:lnTo>
                    <a:pt x="14135" y="6590"/>
                  </a:lnTo>
                  <a:lnTo>
                    <a:pt x="14104" y="6595"/>
                  </a:lnTo>
                  <a:lnTo>
                    <a:pt x="14092" y="6596"/>
                  </a:lnTo>
                  <a:lnTo>
                    <a:pt x="14083" y="6594"/>
                  </a:lnTo>
                  <a:lnTo>
                    <a:pt x="14075" y="6590"/>
                  </a:lnTo>
                  <a:lnTo>
                    <a:pt x="14070" y="6583"/>
                  </a:lnTo>
                  <a:lnTo>
                    <a:pt x="14065" y="6573"/>
                  </a:lnTo>
                  <a:lnTo>
                    <a:pt x="14063" y="6561"/>
                  </a:lnTo>
                  <a:lnTo>
                    <a:pt x="14062" y="6547"/>
                  </a:lnTo>
                  <a:lnTo>
                    <a:pt x="14063" y="6532"/>
                  </a:lnTo>
                  <a:lnTo>
                    <a:pt x="14064" y="6515"/>
                  </a:lnTo>
                  <a:lnTo>
                    <a:pt x="14067" y="6495"/>
                  </a:lnTo>
                  <a:lnTo>
                    <a:pt x="14072" y="6475"/>
                  </a:lnTo>
                  <a:lnTo>
                    <a:pt x="14076" y="6454"/>
                  </a:lnTo>
                  <a:lnTo>
                    <a:pt x="14088" y="6408"/>
                  </a:lnTo>
                  <a:lnTo>
                    <a:pt x="14102" y="6360"/>
                  </a:lnTo>
                  <a:lnTo>
                    <a:pt x="14132" y="6261"/>
                  </a:lnTo>
                  <a:lnTo>
                    <a:pt x="14160" y="6168"/>
                  </a:lnTo>
                  <a:lnTo>
                    <a:pt x="14165" y="6146"/>
                  </a:lnTo>
                  <a:lnTo>
                    <a:pt x="14170" y="6127"/>
                  </a:lnTo>
                  <a:lnTo>
                    <a:pt x="14173" y="6109"/>
                  </a:lnTo>
                  <a:lnTo>
                    <a:pt x="14176" y="6091"/>
                  </a:lnTo>
                  <a:lnTo>
                    <a:pt x="14177" y="6076"/>
                  </a:lnTo>
                  <a:lnTo>
                    <a:pt x="14178" y="6063"/>
                  </a:lnTo>
                  <a:lnTo>
                    <a:pt x="14177" y="6053"/>
                  </a:lnTo>
                  <a:lnTo>
                    <a:pt x="14174" y="6044"/>
                  </a:lnTo>
                  <a:lnTo>
                    <a:pt x="14166" y="6026"/>
                  </a:lnTo>
                  <a:lnTo>
                    <a:pt x="14160" y="6010"/>
                  </a:lnTo>
                  <a:lnTo>
                    <a:pt x="14157" y="5995"/>
                  </a:lnTo>
                  <a:lnTo>
                    <a:pt x="14156" y="5982"/>
                  </a:lnTo>
                  <a:lnTo>
                    <a:pt x="14156" y="5975"/>
                  </a:lnTo>
                  <a:lnTo>
                    <a:pt x="14156" y="5969"/>
                  </a:lnTo>
                  <a:lnTo>
                    <a:pt x="14158" y="5962"/>
                  </a:lnTo>
                  <a:lnTo>
                    <a:pt x="14159" y="5956"/>
                  </a:lnTo>
                  <a:lnTo>
                    <a:pt x="14162" y="5951"/>
                  </a:lnTo>
                  <a:lnTo>
                    <a:pt x="14165" y="5945"/>
                  </a:lnTo>
                  <a:lnTo>
                    <a:pt x="14170" y="5939"/>
                  </a:lnTo>
                  <a:lnTo>
                    <a:pt x="14174" y="5933"/>
                  </a:lnTo>
                  <a:lnTo>
                    <a:pt x="14177" y="5928"/>
                  </a:lnTo>
                  <a:lnTo>
                    <a:pt x="14181" y="5920"/>
                  </a:lnTo>
                  <a:lnTo>
                    <a:pt x="14186" y="5910"/>
                  </a:lnTo>
                  <a:lnTo>
                    <a:pt x="14190" y="5897"/>
                  </a:lnTo>
                  <a:lnTo>
                    <a:pt x="14200" y="5865"/>
                  </a:lnTo>
                  <a:lnTo>
                    <a:pt x="14209" y="5825"/>
                  </a:lnTo>
                  <a:lnTo>
                    <a:pt x="14219" y="5780"/>
                  </a:lnTo>
                  <a:lnTo>
                    <a:pt x="14229" y="5729"/>
                  </a:lnTo>
                  <a:lnTo>
                    <a:pt x="14238" y="5676"/>
                  </a:lnTo>
                  <a:lnTo>
                    <a:pt x="14247" y="5622"/>
                  </a:lnTo>
                  <a:lnTo>
                    <a:pt x="14255" y="5567"/>
                  </a:lnTo>
                  <a:lnTo>
                    <a:pt x="14261" y="5514"/>
                  </a:lnTo>
                  <a:lnTo>
                    <a:pt x="14266" y="5463"/>
                  </a:lnTo>
                  <a:lnTo>
                    <a:pt x="14270" y="5416"/>
                  </a:lnTo>
                  <a:lnTo>
                    <a:pt x="14271" y="5395"/>
                  </a:lnTo>
                  <a:lnTo>
                    <a:pt x="14272" y="5374"/>
                  </a:lnTo>
                  <a:lnTo>
                    <a:pt x="14272" y="5357"/>
                  </a:lnTo>
                  <a:lnTo>
                    <a:pt x="14271" y="5341"/>
                  </a:lnTo>
                  <a:lnTo>
                    <a:pt x="14270" y="5326"/>
                  </a:lnTo>
                  <a:lnTo>
                    <a:pt x="14267" y="5314"/>
                  </a:lnTo>
                  <a:lnTo>
                    <a:pt x="14264" y="5306"/>
                  </a:lnTo>
                  <a:lnTo>
                    <a:pt x="14261" y="5298"/>
                  </a:lnTo>
                  <a:lnTo>
                    <a:pt x="14250" y="5283"/>
                  </a:lnTo>
                  <a:lnTo>
                    <a:pt x="14242" y="5268"/>
                  </a:lnTo>
                  <a:lnTo>
                    <a:pt x="14235" y="5253"/>
                  </a:lnTo>
                  <a:lnTo>
                    <a:pt x="14231" y="5240"/>
                  </a:lnTo>
                  <a:lnTo>
                    <a:pt x="14229" y="5227"/>
                  </a:lnTo>
                  <a:lnTo>
                    <a:pt x="14229" y="5215"/>
                  </a:lnTo>
                  <a:lnTo>
                    <a:pt x="14231" y="5204"/>
                  </a:lnTo>
                  <a:lnTo>
                    <a:pt x="14234" y="5193"/>
                  </a:lnTo>
                  <a:lnTo>
                    <a:pt x="14238" y="5183"/>
                  </a:lnTo>
                  <a:lnTo>
                    <a:pt x="14244" y="5173"/>
                  </a:lnTo>
                  <a:lnTo>
                    <a:pt x="14251" y="5164"/>
                  </a:lnTo>
                  <a:lnTo>
                    <a:pt x="14259" y="5155"/>
                  </a:lnTo>
                  <a:lnTo>
                    <a:pt x="14268" y="5148"/>
                  </a:lnTo>
                  <a:lnTo>
                    <a:pt x="14278" y="5140"/>
                  </a:lnTo>
                  <a:lnTo>
                    <a:pt x="14289" y="5133"/>
                  </a:lnTo>
                  <a:lnTo>
                    <a:pt x="14300" y="5125"/>
                  </a:lnTo>
                  <a:lnTo>
                    <a:pt x="14346" y="5098"/>
                  </a:lnTo>
                  <a:lnTo>
                    <a:pt x="14389" y="5072"/>
                  </a:lnTo>
                  <a:lnTo>
                    <a:pt x="14399" y="5066"/>
                  </a:lnTo>
                  <a:lnTo>
                    <a:pt x="14407" y="5060"/>
                  </a:lnTo>
                  <a:lnTo>
                    <a:pt x="14415" y="5053"/>
                  </a:lnTo>
                  <a:lnTo>
                    <a:pt x="14422" y="5046"/>
                  </a:lnTo>
                  <a:lnTo>
                    <a:pt x="14428" y="5038"/>
                  </a:lnTo>
                  <a:lnTo>
                    <a:pt x="14431" y="5031"/>
                  </a:lnTo>
                  <a:lnTo>
                    <a:pt x="14434" y="5023"/>
                  </a:lnTo>
                  <a:lnTo>
                    <a:pt x="14435" y="5014"/>
                  </a:lnTo>
                  <a:lnTo>
                    <a:pt x="14435" y="5007"/>
                  </a:lnTo>
                  <a:lnTo>
                    <a:pt x="14437" y="4999"/>
                  </a:lnTo>
                  <a:lnTo>
                    <a:pt x="14439" y="4993"/>
                  </a:lnTo>
                  <a:lnTo>
                    <a:pt x="14444" y="4986"/>
                  </a:lnTo>
                  <a:lnTo>
                    <a:pt x="14448" y="4981"/>
                  </a:lnTo>
                  <a:lnTo>
                    <a:pt x="14453" y="4976"/>
                  </a:lnTo>
                  <a:lnTo>
                    <a:pt x="14459" y="4971"/>
                  </a:lnTo>
                  <a:lnTo>
                    <a:pt x="14466" y="4968"/>
                  </a:lnTo>
                  <a:lnTo>
                    <a:pt x="14481" y="4961"/>
                  </a:lnTo>
                  <a:lnTo>
                    <a:pt x="14499" y="4955"/>
                  </a:lnTo>
                  <a:lnTo>
                    <a:pt x="14516" y="4950"/>
                  </a:lnTo>
                  <a:lnTo>
                    <a:pt x="14535" y="4946"/>
                  </a:lnTo>
                  <a:lnTo>
                    <a:pt x="14553" y="4940"/>
                  </a:lnTo>
                  <a:lnTo>
                    <a:pt x="14572" y="4935"/>
                  </a:lnTo>
                  <a:lnTo>
                    <a:pt x="14589" y="4928"/>
                  </a:lnTo>
                  <a:lnTo>
                    <a:pt x="14604" y="4921"/>
                  </a:lnTo>
                  <a:lnTo>
                    <a:pt x="14610" y="4916"/>
                  </a:lnTo>
                  <a:lnTo>
                    <a:pt x="14617" y="4910"/>
                  </a:lnTo>
                  <a:lnTo>
                    <a:pt x="14622" y="4905"/>
                  </a:lnTo>
                  <a:lnTo>
                    <a:pt x="14626" y="4898"/>
                  </a:lnTo>
                  <a:lnTo>
                    <a:pt x="14630" y="4891"/>
                  </a:lnTo>
                  <a:lnTo>
                    <a:pt x="14633" y="4883"/>
                  </a:lnTo>
                  <a:lnTo>
                    <a:pt x="14635" y="4874"/>
                  </a:lnTo>
                  <a:lnTo>
                    <a:pt x="14635" y="4864"/>
                  </a:lnTo>
                  <a:lnTo>
                    <a:pt x="14644" y="4855"/>
                  </a:lnTo>
                  <a:lnTo>
                    <a:pt x="14667" y="4834"/>
                  </a:lnTo>
                  <a:lnTo>
                    <a:pt x="14700" y="4805"/>
                  </a:lnTo>
                  <a:lnTo>
                    <a:pt x="14737" y="4771"/>
                  </a:lnTo>
                  <a:lnTo>
                    <a:pt x="14775" y="4739"/>
                  </a:lnTo>
                  <a:lnTo>
                    <a:pt x="14807" y="4711"/>
                  </a:lnTo>
                  <a:lnTo>
                    <a:pt x="14831" y="4691"/>
                  </a:lnTo>
                  <a:lnTo>
                    <a:pt x="14839" y="4683"/>
                  </a:lnTo>
                  <a:lnTo>
                    <a:pt x="14832" y="4678"/>
                  </a:lnTo>
                  <a:lnTo>
                    <a:pt x="14826" y="4672"/>
                  </a:lnTo>
                  <a:lnTo>
                    <a:pt x="14822" y="4665"/>
                  </a:lnTo>
                  <a:lnTo>
                    <a:pt x="14819" y="4658"/>
                  </a:lnTo>
                  <a:lnTo>
                    <a:pt x="14818" y="4649"/>
                  </a:lnTo>
                  <a:lnTo>
                    <a:pt x="14818" y="4640"/>
                  </a:lnTo>
                  <a:lnTo>
                    <a:pt x="14819" y="4632"/>
                  </a:lnTo>
                  <a:lnTo>
                    <a:pt x="14822" y="4623"/>
                  </a:lnTo>
                  <a:lnTo>
                    <a:pt x="14825" y="4613"/>
                  </a:lnTo>
                  <a:lnTo>
                    <a:pt x="14830" y="4604"/>
                  </a:lnTo>
                  <a:lnTo>
                    <a:pt x="14835" y="4594"/>
                  </a:lnTo>
                  <a:lnTo>
                    <a:pt x="14840" y="4584"/>
                  </a:lnTo>
                  <a:lnTo>
                    <a:pt x="14854" y="4565"/>
                  </a:lnTo>
                  <a:lnTo>
                    <a:pt x="14870" y="4546"/>
                  </a:lnTo>
                  <a:lnTo>
                    <a:pt x="14887" y="4528"/>
                  </a:lnTo>
                  <a:lnTo>
                    <a:pt x="14903" y="4510"/>
                  </a:lnTo>
                  <a:lnTo>
                    <a:pt x="14920" y="4494"/>
                  </a:lnTo>
                  <a:lnTo>
                    <a:pt x="14935" y="4480"/>
                  </a:lnTo>
                  <a:lnTo>
                    <a:pt x="14958" y="4461"/>
                  </a:lnTo>
                  <a:lnTo>
                    <a:pt x="14967" y="4453"/>
                  </a:lnTo>
                  <a:lnTo>
                    <a:pt x="14972" y="4458"/>
                  </a:lnTo>
                  <a:lnTo>
                    <a:pt x="14977" y="4461"/>
                  </a:lnTo>
                  <a:lnTo>
                    <a:pt x="14982" y="4464"/>
                  </a:lnTo>
                  <a:lnTo>
                    <a:pt x="14989" y="4466"/>
                  </a:lnTo>
                  <a:lnTo>
                    <a:pt x="14994" y="4467"/>
                  </a:lnTo>
                  <a:lnTo>
                    <a:pt x="15002" y="4467"/>
                  </a:lnTo>
                  <a:lnTo>
                    <a:pt x="15008" y="4467"/>
                  </a:lnTo>
                  <a:lnTo>
                    <a:pt x="15016" y="4466"/>
                  </a:lnTo>
                  <a:lnTo>
                    <a:pt x="15031" y="4464"/>
                  </a:lnTo>
                  <a:lnTo>
                    <a:pt x="15046" y="4460"/>
                  </a:lnTo>
                  <a:lnTo>
                    <a:pt x="15061" y="4455"/>
                  </a:lnTo>
                  <a:lnTo>
                    <a:pt x="15076" y="4451"/>
                  </a:lnTo>
                  <a:lnTo>
                    <a:pt x="15089" y="4447"/>
                  </a:lnTo>
                  <a:lnTo>
                    <a:pt x="15101" y="4445"/>
                  </a:lnTo>
                  <a:lnTo>
                    <a:pt x="15106" y="4445"/>
                  </a:lnTo>
                  <a:lnTo>
                    <a:pt x="15111" y="4445"/>
                  </a:lnTo>
                  <a:lnTo>
                    <a:pt x="15116" y="4446"/>
                  </a:lnTo>
                  <a:lnTo>
                    <a:pt x="15119" y="4447"/>
                  </a:lnTo>
                  <a:lnTo>
                    <a:pt x="15122" y="4449"/>
                  </a:lnTo>
                  <a:lnTo>
                    <a:pt x="15124" y="4452"/>
                  </a:lnTo>
                  <a:lnTo>
                    <a:pt x="15125" y="4457"/>
                  </a:lnTo>
                  <a:lnTo>
                    <a:pt x="15126" y="4462"/>
                  </a:lnTo>
                  <a:lnTo>
                    <a:pt x="15125" y="4468"/>
                  </a:lnTo>
                  <a:lnTo>
                    <a:pt x="15124" y="4476"/>
                  </a:lnTo>
                  <a:lnTo>
                    <a:pt x="15122" y="4486"/>
                  </a:lnTo>
                  <a:lnTo>
                    <a:pt x="15119" y="4495"/>
                  </a:lnTo>
                  <a:lnTo>
                    <a:pt x="15106" y="4522"/>
                  </a:lnTo>
                  <a:lnTo>
                    <a:pt x="15095" y="4548"/>
                  </a:lnTo>
                  <a:lnTo>
                    <a:pt x="15094" y="4553"/>
                  </a:lnTo>
                  <a:lnTo>
                    <a:pt x="15093" y="4558"/>
                  </a:lnTo>
                  <a:lnTo>
                    <a:pt x="15094" y="4562"/>
                  </a:lnTo>
                  <a:lnTo>
                    <a:pt x="15096" y="4565"/>
                  </a:lnTo>
                  <a:lnTo>
                    <a:pt x="15099" y="4567"/>
                  </a:lnTo>
                  <a:lnTo>
                    <a:pt x="15105" y="4569"/>
                  </a:lnTo>
                  <a:lnTo>
                    <a:pt x="15112" y="4569"/>
                  </a:lnTo>
                  <a:lnTo>
                    <a:pt x="15122" y="4568"/>
                  </a:lnTo>
                  <a:lnTo>
                    <a:pt x="15131" y="4566"/>
                  </a:lnTo>
                  <a:lnTo>
                    <a:pt x="15139" y="4562"/>
                  </a:lnTo>
                  <a:lnTo>
                    <a:pt x="15148" y="4558"/>
                  </a:lnTo>
                  <a:lnTo>
                    <a:pt x="15156" y="4552"/>
                  </a:lnTo>
                  <a:lnTo>
                    <a:pt x="15165" y="4545"/>
                  </a:lnTo>
                  <a:lnTo>
                    <a:pt x="15174" y="4537"/>
                  </a:lnTo>
                  <a:lnTo>
                    <a:pt x="15181" y="4529"/>
                  </a:lnTo>
                  <a:lnTo>
                    <a:pt x="15189" y="4519"/>
                  </a:lnTo>
                  <a:lnTo>
                    <a:pt x="15204" y="4498"/>
                  </a:lnTo>
                  <a:lnTo>
                    <a:pt x="15218" y="4476"/>
                  </a:lnTo>
                  <a:lnTo>
                    <a:pt x="15232" y="4451"/>
                  </a:lnTo>
                  <a:lnTo>
                    <a:pt x="15244" y="4428"/>
                  </a:lnTo>
                  <a:lnTo>
                    <a:pt x="15266" y="4379"/>
                  </a:lnTo>
                  <a:lnTo>
                    <a:pt x="15285" y="4338"/>
                  </a:lnTo>
                  <a:lnTo>
                    <a:pt x="15293" y="4322"/>
                  </a:lnTo>
                  <a:lnTo>
                    <a:pt x="15300" y="4309"/>
                  </a:lnTo>
                  <a:lnTo>
                    <a:pt x="15304" y="4305"/>
                  </a:lnTo>
                  <a:lnTo>
                    <a:pt x="15307" y="4302"/>
                  </a:lnTo>
                  <a:lnTo>
                    <a:pt x="15309" y="4300"/>
                  </a:lnTo>
                  <a:lnTo>
                    <a:pt x="15312" y="4299"/>
                  </a:lnTo>
                  <a:lnTo>
                    <a:pt x="15323" y="4297"/>
                  </a:lnTo>
                  <a:lnTo>
                    <a:pt x="15334" y="4295"/>
                  </a:lnTo>
                  <a:lnTo>
                    <a:pt x="15343" y="4292"/>
                  </a:lnTo>
                  <a:lnTo>
                    <a:pt x="15352" y="4288"/>
                  </a:lnTo>
                  <a:lnTo>
                    <a:pt x="15360" y="4281"/>
                  </a:lnTo>
                  <a:lnTo>
                    <a:pt x="15367" y="4275"/>
                  </a:lnTo>
                  <a:lnTo>
                    <a:pt x="15374" y="4268"/>
                  </a:lnTo>
                  <a:lnTo>
                    <a:pt x="15379" y="4260"/>
                  </a:lnTo>
                  <a:lnTo>
                    <a:pt x="15383" y="4251"/>
                  </a:lnTo>
                  <a:lnTo>
                    <a:pt x="15388" y="4243"/>
                  </a:lnTo>
                  <a:lnTo>
                    <a:pt x="15391" y="4233"/>
                  </a:lnTo>
                  <a:lnTo>
                    <a:pt x="15393" y="4223"/>
                  </a:lnTo>
                  <a:lnTo>
                    <a:pt x="15394" y="4215"/>
                  </a:lnTo>
                  <a:lnTo>
                    <a:pt x="15395" y="4205"/>
                  </a:lnTo>
                  <a:lnTo>
                    <a:pt x="15395" y="4196"/>
                  </a:lnTo>
                  <a:lnTo>
                    <a:pt x="15394" y="4187"/>
                  </a:lnTo>
                  <a:lnTo>
                    <a:pt x="15393" y="4179"/>
                  </a:lnTo>
                  <a:lnTo>
                    <a:pt x="15391" y="4172"/>
                  </a:lnTo>
                  <a:lnTo>
                    <a:pt x="15388" y="4164"/>
                  </a:lnTo>
                  <a:lnTo>
                    <a:pt x="15383" y="4159"/>
                  </a:lnTo>
                  <a:lnTo>
                    <a:pt x="15379" y="4153"/>
                  </a:lnTo>
                  <a:lnTo>
                    <a:pt x="15374" y="4149"/>
                  </a:lnTo>
                  <a:lnTo>
                    <a:pt x="15368" y="4147"/>
                  </a:lnTo>
                  <a:lnTo>
                    <a:pt x="15361" y="4145"/>
                  </a:lnTo>
                  <a:lnTo>
                    <a:pt x="15353" y="4146"/>
                  </a:lnTo>
                  <a:lnTo>
                    <a:pt x="15346" y="4147"/>
                  </a:lnTo>
                  <a:lnTo>
                    <a:pt x="15337" y="4150"/>
                  </a:lnTo>
                  <a:lnTo>
                    <a:pt x="15327" y="4156"/>
                  </a:lnTo>
                  <a:lnTo>
                    <a:pt x="15317" y="4163"/>
                  </a:lnTo>
                  <a:lnTo>
                    <a:pt x="15306" y="4173"/>
                  </a:lnTo>
                  <a:lnTo>
                    <a:pt x="15294" y="4185"/>
                  </a:lnTo>
                  <a:lnTo>
                    <a:pt x="15282" y="4199"/>
                  </a:lnTo>
                  <a:lnTo>
                    <a:pt x="15279" y="4201"/>
                  </a:lnTo>
                  <a:lnTo>
                    <a:pt x="15276" y="4202"/>
                  </a:lnTo>
                  <a:lnTo>
                    <a:pt x="15273" y="4202"/>
                  </a:lnTo>
                  <a:lnTo>
                    <a:pt x="15269" y="4201"/>
                  </a:lnTo>
                  <a:lnTo>
                    <a:pt x="15263" y="4194"/>
                  </a:lnTo>
                  <a:lnTo>
                    <a:pt x="15255" y="4186"/>
                  </a:lnTo>
                  <a:lnTo>
                    <a:pt x="15249" y="4175"/>
                  </a:lnTo>
                  <a:lnTo>
                    <a:pt x="15241" y="4164"/>
                  </a:lnTo>
                  <a:lnTo>
                    <a:pt x="15234" y="4155"/>
                  </a:lnTo>
                  <a:lnTo>
                    <a:pt x="15227" y="4147"/>
                  </a:lnTo>
                  <a:lnTo>
                    <a:pt x="15221" y="4121"/>
                  </a:lnTo>
                  <a:lnTo>
                    <a:pt x="15208" y="4052"/>
                  </a:lnTo>
                  <a:lnTo>
                    <a:pt x="15199" y="4007"/>
                  </a:lnTo>
                  <a:lnTo>
                    <a:pt x="15191" y="3956"/>
                  </a:lnTo>
                  <a:lnTo>
                    <a:pt x="15181" y="3901"/>
                  </a:lnTo>
                  <a:lnTo>
                    <a:pt x="15173" y="3844"/>
                  </a:lnTo>
                  <a:lnTo>
                    <a:pt x="15165" y="3786"/>
                  </a:lnTo>
                  <a:lnTo>
                    <a:pt x="15159" y="3729"/>
                  </a:lnTo>
                  <a:lnTo>
                    <a:pt x="15153" y="3676"/>
                  </a:lnTo>
                  <a:lnTo>
                    <a:pt x="15151" y="3627"/>
                  </a:lnTo>
                  <a:lnTo>
                    <a:pt x="15151" y="3604"/>
                  </a:lnTo>
                  <a:lnTo>
                    <a:pt x="15151" y="3584"/>
                  </a:lnTo>
                  <a:lnTo>
                    <a:pt x="15153" y="3564"/>
                  </a:lnTo>
                  <a:lnTo>
                    <a:pt x="15155" y="3548"/>
                  </a:lnTo>
                  <a:lnTo>
                    <a:pt x="15158" y="3534"/>
                  </a:lnTo>
                  <a:lnTo>
                    <a:pt x="15162" y="3523"/>
                  </a:lnTo>
                  <a:lnTo>
                    <a:pt x="15167" y="3514"/>
                  </a:lnTo>
                  <a:lnTo>
                    <a:pt x="15173" y="3508"/>
                  </a:lnTo>
                  <a:lnTo>
                    <a:pt x="15181" y="3501"/>
                  </a:lnTo>
                  <a:lnTo>
                    <a:pt x="15190" y="3492"/>
                  </a:lnTo>
                  <a:lnTo>
                    <a:pt x="15197" y="3484"/>
                  </a:lnTo>
                  <a:lnTo>
                    <a:pt x="15204" y="3473"/>
                  </a:lnTo>
                  <a:lnTo>
                    <a:pt x="15217" y="3452"/>
                  </a:lnTo>
                  <a:lnTo>
                    <a:pt x="15228" y="3430"/>
                  </a:lnTo>
                  <a:lnTo>
                    <a:pt x="15235" y="3420"/>
                  </a:lnTo>
                  <a:lnTo>
                    <a:pt x="15241" y="3411"/>
                  </a:lnTo>
                  <a:lnTo>
                    <a:pt x="15248" y="3403"/>
                  </a:lnTo>
                  <a:lnTo>
                    <a:pt x="15254" y="3397"/>
                  </a:lnTo>
                  <a:lnTo>
                    <a:pt x="15262" y="3393"/>
                  </a:lnTo>
                  <a:lnTo>
                    <a:pt x="15269" y="3390"/>
                  </a:lnTo>
                  <a:lnTo>
                    <a:pt x="15274" y="3389"/>
                  </a:lnTo>
                  <a:lnTo>
                    <a:pt x="15278" y="3390"/>
                  </a:lnTo>
                  <a:lnTo>
                    <a:pt x="15283" y="3391"/>
                  </a:lnTo>
                  <a:lnTo>
                    <a:pt x="15288" y="3393"/>
                  </a:lnTo>
                  <a:lnTo>
                    <a:pt x="15300" y="3397"/>
                  </a:lnTo>
                  <a:lnTo>
                    <a:pt x="15310" y="3399"/>
                  </a:lnTo>
                  <a:lnTo>
                    <a:pt x="15314" y="3399"/>
                  </a:lnTo>
                  <a:lnTo>
                    <a:pt x="15318" y="3398"/>
                  </a:lnTo>
                  <a:lnTo>
                    <a:pt x="15321" y="3396"/>
                  </a:lnTo>
                  <a:lnTo>
                    <a:pt x="15324" y="3395"/>
                  </a:lnTo>
                  <a:lnTo>
                    <a:pt x="15326" y="3391"/>
                  </a:lnTo>
                  <a:lnTo>
                    <a:pt x="15327" y="3388"/>
                  </a:lnTo>
                  <a:lnTo>
                    <a:pt x="15328" y="3385"/>
                  </a:lnTo>
                  <a:lnTo>
                    <a:pt x="15330" y="3381"/>
                  </a:lnTo>
                  <a:lnTo>
                    <a:pt x="15331" y="3371"/>
                  </a:lnTo>
                  <a:lnTo>
                    <a:pt x="15331" y="3359"/>
                  </a:lnTo>
                  <a:lnTo>
                    <a:pt x="15330" y="3347"/>
                  </a:lnTo>
                  <a:lnTo>
                    <a:pt x="15330" y="3338"/>
                  </a:lnTo>
                  <a:lnTo>
                    <a:pt x="15330" y="3330"/>
                  </a:lnTo>
                  <a:lnTo>
                    <a:pt x="15332" y="3326"/>
                  </a:lnTo>
                  <a:lnTo>
                    <a:pt x="15333" y="3323"/>
                  </a:lnTo>
                  <a:lnTo>
                    <a:pt x="15336" y="3322"/>
                  </a:lnTo>
                  <a:lnTo>
                    <a:pt x="15339" y="3323"/>
                  </a:lnTo>
                  <a:lnTo>
                    <a:pt x="15342" y="3325"/>
                  </a:lnTo>
                  <a:lnTo>
                    <a:pt x="15351" y="3333"/>
                  </a:lnTo>
                  <a:lnTo>
                    <a:pt x="15361" y="3347"/>
                  </a:lnTo>
                  <a:lnTo>
                    <a:pt x="15373" y="3365"/>
                  </a:lnTo>
                  <a:lnTo>
                    <a:pt x="15384" y="3384"/>
                  </a:lnTo>
                  <a:lnTo>
                    <a:pt x="15397" y="3404"/>
                  </a:lnTo>
                  <a:lnTo>
                    <a:pt x="15410" y="3425"/>
                  </a:lnTo>
                  <a:lnTo>
                    <a:pt x="15423" y="3444"/>
                  </a:lnTo>
                  <a:lnTo>
                    <a:pt x="15435" y="3460"/>
                  </a:lnTo>
                  <a:lnTo>
                    <a:pt x="15441" y="3468"/>
                  </a:lnTo>
                  <a:lnTo>
                    <a:pt x="15447" y="3473"/>
                  </a:lnTo>
                  <a:lnTo>
                    <a:pt x="15452" y="3477"/>
                  </a:lnTo>
                  <a:lnTo>
                    <a:pt x="15456" y="3481"/>
                  </a:lnTo>
                  <a:lnTo>
                    <a:pt x="15461" y="3483"/>
                  </a:lnTo>
                  <a:lnTo>
                    <a:pt x="15465" y="3483"/>
                  </a:lnTo>
                  <a:lnTo>
                    <a:pt x="15469" y="3482"/>
                  </a:lnTo>
                  <a:lnTo>
                    <a:pt x="15472" y="3477"/>
                  </a:lnTo>
                  <a:lnTo>
                    <a:pt x="15476" y="3470"/>
                  </a:lnTo>
                  <a:lnTo>
                    <a:pt x="15479" y="3463"/>
                  </a:lnTo>
                  <a:lnTo>
                    <a:pt x="15480" y="3457"/>
                  </a:lnTo>
                  <a:lnTo>
                    <a:pt x="15480" y="3451"/>
                  </a:lnTo>
                  <a:lnTo>
                    <a:pt x="15480" y="3439"/>
                  </a:lnTo>
                  <a:lnTo>
                    <a:pt x="15478" y="3429"/>
                  </a:lnTo>
                  <a:lnTo>
                    <a:pt x="15477" y="3420"/>
                  </a:lnTo>
                  <a:lnTo>
                    <a:pt x="15477" y="3414"/>
                  </a:lnTo>
                  <a:lnTo>
                    <a:pt x="15478" y="3412"/>
                  </a:lnTo>
                  <a:lnTo>
                    <a:pt x="15481" y="3410"/>
                  </a:lnTo>
                  <a:lnTo>
                    <a:pt x="15485" y="3409"/>
                  </a:lnTo>
                  <a:lnTo>
                    <a:pt x="15491" y="3408"/>
                  </a:lnTo>
                  <a:lnTo>
                    <a:pt x="15496" y="3408"/>
                  </a:lnTo>
                  <a:lnTo>
                    <a:pt x="15502" y="3409"/>
                  </a:lnTo>
                  <a:lnTo>
                    <a:pt x="15505" y="3411"/>
                  </a:lnTo>
                  <a:lnTo>
                    <a:pt x="15509" y="3413"/>
                  </a:lnTo>
                  <a:lnTo>
                    <a:pt x="15511" y="3416"/>
                  </a:lnTo>
                  <a:lnTo>
                    <a:pt x="15513" y="3419"/>
                  </a:lnTo>
                  <a:lnTo>
                    <a:pt x="15515" y="3424"/>
                  </a:lnTo>
                  <a:lnTo>
                    <a:pt x="15517" y="3428"/>
                  </a:lnTo>
                  <a:lnTo>
                    <a:pt x="15518" y="3449"/>
                  </a:lnTo>
                  <a:lnTo>
                    <a:pt x="15518" y="3471"/>
                  </a:lnTo>
                  <a:lnTo>
                    <a:pt x="15519" y="3476"/>
                  </a:lnTo>
                  <a:lnTo>
                    <a:pt x="15520" y="3480"/>
                  </a:lnTo>
                  <a:lnTo>
                    <a:pt x="15523" y="3483"/>
                  </a:lnTo>
                  <a:lnTo>
                    <a:pt x="15527" y="3484"/>
                  </a:lnTo>
                  <a:lnTo>
                    <a:pt x="15532" y="3485"/>
                  </a:lnTo>
                  <a:lnTo>
                    <a:pt x="15537" y="3485"/>
                  </a:lnTo>
                  <a:lnTo>
                    <a:pt x="15542" y="3484"/>
                  </a:lnTo>
                  <a:lnTo>
                    <a:pt x="15548" y="3482"/>
                  </a:lnTo>
                  <a:lnTo>
                    <a:pt x="15553" y="3479"/>
                  </a:lnTo>
                  <a:lnTo>
                    <a:pt x="15558" y="3474"/>
                  </a:lnTo>
                  <a:lnTo>
                    <a:pt x="15563" y="3470"/>
                  </a:lnTo>
                  <a:lnTo>
                    <a:pt x="15566" y="3463"/>
                  </a:lnTo>
                  <a:lnTo>
                    <a:pt x="15568" y="3457"/>
                  </a:lnTo>
                  <a:lnTo>
                    <a:pt x="15570" y="3449"/>
                  </a:lnTo>
                  <a:lnTo>
                    <a:pt x="15570" y="3441"/>
                  </a:lnTo>
                  <a:lnTo>
                    <a:pt x="15569" y="3432"/>
                  </a:lnTo>
                  <a:lnTo>
                    <a:pt x="15564" y="3414"/>
                  </a:lnTo>
                  <a:lnTo>
                    <a:pt x="15555" y="3384"/>
                  </a:lnTo>
                  <a:lnTo>
                    <a:pt x="15543" y="3345"/>
                  </a:lnTo>
                  <a:lnTo>
                    <a:pt x="15532" y="3303"/>
                  </a:lnTo>
                  <a:lnTo>
                    <a:pt x="15519" y="3262"/>
                  </a:lnTo>
                  <a:lnTo>
                    <a:pt x="15509" y="3228"/>
                  </a:lnTo>
                  <a:lnTo>
                    <a:pt x="15502" y="3203"/>
                  </a:lnTo>
                  <a:lnTo>
                    <a:pt x="15499" y="3193"/>
                  </a:lnTo>
                  <a:lnTo>
                    <a:pt x="15512" y="3165"/>
                  </a:lnTo>
                  <a:lnTo>
                    <a:pt x="15522" y="3140"/>
                  </a:lnTo>
                  <a:lnTo>
                    <a:pt x="15525" y="3129"/>
                  </a:lnTo>
                  <a:lnTo>
                    <a:pt x="15528" y="3118"/>
                  </a:lnTo>
                  <a:lnTo>
                    <a:pt x="15531" y="3109"/>
                  </a:lnTo>
                  <a:lnTo>
                    <a:pt x="15532" y="3099"/>
                  </a:lnTo>
                  <a:lnTo>
                    <a:pt x="15533" y="3090"/>
                  </a:lnTo>
                  <a:lnTo>
                    <a:pt x="15533" y="3083"/>
                  </a:lnTo>
                  <a:lnTo>
                    <a:pt x="15532" y="3074"/>
                  </a:lnTo>
                  <a:lnTo>
                    <a:pt x="15531" y="3068"/>
                  </a:lnTo>
                  <a:lnTo>
                    <a:pt x="15528" y="3060"/>
                  </a:lnTo>
                  <a:lnTo>
                    <a:pt x="15526" y="3054"/>
                  </a:lnTo>
                  <a:lnTo>
                    <a:pt x="15523" y="3048"/>
                  </a:lnTo>
                  <a:lnTo>
                    <a:pt x="15520" y="3041"/>
                  </a:lnTo>
                  <a:lnTo>
                    <a:pt x="15510" y="3030"/>
                  </a:lnTo>
                  <a:lnTo>
                    <a:pt x="15499" y="3018"/>
                  </a:lnTo>
                  <a:lnTo>
                    <a:pt x="15488" y="3008"/>
                  </a:lnTo>
                  <a:lnTo>
                    <a:pt x="15474" y="2997"/>
                  </a:lnTo>
                  <a:lnTo>
                    <a:pt x="15441" y="2973"/>
                  </a:lnTo>
                  <a:lnTo>
                    <a:pt x="15406" y="2944"/>
                  </a:lnTo>
                  <a:lnTo>
                    <a:pt x="15396" y="2936"/>
                  </a:lnTo>
                  <a:lnTo>
                    <a:pt x="15389" y="2926"/>
                  </a:lnTo>
                  <a:lnTo>
                    <a:pt x="15383" y="2916"/>
                  </a:lnTo>
                  <a:lnTo>
                    <a:pt x="15379" y="2907"/>
                  </a:lnTo>
                  <a:lnTo>
                    <a:pt x="15377" y="2897"/>
                  </a:lnTo>
                  <a:lnTo>
                    <a:pt x="15376" y="2888"/>
                  </a:lnTo>
                  <a:lnTo>
                    <a:pt x="15377" y="2879"/>
                  </a:lnTo>
                  <a:lnTo>
                    <a:pt x="15378" y="2869"/>
                  </a:lnTo>
                  <a:lnTo>
                    <a:pt x="15381" y="2860"/>
                  </a:lnTo>
                  <a:lnTo>
                    <a:pt x="15385" y="2852"/>
                  </a:lnTo>
                  <a:lnTo>
                    <a:pt x="15391" y="2843"/>
                  </a:lnTo>
                  <a:lnTo>
                    <a:pt x="15397" y="2835"/>
                  </a:lnTo>
                  <a:lnTo>
                    <a:pt x="15404" y="2827"/>
                  </a:lnTo>
                  <a:lnTo>
                    <a:pt x="15411" y="2819"/>
                  </a:lnTo>
                  <a:lnTo>
                    <a:pt x="15419" y="2812"/>
                  </a:lnTo>
                  <a:lnTo>
                    <a:pt x="15427" y="2806"/>
                  </a:lnTo>
                  <a:lnTo>
                    <a:pt x="15436" y="2799"/>
                  </a:lnTo>
                  <a:lnTo>
                    <a:pt x="15445" y="2794"/>
                  </a:lnTo>
                  <a:lnTo>
                    <a:pt x="15454" y="2788"/>
                  </a:lnTo>
                  <a:lnTo>
                    <a:pt x="15463" y="2784"/>
                  </a:lnTo>
                  <a:lnTo>
                    <a:pt x="15471" y="2781"/>
                  </a:lnTo>
                  <a:lnTo>
                    <a:pt x="15480" y="2778"/>
                  </a:lnTo>
                  <a:lnTo>
                    <a:pt x="15489" y="2777"/>
                  </a:lnTo>
                  <a:lnTo>
                    <a:pt x="15496" y="2776"/>
                  </a:lnTo>
                  <a:lnTo>
                    <a:pt x="15503" y="2775"/>
                  </a:lnTo>
                  <a:lnTo>
                    <a:pt x="15509" y="2776"/>
                  </a:lnTo>
                  <a:lnTo>
                    <a:pt x="15515" y="2778"/>
                  </a:lnTo>
                  <a:lnTo>
                    <a:pt x="15520" y="2780"/>
                  </a:lnTo>
                  <a:lnTo>
                    <a:pt x="15523" y="2784"/>
                  </a:lnTo>
                  <a:lnTo>
                    <a:pt x="15525" y="2788"/>
                  </a:lnTo>
                  <a:lnTo>
                    <a:pt x="15527" y="2795"/>
                  </a:lnTo>
                  <a:lnTo>
                    <a:pt x="15526" y="2802"/>
                  </a:lnTo>
                  <a:lnTo>
                    <a:pt x="15525" y="2822"/>
                  </a:lnTo>
                  <a:lnTo>
                    <a:pt x="15524" y="2840"/>
                  </a:lnTo>
                  <a:lnTo>
                    <a:pt x="15525" y="2859"/>
                  </a:lnTo>
                  <a:lnTo>
                    <a:pt x="15527" y="2878"/>
                  </a:lnTo>
                  <a:lnTo>
                    <a:pt x="15529" y="2886"/>
                  </a:lnTo>
                  <a:lnTo>
                    <a:pt x="15533" y="2895"/>
                  </a:lnTo>
                  <a:lnTo>
                    <a:pt x="15536" y="2903"/>
                  </a:lnTo>
                  <a:lnTo>
                    <a:pt x="15540" y="2911"/>
                  </a:lnTo>
                  <a:lnTo>
                    <a:pt x="15545" y="2920"/>
                  </a:lnTo>
                  <a:lnTo>
                    <a:pt x="15550" y="2927"/>
                  </a:lnTo>
                  <a:lnTo>
                    <a:pt x="15556" y="2935"/>
                  </a:lnTo>
                  <a:lnTo>
                    <a:pt x="15563" y="2941"/>
                  </a:lnTo>
                  <a:lnTo>
                    <a:pt x="15595" y="2971"/>
                  </a:lnTo>
                  <a:lnTo>
                    <a:pt x="15626" y="3001"/>
                  </a:lnTo>
                  <a:lnTo>
                    <a:pt x="15640" y="3017"/>
                  </a:lnTo>
                  <a:lnTo>
                    <a:pt x="15655" y="3034"/>
                  </a:lnTo>
                  <a:lnTo>
                    <a:pt x="15668" y="3050"/>
                  </a:lnTo>
                  <a:lnTo>
                    <a:pt x="15681" y="3067"/>
                  </a:lnTo>
                  <a:lnTo>
                    <a:pt x="15692" y="3084"/>
                  </a:lnTo>
                  <a:lnTo>
                    <a:pt x="15701" y="3102"/>
                  </a:lnTo>
                  <a:lnTo>
                    <a:pt x="15709" y="3121"/>
                  </a:lnTo>
                  <a:lnTo>
                    <a:pt x="15715" y="3140"/>
                  </a:lnTo>
                  <a:lnTo>
                    <a:pt x="15720" y="3159"/>
                  </a:lnTo>
                  <a:lnTo>
                    <a:pt x="15723" y="3180"/>
                  </a:lnTo>
                  <a:lnTo>
                    <a:pt x="15723" y="3190"/>
                  </a:lnTo>
                  <a:lnTo>
                    <a:pt x="15723" y="3201"/>
                  </a:lnTo>
                  <a:lnTo>
                    <a:pt x="15722" y="3212"/>
                  </a:lnTo>
                  <a:lnTo>
                    <a:pt x="15720" y="3223"/>
                  </a:lnTo>
                  <a:lnTo>
                    <a:pt x="15719" y="3239"/>
                  </a:lnTo>
                  <a:lnTo>
                    <a:pt x="15720" y="3258"/>
                  </a:lnTo>
                  <a:lnTo>
                    <a:pt x="15722" y="3280"/>
                  </a:lnTo>
                  <a:lnTo>
                    <a:pt x="15726" y="3303"/>
                  </a:lnTo>
                  <a:lnTo>
                    <a:pt x="15732" y="3328"/>
                  </a:lnTo>
                  <a:lnTo>
                    <a:pt x="15738" y="3355"/>
                  </a:lnTo>
                  <a:lnTo>
                    <a:pt x="15744" y="3382"/>
                  </a:lnTo>
                  <a:lnTo>
                    <a:pt x="15752" y="3408"/>
                  </a:lnTo>
                  <a:lnTo>
                    <a:pt x="15767" y="3457"/>
                  </a:lnTo>
                  <a:lnTo>
                    <a:pt x="15780" y="3499"/>
                  </a:lnTo>
                  <a:lnTo>
                    <a:pt x="15790" y="3527"/>
                  </a:lnTo>
                  <a:lnTo>
                    <a:pt x="15793" y="3538"/>
                  </a:lnTo>
                  <a:lnTo>
                    <a:pt x="15778" y="3563"/>
                  </a:lnTo>
                  <a:lnTo>
                    <a:pt x="15765" y="3585"/>
                  </a:lnTo>
                  <a:lnTo>
                    <a:pt x="15763" y="3590"/>
                  </a:lnTo>
                  <a:lnTo>
                    <a:pt x="15761" y="3597"/>
                  </a:lnTo>
                  <a:lnTo>
                    <a:pt x="15760" y="3603"/>
                  </a:lnTo>
                  <a:lnTo>
                    <a:pt x="15760" y="3610"/>
                  </a:lnTo>
                  <a:lnTo>
                    <a:pt x="15761" y="3618"/>
                  </a:lnTo>
                  <a:lnTo>
                    <a:pt x="15762" y="3627"/>
                  </a:lnTo>
                  <a:lnTo>
                    <a:pt x="15765" y="3636"/>
                  </a:lnTo>
                  <a:lnTo>
                    <a:pt x="15768" y="3647"/>
                  </a:lnTo>
                  <a:lnTo>
                    <a:pt x="15784" y="3687"/>
                  </a:lnTo>
                  <a:lnTo>
                    <a:pt x="15799" y="3725"/>
                  </a:lnTo>
                  <a:lnTo>
                    <a:pt x="15812" y="3762"/>
                  </a:lnTo>
                  <a:lnTo>
                    <a:pt x="15825" y="3798"/>
                  </a:lnTo>
                  <a:lnTo>
                    <a:pt x="15836" y="3833"/>
                  </a:lnTo>
                  <a:lnTo>
                    <a:pt x="15846" y="3868"/>
                  </a:lnTo>
                  <a:lnTo>
                    <a:pt x="15853" y="3901"/>
                  </a:lnTo>
                  <a:lnTo>
                    <a:pt x="15859" y="3935"/>
                  </a:lnTo>
                  <a:lnTo>
                    <a:pt x="15864" y="3969"/>
                  </a:lnTo>
                  <a:lnTo>
                    <a:pt x="15866" y="4003"/>
                  </a:lnTo>
                  <a:lnTo>
                    <a:pt x="15866" y="4037"/>
                  </a:lnTo>
                  <a:lnTo>
                    <a:pt x="15865" y="4072"/>
                  </a:lnTo>
                  <a:lnTo>
                    <a:pt x="15863" y="4090"/>
                  </a:lnTo>
                  <a:lnTo>
                    <a:pt x="15861" y="4108"/>
                  </a:lnTo>
                  <a:lnTo>
                    <a:pt x="15857" y="4127"/>
                  </a:lnTo>
                  <a:lnTo>
                    <a:pt x="15853" y="4145"/>
                  </a:lnTo>
                  <a:lnTo>
                    <a:pt x="15844" y="4184"/>
                  </a:lnTo>
                  <a:lnTo>
                    <a:pt x="15832" y="4222"/>
                  </a:lnTo>
                  <a:lnTo>
                    <a:pt x="15832" y="4225"/>
                  </a:lnTo>
                  <a:lnTo>
                    <a:pt x="15832" y="4229"/>
                  </a:lnTo>
                  <a:lnTo>
                    <a:pt x="15833" y="4232"/>
                  </a:lnTo>
                  <a:lnTo>
                    <a:pt x="15834" y="4235"/>
                  </a:lnTo>
                  <a:lnTo>
                    <a:pt x="15839" y="4243"/>
                  </a:lnTo>
                  <a:lnTo>
                    <a:pt x="15846" y="4249"/>
                  </a:lnTo>
                  <a:lnTo>
                    <a:pt x="15864" y="4266"/>
                  </a:lnTo>
                  <a:lnTo>
                    <a:pt x="15886" y="4286"/>
                  </a:lnTo>
                  <a:lnTo>
                    <a:pt x="15897" y="4296"/>
                  </a:lnTo>
                  <a:lnTo>
                    <a:pt x="15908" y="4309"/>
                  </a:lnTo>
                  <a:lnTo>
                    <a:pt x="15918" y="4322"/>
                  </a:lnTo>
                  <a:lnTo>
                    <a:pt x="15926" y="4336"/>
                  </a:lnTo>
                  <a:lnTo>
                    <a:pt x="15930" y="4345"/>
                  </a:lnTo>
                  <a:lnTo>
                    <a:pt x="15934" y="4352"/>
                  </a:lnTo>
                  <a:lnTo>
                    <a:pt x="15936" y="4361"/>
                  </a:lnTo>
                  <a:lnTo>
                    <a:pt x="15938" y="4370"/>
                  </a:lnTo>
                  <a:lnTo>
                    <a:pt x="15940" y="4378"/>
                  </a:lnTo>
                  <a:lnTo>
                    <a:pt x="15941" y="4388"/>
                  </a:lnTo>
                  <a:lnTo>
                    <a:pt x="15941" y="4397"/>
                  </a:lnTo>
                  <a:lnTo>
                    <a:pt x="15941" y="4407"/>
                  </a:lnTo>
                  <a:lnTo>
                    <a:pt x="15939" y="4436"/>
                  </a:lnTo>
                  <a:lnTo>
                    <a:pt x="15941" y="4465"/>
                  </a:lnTo>
                  <a:lnTo>
                    <a:pt x="15945" y="4493"/>
                  </a:lnTo>
                  <a:lnTo>
                    <a:pt x="15951" y="4521"/>
                  </a:lnTo>
                  <a:lnTo>
                    <a:pt x="15959" y="4549"/>
                  </a:lnTo>
                  <a:lnTo>
                    <a:pt x="15970" y="4577"/>
                  </a:lnTo>
                  <a:lnTo>
                    <a:pt x="15983" y="4604"/>
                  </a:lnTo>
                  <a:lnTo>
                    <a:pt x="15998" y="4631"/>
                  </a:lnTo>
                  <a:lnTo>
                    <a:pt x="16014" y="4656"/>
                  </a:lnTo>
                  <a:lnTo>
                    <a:pt x="16033" y="4682"/>
                  </a:lnTo>
                  <a:lnTo>
                    <a:pt x="16052" y="4708"/>
                  </a:lnTo>
                  <a:lnTo>
                    <a:pt x="16072" y="4733"/>
                  </a:lnTo>
                  <a:lnTo>
                    <a:pt x="16095" y="4758"/>
                  </a:lnTo>
                  <a:lnTo>
                    <a:pt x="16119" y="4781"/>
                  </a:lnTo>
                  <a:lnTo>
                    <a:pt x="16142" y="4805"/>
                  </a:lnTo>
                  <a:lnTo>
                    <a:pt x="16168" y="4827"/>
                  </a:lnTo>
                  <a:lnTo>
                    <a:pt x="16194" y="4850"/>
                  </a:lnTo>
                  <a:lnTo>
                    <a:pt x="16221" y="4871"/>
                  </a:lnTo>
                  <a:lnTo>
                    <a:pt x="16248" y="4892"/>
                  </a:lnTo>
                  <a:lnTo>
                    <a:pt x="16276" y="4912"/>
                  </a:lnTo>
                  <a:lnTo>
                    <a:pt x="16303" y="4932"/>
                  </a:lnTo>
                  <a:lnTo>
                    <a:pt x="16331" y="4950"/>
                  </a:lnTo>
                  <a:lnTo>
                    <a:pt x="16359" y="4967"/>
                  </a:lnTo>
                  <a:lnTo>
                    <a:pt x="16387" y="4984"/>
                  </a:lnTo>
                  <a:lnTo>
                    <a:pt x="16415" y="5000"/>
                  </a:lnTo>
                  <a:lnTo>
                    <a:pt x="16442" y="5015"/>
                  </a:lnTo>
                  <a:lnTo>
                    <a:pt x="16470" y="5029"/>
                  </a:lnTo>
                  <a:lnTo>
                    <a:pt x="16496" y="5043"/>
                  </a:lnTo>
                  <a:lnTo>
                    <a:pt x="16522" y="5055"/>
                  </a:lnTo>
                  <a:lnTo>
                    <a:pt x="16546" y="5067"/>
                  </a:lnTo>
                  <a:lnTo>
                    <a:pt x="16571" y="5077"/>
                  </a:lnTo>
                  <a:lnTo>
                    <a:pt x="16594" y="5086"/>
                  </a:lnTo>
                  <a:lnTo>
                    <a:pt x="16606" y="5092"/>
                  </a:lnTo>
                  <a:lnTo>
                    <a:pt x="16620" y="5099"/>
                  </a:lnTo>
                  <a:lnTo>
                    <a:pt x="16638" y="5109"/>
                  </a:lnTo>
                  <a:lnTo>
                    <a:pt x="16657" y="5122"/>
                  </a:lnTo>
                  <a:lnTo>
                    <a:pt x="16701" y="5151"/>
                  </a:lnTo>
                  <a:lnTo>
                    <a:pt x="16747" y="5183"/>
                  </a:lnTo>
                  <a:lnTo>
                    <a:pt x="16770" y="5200"/>
                  </a:lnTo>
                  <a:lnTo>
                    <a:pt x="16793" y="5218"/>
                  </a:lnTo>
                  <a:lnTo>
                    <a:pt x="16812" y="5235"/>
                  </a:lnTo>
                  <a:lnTo>
                    <a:pt x="16830" y="5251"/>
                  </a:lnTo>
                  <a:lnTo>
                    <a:pt x="16846" y="5267"/>
                  </a:lnTo>
                  <a:lnTo>
                    <a:pt x="16858" y="5281"/>
                  </a:lnTo>
                  <a:lnTo>
                    <a:pt x="16864" y="5287"/>
                  </a:lnTo>
                  <a:lnTo>
                    <a:pt x="16868" y="5294"/>
                  </a:lnTo>
                  <a:lnTo>
                    <a:pt x="16870" y="5299"/>
                  </a:lnTo>
                  <a:lnTo>
                    <a:pt x="16872" y="5305"/>
                  </a:lnTo>
                  <a:lnTo>
                    <a:pt x="16873" y="5308"/>
                  </a:lnTo>
                  <a:lnTo>
                    <a:pt x="16875" y="5311"/>
                  </a:lnTo>
                  <a:lnTo>
                    <a:pt x="16878" y="5314"/>
                  </a:lnTo>
                  <a:lnTo>
                    <a:pt x="16882" y="5317"/>
                  </a:lnTo>
                  <a:lnTo>
                    <a:pt x="16890" y="5326"/>
                  </a:lnTo>
                  <a:lnTo>
                    <a:pt x="16902" y="5335"/>
                  </a:lnTo>
                  <a:lnTo>
                    <a:pt x="16916" y="5342"/>
                  </a:lnTo>
                  <a:lnTo>
                    <a:pt x="16930" y="5350"/>
                  </a:lnTo>
                  <a:lnTo>
                    <a:pt x="16945" y="5355"/>
                  </a:lnTo>
                  <a:lnTo>
                    <a:pt x="16960" y="5359"/>
                  </a:lnTo>
                  <a:lnTo>
                    <a:pt x="16967" y="5362"/>
                  </a:lnTo>
                  <a:lnTo>
                    <a:pt x="16974" y="5362"/>
                  </a:lnTo>
                  <a:lnTo>
                    <a:pt x="16981" y="5363"/>
                  </a:lnTo>
                  <a:lnTo>
                    <a:pt x="16987" y="5362"/>
                  </a:lnTo>
                  <a:lnTo>
                    <a:pt x="16994" y="5360"/>
                  </a:lnTo>
                  <a:lnTo>
                    <a:pt x="16999" y="5358"/>
                  </a:lnTo>
                  <a:lnTo>
                    <a:pt x="17004" y="5355"/>
                  </a:lnTo>
                  <a:lnTo>
                    <a:pt x="17009" y="5352"/>
                  </a:lnTo>
                  <a:lnTo>
                    <a:pt x="17012" y="5347"/>
                  </a:lnTo>
                  <a:lnTo>
                    <a:pt x="17014" y="5341"/>
                  </a:lnTo>
                  <a:lnTo>
                    <a:pt x="17016" y="5334"/>
                  </a:lnTo>
                  <a:lnTo>
                    <a:pt x="17017" y="5325"/>
                  </a:lnTo>
                  <a:lnTo>
                    <a:pt x="17017" y="5316"/>
                  </a:lnTo>
                  <a:lnTo>
                    <a:pt x="17016" y="5306"/>
                  </a:lnTo>
                  <a:lnTo>
                    <a:pt x="17014" y="5294"/>
                  </a:lnTo>
                  <a:lnTo>
                    <a:pt x="17011" y="5280"/>
                  </a:lnTo>
                  <a:lnTo>
                    <a:pt x="17011" y="5276"/>
                  </a:lnTo>
                  <a:lnTo>
                    <a:pt x="17012" y="5269"/>
                  </a:lnTo>
                  <a:lnTo>
                    <a:pt x="17013" y="5263"/>
                  </a:lnTo>
                  <a:lnTo>
                    <a:pt x="17016" y="5254"/>
                  </a:lnTo>
                  <a:lnTo>
                    <a:pt x="17024" y="5237"/>
                  </a:lnTo>
                  <a:lnTo>
                    <a:pt x="17031" y="5216"/>
                  </a:lnTo>
                  <a:lnTo>
                    <a:pt x="17034" y="5207"/>
                  </a:lnTo>
                  <a:lnTo>
                    <a:pt x="17038" y="5197"/>
                  </a:lnTo>
                  <a:lnTo>
                    <a:pt x="17040" y="5186"/>
                  </a:lnTo>
                  <a:lnTo>
                    <a:pt x="17041" y="5178"/>
                  </a:lnTo>
                  <a:lnTo>
                    <a:pt x="17040" y="5168"/>
                  </a:lnTo>
                  <a:lnTo>
                    <a:pt x="17039" y="5161"/>
                  </a:lnTo>
                  <a:lnTo>
                    <a:pt x="17037" y="5156"/>
                  </a:lnTo>
                  <a:lnTo>
                    <a:pt x="17034" y="5153"/>
                  </a:lnTo>
                  <a:lnTo>
                    <a:pt x="17032" y="5150"/>
                  </a:lnTo>
                  <a:lnTo>
                    <a:pt x="17029" y="5147"/>
                  </a:lnTo>
                  <a:lnTo>
                    <a:pt x="17023" y="5141"/>
                  </a:lnTo>
                  <a:lnTo>
                    <a:pt x="17017" y="5135"/>
                  </a:lnTo>
                  <a:lnTo>
                    <a:pt x="17012" y="5129"/>
                  </a:lnTo>
                  <a:lnTo>
                    <a:pt x="17008" y="5123"/>
                  </a:lnTo>
                  <a:lnTo>
                    <a:pt x="17000" y="5110"/>
                  </a:lnTo>
                  <a:lnTo>
                    <a:pt x="16995" y="5097"/>
                  </a:lnTo>
                  <a:lnTo>
                    <a:pt x="16990" y="5083"/>
                  </a:lnTo>
                  <a:lnTo>
                    <a:pt x="16987" y="5070"/>
                  </a:lnTo>
                  <a:lnTo>
                    <a:pt x="16985" y="5056"/>
                  </a:lnTo>
                  <a:lnTo>
                    <a:pt x="16983" y="5042"/>
                  </a:lnTo>
                  <a:lnTo>
                    <a:pt x="16980" y="5028"/>
                  </a:lnTo>
                  <a:lnTo>
                    <a:pt x="16976" y="5014"/>
                  </a:lnTo>
                  <a:lnTo>
                    <a:pt x="16971" y="5001"/>
                  </a:lnTo>
                  <a:lnTo>
                    <a:pt x="16965" y="4988"/>
                  </a:lnTo>
                  <a:lnTo>
                    <a:pt x="16957" y="4975"/>
                  </a:lnTo>
                  <a:lnTo>
                    <a:pt x="16945" y="4962"/>
                  </a:lnTo>
                  <a:lnTo>
                    <a:pt x="16939" y="4955"/>
                  </a:lnTo>
                  <a:lnTo>
                    <a:pt x="16931" y="4950"/>
                  </a:lnTo>
                  <a:lnTo>
                    <a:pt x="16924" y="4943"/>
                  </a:lnTo>
                  <a:lnTo>
                    <a:pt x="16914" y="4938"/>
                  </a:lnTo>
                  <a:lnTo>
                    <a:pt x="16897" y="4926"/>
                  </a:lnTo>
                  <a:lnTo>
                    <a:pt x="16879" y="4914"/>
                  </a:lnTo>
                  <a:lnTo>
                    <a:pt x="16862" y="4900"/>
                  </a:lnTo>
                  <a:lnTo>
                    <a:pt x="16847" y="4886"/>
                  </a:lnTo>
                  <a:lnTo>
                    <a:pt x="16841" y="4879"/>
                  </a:lnTo>
                  <a:lnTo>
                    <a:pt x="16836" y="4871"/>
                  </a:lnTo>
                  <a:lnTo>
                    <a:pt x="16831" y="4865"/>
                  </a:lnTo>
                  <a:lnTo>
                    <a:pt x="16829" y="4857"/>
                  </a:lnTo>
                  <a:lnTo>
                    <a:pt x="16827" y="4850"/>
                  </a:lnTo>
                  <a:lnTo>
                    <a:pt x="16827" y="4842"/>
                  </a:lnTo>
                  <a:lnTo>
                    <a:pt x="16829" y="4836"/>
                  </a:lnTo>
                  <a:lnTo>
                    <a:pt x="16832" y="4828"/>
                  </a:lnTo>
                  <a:lnTo>
                    <a:pt x="16841" y="4814"/>
                  </a:lnTo>
                  <a:lnTo>
                    <a:pt x="16854" y="4790"/>
                  </a:lnTo>
                  <a:lnTo>
                    <a:pt x="16869" y="4760"/>
                  </a:lnTo>
                  <a:lnTo>
                    <a:pt x="16885" y="4725"/>
                  </a:lnTo>
                  <a:lnTo>
                    <a:pt x="16891" y="4709"/>
                  </a:lnTo>
                  <a:lnTo>
                    <a:pt x="16897" y="4692"/>
                  </a:lnTo>
                  <a:lnTo>
                    <a:pt x="16901" y="4677"/>
                  </a:lnTo>
                  <a:lnTo>
                    <a:pt x="16904" y="4663"/>
                  </a:lnTo>
                  <a:lnTo>
                    <a:pt x="16904" y="4658"/>
                  </a:lnTo>
                  <a:lnTo>
                    <a:pt x="16904" y="4651"/>
                  </a:lnTo>
                  <a:lnTo>
                    <a:pt x="16904" y="4647"/>
                  </a:lnTo>
                  <a:lnTo>
                    <a:pt x="16903" y="4641"/>
                  </a:lnTo>
                  <a:lnTo>
                    <a:pt x="16902" y="4638"/>
                  </a:lnTo>
                  <a:lnTo>
                    <a:pt x="16900" y="4635"/>
                  </a:lnTo>
                  <a:lnTo>
                    <a:pt x="16897" y="4633"/>
                  </a:lnTo>
                  <a:lnTo>
                    <a:pt x="16893" y="4632"/>
                  </a:lnTo>
                  <a:lnTo>
                    <a:pt x="16885" y="4630"/>
                  </a:lnTo>
                  <a:lnTo>
                    <a:pt x="16875" y="4626"/>
                  </a:lnTo>
                  <a:lnTo>
                    <a:pt x="16866" y="4623"/>
                  </a:lnTo>
                  <a:lnTo>
                    <a:pt x="16856" y="4619"/>
                  </a:lnTo>
                  <a:lnTo>
                    <a:pt x="16835" y="4607"/>
                  </a:lnTo>
                  <a:lnTo>
                    <a:pt x="16814" y="4594"/>
                  </a:lnTo>
                  <a:lnTo>
                    <a:pt x="16804" y="4587"/>
                  </a:lnTo>
                  <a:lnTo>
                    <a:pt x="16795" y="4579"/>
                  </a:lnTo>
                  <a:lnTo>
                    <a:pt x="16787" y="4572"/>
                  </a:lnTo>
                  <a:lnTo>
                    <a:pt x="16780" y="4563"/>
                  </a:lnTo>
                  <a:lnTo>
                    <a:pt x="16773" y="4555"/>
                  </a:lnTo>
                  <a:lnTo>
                    <a:pt x="16768" y="4547"/>
                  </a:lnTo>
                  <a:lnTo>
                    <a:pt x="16765" y="4539"/>
                  </a:lnTo>
                  <a:lnTo>
                    <a:pt x="16764" y="4532"/>
                  </a:lnTo>
                  <a:lnTo>
                    <a:pt x="16759" y="4498"/>
                  </a:lnTo>
                  <a:lnTo>
                    <a:pt x="16754" y="4464"/>
                  </a:lnTo>
                  <a:lnTo>
                    <a:pt x="16749" y="4430"/>
                  </a:lnTo>
                  <a:lnTo>
                    <a:pt x="16744" y="4396"/>
                  </a:lnTo>
                  <a:lnTo>
                    <a:pt x="16742" y="4367"/>
                  </a:lnTo>
                  <a:lnTo>
                    <a:pt x="16741" y="4345"/>
                  </a:lnTo>
                  <a:lnTo>
                    <a:pt x="16742" y="4336"/>
                  </a:lnTo>
                  <a:lnTo>
                    <a:pt x="16744" y="4329"/>
                  </a:lnTo>
                  <a:lnTo>
                    <a:pt x="16745" y="4327"/>
                  </a:lnTo>
                  <a:lnTo>
                    <a:pt x="16747" y="4324"/>
                  </a:lnTo>
                  <a:lnTo>
                    <a:pt x="16749" y="4323"/>
                  </a:lnTo>
                  <a:lnTo>
                    <a:pt x="16751" y="4322"/>
                  </a:lnTo>
                  <a:lnTo>
                    <a:pt x="16760" y="4321"/>
                  </a:lnTo>
                  <a:lnTo>
                    <a:pt x="16769" y="4319"/>
                  </a:lnTo>
                  <a:lnTo>
                    <a:pt x="16775" y="4317"/>
                  </a:lnTo>
                  <a:lnTo>
                    <a:pt x="16782" y="4315"/>
                  </a:lnTo>
                  <a:lnTo>
                    <a:pt x="16787" y="4311"/>
                  </a:lnTo>
                  <a:lnTo>
                    <a:pt x="16792" y="4308"/>
                  </a:lnTo>
                  <a:lnTo>
                    <a:pt x="16796" y="4305"/>
                  </a:lnTo>
                  <a:lnTo>
                    <a:pt x="16798" y="4301"/>
                  </a:lnTo>
                  <a:lnTo>
                    <a:pt x="16800" y="4296"/>
                  </a:lnTo>
                  <a:lnTo>
                    <a:pt x="16801" y="4292"/>
                  </a:lnTo>
                  <a:lnTo>
                    <a:pt x="16802" y="4288"/>
                  </a:lnTo>
                  <a:lnTo>
                    <a:pt x="16802" y="4282"/>
                  </a:lnTo>
                  <a:lnTo>
                    <a:pt x="16800" y="4273"/>
                  </a:lnTo>
                  <a:lnTo>
                    <a:pt x="16797" y="4262"/>
                  </a:lnTo>
                  <a:lnTo>
                    <a:pt x="16785" y="4239"/>
                  </a:lnTo>
                  <a:lnTo>
                    <a:pt x="16771" y="4216"/>
                  </a:lnTo>
                  <a:lnTo>
                    <a:pt x="16765" y="4204"/>
                  </a:lnTo>
                  <a:lnTo>
                    <a:pt x="16758" y="4192"/>
                  </a:lnTo>
                  <a:lnTo>
                    <a:pt x="16753" y="4181"/>
                  </a:lnTo>
                  <a:lnTo>
                    <a:pt x="16747" y="4172"/>
                  </a:lnTo>
                  <a:lnTo>
                    <a:pt x="16745" y="4165"/>
                  </a:lnTo>
                  <a:lnTo>
                    <a:pt x="16741" y="4161"/>
                  </a:lnTo>
                  <a:lnTo>
                    <a:pt x="16737" y="4157"/>
                  </a:lnTo>
                  <a:lnTo>
                    <a:pt x="16731" y="4155"/>
                  </a:lnTo>
                  <a:lnTo>
                    <a:pt x="16718" y="4150"/>
                  </a:lnTo>
                  <a:lnTo>
                    <a:pt x="16704" y="4148"/>
                  </a:lnTo>
                  <a:lnTo>
                    <a:pt x="16688" y="4146"/>
                  </a:lnTo>
                  <a:lnTo>
                    <a:pt x="16672" y="4145"/>
                  </a:lnTo>
                  <a:lnTo>
                    <a:pt x="16665" y="4144"/>
                  </a:lnTo>
                  <a:lnTo>
                    <a:pt x="16656" y="4143"/>
                  </a:lnTo>
                  <a:lnTo>
                    <a:pt x="16650" y="4141"/>
                  </a:lnTo>
                  <a:lnTo>
                    <a:pt x="16642" y="4138"/>
                  </a:lnTo>
                  <a:lnTo>
                    <a:pt x="16639" y="4136"/>
                  </a:lnTo>
                  <a:lnTo>
                    <a:pt x="16635" y="4132"/>
                  </a:lnTo>
                  <a:lnTo>
                    <a:pt x="16630" y="4128"/>
                  </a:lnTo>
                  <a:lnTo>
                    <a:pt x="16626" y="4122"/>
                  </a:lnTo>
                  <a:lnTo>
                    <a:pt x="16617" y="4108"/>
                  </a:lnTo>
                  <a:lnTo>
                    <a:pt x="16608" y="4090"/>
                  </a:lnTo>
                  <a:lnTo>
                    <a:pt x="16598" y="4071"/>
                  </a:lnTo>
                  <a:lnTo>
                    <a:pt x="16588" y="4048"/>
                  </a:lnTo>
                  <a:lnTo>
                    <a:pt x="16579" y="4024"/>
                  </a:lnTo>
                  <a:lnTo>
                    <a:pt x="16569" y="4001"/>
                  </a:lnTo>
                  <a:lnTo>
                    <a:pt x="16552" y="3954"/>
                  </a:lnTo>
                  <a:lnTo>
                    <a:pt x="16539" y="3911"/>
                  </a:lnTo>
                  <a:lnTo>
                    <a:pt x="16535" y="3893"/>
                  </a:lnTo>
                  <a:lnTo>
                    <a:pt x="16531" y="3880"/>
                  </a:lnTo>
                  <a:lnTo>
                    <a:pt x="16529" y="3871"/>
                  </a:lnTo>
                  <a:lnTo>
                    <a:pt x="16530" y="3865"/>
                  </a:lnTo>
                  <a:lnTo>
                    <a:pt x="16537" y="3857"/>
                  </a:lnTo>
                  <a:lnTo>
                    <a:pt x="16542" y="3853"/>
                  </a:lnTo>
                  <a:lnTo>
                    <a:pt x="16544" y="3851"/>
                  </a:lnTo>
                  <a:lnTo>
                    <a:pt x="16546" y="3851"/>
                  </a:lnTo>
                  <a:lnTo>
                    <a:pt x="16549" y="3853"/>
                  </a:lnTo>
                  <a:lnTo>
                    <a:pt x="16550" y="3854"/>
                  </a:lnTo>
                  <a:lnTo>
                    <a:pt x="16553" y="3857"/>
                  </a:lnTo>
                  <a:lnTo>
                    <a:pt x="16556" y="3863"/>
                  </a:lnTo>
                  <a:lnTo>
                    <a:pt x="16559" y="3870"/>
                  </a:lnTo>
                  <a:lnTo>
                    <a:pt x="16563" y="3877"/>
                  </a:lnTo>
                  <a:lnTo>
                    <a:pt x="16566" y="3885"/>
                  </a:lnTo>
                  <a:lnTo>
                    <a:pt x="16570" y="3891"/>
                  </a:lnTo>
                  <a:lnTo>
                    <a:pt x="16574" y="3898"/>
                  </a:lnTo>
                  <a:lnTo>
                    <a:pt x="16580" y="3902"/>
                  </a:lnTo>
                  <a:lnTo>
                    <a:pt x="16583" y="3904"/>
                  </a:lnTo>
                  <a:lnTo>
                    <a:pt x="16586" y="3905"/>
                  </a:lnTo>
                  <a:lnTo>
                    <a:pt x="16590" y="3905"/>
                  </a:lnTo>
                  <a:lnTo>
                    <a:pt x="16595" y="3905"/>
                  </a:lnTo>
                  <a:lnTo>
                    <a:pt x="16599" y="3904"/>
                  </a:lnTo>
                  <a:lnTo>
                    <a:pt x="16603" y="3902"/>
                  </a:lnTo>
                  <a:lnTo>
                    <a:pt x="16609" y="3900"/>
                  </a:lnTo>
                  <a:lnTo>
                    <a:pt x="16615" y="3896"/>
                  </a:lnTo>
                  <a:lnTo>
                    <a:pt x="16621" y="3890"/>
                  </a:lnTo>
                  <a:lnTo>
                    <a:pt x="16625" y="3885"/>
                  </a:lnTo>
                  <a:lnTo>
                    <a:pt x="16627" y="3879"/>
                  </a:lnTo>
                  <a:lnTo>
                    <a:pt x="16627" y="3874"/>
                  </a:lnTo>
                  <a:lnTo>
                    <a:pt x="16625" y="3869"/>
                  </a:lnTo>
                  <a:lnTo>
                    <a:pt x="16622" y="3863"/>
                  </a:lnTo>
                  <a:lnTo>
                    <a:pt x="16617" y="3858"/>
                  </a:lnTo>
                  <a:lnTo>
                    <a:pt x="16611" y="3853"/>
                  </a:lnTo>
                  <a:lnTo>
                    <a:pt x="16595" y="3842"/>
                  </a:lnTo>
                  <a:lnTo>
                    <a:pt x="16573" y="3830"/>
                  </a:lnTo>
                  <a:lnTo>
                    <a:pt x="16551" y="3818"/>
                  </a:lnTo>
                  <a:lnTo>
                    <a:pt x="16525" y="3806"/>
                  </a:lnTo>
                  <a:lnTo>
                    <a:pt x="16498" y="3794"/>
                  </a:lnTo>
                  <a:lnTo>
                    <a:pt x="16472" y="3782"/>
                  </a:lnTo>
                  <a:lnTo>
                    <a:pt x="16448" y="3769"/>
                  </a:lnTo>
                  <a:lnTo>
                    <a:pt x="16425" y="3756"/>
                  </a:lnTo>
                  <a:lnTo>
                    <a:pt x="16414" y="3749"/>
                  </a:lnTo>
                  <a:lnTo>
                    <a:pt x="16405" y="3742"/>
                  </a:lnTo>
                  <a:lnTo>
                    <a:pt x="16397" y="3735"/>
                  </a:lnTo>
                  <a:lnTo>
                    <a:pt x="16389" y="3728"/>
                  </a:lnTo>
                  <a:lnTo>
                    <a:pt x="16384" y="3721"/>
                  </a:lnTo>
                  <a:lnTo>
                    <a:pt x="16380" y="3714"/>
                  </a:lnTo>
                  <a:lnTo>
                    <a:pt x="16377" y="3706"/>
                  </a:lnTo>
                  <a:lnTo>
                    <a:pt x="16377" y="3699"/>
                  </a:lnTo>
                  <a:lnTo>
                    <a:pt x="16375" y="3689"/>
                  </a:lnTo>
                  <a:lnTo>
                    <a:pt x="16373" y="3679"/>
                  </a:lnTo>
                  <a:lnTo>
                    <a:pt x="16371" y="3672"/>
                  </a:lnTo>
                  <a:lnTo>
                    <a:pt x="16368" y="3664"/>
                  </a:lnTo>
                  <a:lnTo>
                    <a:pt x="16364" y="3659"/>
                  </a:lnTo>
                  <a:lnTo>
                    <a:pt x="16358" y="3654"/>
                  </a:lnTo>
                  <a:lnTo>
                    <a:pt x="16353" y="3649"/>
                  </a:lnTo>
                  <a:lnTo>
                    <a:pt x="16346" y="3645"/>
                  </a:lnTo>
                  <a:lnTo>
                    <a:pt x="16340" y="3643"/>
                  </a:lnTo>
                  <a:lnTo>
                    <a:pt x="16332" y="3641"/>
                  </a:lnTo>
                  <a:lnTo>
                    <a:pt x="16325" y="3640"/>
                  </a:lnTo>
                  <a:lnTo>
                    <a:pt x="16317" y="3639"/>
                  </a:lnTo>
                  <a:lnTo>
                    <a:pt x="16302" y="3639"/>
                  </a:lnTo>
                  <a:lnTo>
                    <a:pt x="16287" y="3642"/>
                  </a:lnTo>
                  <a:lnTo>
                    <a:pt x="16273" y="3646"/>
                  </a:lnTo>
                  <a:lnTo>
                    <a:pt x="16260" y="3653"/>
                  </a:lnTo>
                  <a:lnTo>
                    <a:pt x="16255" y="3656"/>
                  </a:lnTo>
                  <a:lnTo>
                    <a:pt x="16250" y="3660"/>
                  </a:lnTo>
                  <a:lnTo>
                    <a:pt x="16245" y="3663"/>
                  </a:lnTo>
                  <a:lnTo>
                    <a:pt x="16242" y="3668"/>
                  </a:lnTo>
                  <a:lnTo>
                    <a:pt x="16240" y="3672"/>
                  </a:lnTo>
                  <a:lnTo>
                    <a:pt x="16238" y="3677"/>
                  </a:lnTo>
                  <a:lnTo>
                    <a:pt x="16238" y="3682"/>
                  </a:lnTo>
                  <a:lnTo>
                    <a:pt x="16239" y="3686"/>
                  </a:lnTo>
                  <a:lnTo>
                    <a:pt x="16241" y="3691"/>
                  </a:lnTo>
                  <a:lnTo>
                    <a:pt x="16244" y="3696"/>
                  </a:lnTo>
                  <a:lnTo>
                    <a:pt x="16249" y="3700"/>
                  </a:lnTo>
                  <a:lnTo>
                    <a:pt x="16255" y="3704"/>
                  </a:lnTo>
                  <a:lnTo>
                    <a:pt x="16259" y="3709"/>
                  </a:lnTo>
                  <a:lnTo>
                    <a:pt x="16263" y="3713"/>
                  </a:lnTo>
                  <a:lnTo>
                    <a:pt x="16266" y="3717"/>
                  </a:lnTo>
                  <a:lnTo>
                    <a:pt x="16268" y="3724"/>
                  </a:lnTo>
                  <a:lnTo>
                    <a:pt x="16269" y="3729"/>
                  </a:lnTo>
                  <a:lnTo>
                    <a:pt x="16270" y="3734"/>
                  </a:lnTo>
                  <a:lnTo>
                    <a:pt x="16269" y="3740"/>
                  </a:lnTo>
                  <a:lnTo>
                    <a:pt x="16267" y="3745"/>
                  </a:lnTo>
                  <a:lnTo>
                    <a:pt x="16264" y="3749"/>
                  </a:lnTo>
                  <a:lnTo>
                    <a:pt x="16258" y="3753"/>
                  </a:lnTo>
                  <a:lnTo>
                    <a:pt x="16252" y="3754"/>
                  </a:lnTo>
                  <a:lnTo>
                    <a:pt x="16244" y="3754"/>
                  </a:lnTo>
                  <a:lnTo>
                    <a:pt x="16235" y="3753"/>
                  </a:lnTo>
                  <a:lnTo>
                    <a:pt x="16224" y="3749"/>
                  </a:lnTo>
                  <a:lnTo>
                    <a:pt x="16210" y="3743"/>
                  </a:lnTo>
                  <a:lnTo>
                    <a:pt x="16195" y="3735"/>
                  </a:lnTo>
                  <a:lnTo>
                    <a:pt x="16183" y="3728"/>
                  </a:lnTo>
                  <a:lnTo>
                    <a:pt x="16172" y="3720"/>
                  </a:lnTo>
                  <a:lnTo>
                    <a:pt x="16163" y="3712"/>
                  </a:lnTo>
                  <a:lnTo>
                    <a:pt x="16154" y="3703"/>
                  </a:lnTo>
                  <a:lnTo>
                    <a:pt x="16145" y="3695"/>
                  </a:lnTo>
                  <a:lnTo>
                    <a:pt x="16139" y="3685"/>
                  </a:lnTo>
                  <a:lnTo>
                    <a:pt x="16133" y="3675"/>
                  </a:lnTo>
                  <a:lnTo>
                    <a:pt x="16127" y="3666"/>
                  </a:lnTo>
                  <a:lnTo>
                    <a:pt x="16116" y="3645"/>
                  </a:lnTo>
                  <a:lnTo>
                    <a:pt x="16109" y="3624"/>
                  </a:lnTo>
                  <a:lnTo>
                    <a:pt x="16102" y="3602"/>
                  </a:lnTo>
                  <a:lnTo>
                    <a:pt x="16096" y="3580"/>
                  </a:lnTo>
                  <a:lnTo>
                    <a:pt x="16091" y="3557"/>
                  </a:lnTo>
                  <a:lnTo>
                    <a:pt x="16084" y="3534"/>
                  </a:lnTo>
                  <a:lnTo>
                    <a:pt x="16078" y="3512"/>
                  </a:lnTo>
                  <a:lnTo>
                    <a:pt x="16069" y="3489"/>
                  </a:lnTo>
                  <a:lnTo>
                    <a:pt x="16065" y="3477"/>
                  </a:lnTo>
                  <a:lnTo>
                    <a:pt x="16059" y="3467"/>
                  </a:lnTo>
                  <a:lnTo>
                    <a:pt x="16053" y="3456"/>
                  </a:lnTo>
                  <a:lnTo>
                    <a:pt x="16047" y="3445"/>
                  </a:lnTo>
                  <a:lnTo>
                    <a:pt x="16040" y="3434"/>
                  </a:lnTo>
                  <a:lnTo>
                    <a:pt x="16031" y="3425"/>
                  </a:lnTo>
                  <a:lnTo>
                    <a:pt x="16023" y="3415"/>
                  </a:lnTo>
                  <a:lnTo>
                    <a:pt x="16013" y="3404"/>
                  </a:lnTo>
                  <a:lnTo>
                    <a:pt x="16007" y="3397"/>
                  </a:lnTo>
                  <a:lnTo>
                    <a:pt x="15998" y="3386"/>
                  </a:lnTo>
                  <a:lnTo>
                    <a:pt x="15988" y="3372"/>
                  </a:lnTo>
                  <a:lnTo>
                    <a:pt x="15979" y="3355"/>
                  </a:lnTo>
                  <a:lnTo>
                    <a:pt x="15969" y="3337"/>
                  </a:lnTo>
                  <a:lnTo>
                    <a:pt x="15959" y="3317"/>
                  </a:lnTo>
                  <a:lnTo>
                    <a:pt x="15951" y="3297"/>
                  </a:lnTo>
                  <a:lnTo>
                    <a:pt x="15943" y="3276"/>
                  </a:lnTo>
                  <a:lnTo>
                    <a:pt x="15938" y="3256"/>
                  </a:lnTo>
                  <a:lnTo>
                    <a:pt x="15934" y="3238"/>
                  </a:lnTo>
                  <a:lnTo>
                    <a:pt x="15933" y="3228"/>
                  </a:lnTo>
                  <a:lnTo>
                    <a:pt x="15933" y="3219"/>
                  </a:lnTo>
                  <a:lnTo>
                    <a:pt x="15933" y="3211"/>
                  </a:lnTo>
                  <a:lnTo>
                    <a:pt x="15934" y="3203"/>
                  </a:lnTo>
                  <a:lnTo>
                    <a:pt x="15936" y="3197"/>
                  </a:lnTo>
                  <a:lnTo>
                    <a:pt x="15939" y="3190"/>
                  </a:lnTo>
                  <a:lnTo>
                    <a:pt x="15942" y="3185"/>
                  </a:lnTo>
                  <a:lnTo>
                    <a:pt x="15948" y="3181"/>
                  </a:lnTo>
                  <a:lnTo>
                    <a:pt x="15953" y="3176"/>
                  </a:lnTo>
                  <a:lnTo>
                    <a:pt x="15959" y="3174"/>
                  </a:lnTo>
                  <a:lnTo>
                    <a:pt x="15968" y="3172"/>
                  </a:lnTo>
                  <a:lnTo>
                    <a:pt x="15977" y="3171"/>
                  </a:lnTo>
                  <a:lnTo>
                    <a:pt x="15988" y="3171"/>
                  </a:lnTo>
                  <a:lnTo>
                    <a:pt x="15997" y="3170"/>
                  </a:lnTo>
                  <a:lnTo>
                    <a:pt x="16006" y="3168"/>
                  </a:lnTo>
                  <a:lnTo>
                    <a:pt x="16012" y="3166"/>
                  </a:lnTo>
                  <a:lnTo>
                    <a:pt x="16018" y="3163"/>
                  </a:lnTo>
                  <a:lnTo>
                    <a:pt x="16022" y="3158"/>
                  </a:lnTo>
                  <a:lnTo>
                    <a:pt x="16025" y="3154"/>
                  </a:lnTo>
                  <a:lnTo>
                    <a:pt x="16026" y="3149"/>
                  </a:lnTo>
                  <a:lnTo>
                    <a:pt x="16027" y="3143"/>
                  </a:lnTo>
                  <a:lnTo>
                    <a:pt x="16028" y="3137"/>
                  </a:lnTo>
                  <a:lnTo>
                    <a:pt x="16027" y="3130"/>
                  </a:lnTo>
                  <a:lnTo>
                    <a:pt x="16026" y="3123"/>
                  </a:lnTo>
                  <a:lnTo>
                    <a:pt x="16023" y="3109"/>
                  </a:lnTo>
                  <a:lnTo>
                    <a:pt x="16018" y="3093"/>
                  </a:lnTo>
                  <a:lnTo>
                    <a:pt x="16011" y="3075"/>
                  </a:lnTo>
                  <a:lnTo>
                    <a:pt x="16005" y="3058"/>
                  </a:lnTo>
                  <a:lnTo>
                    <a:pt x="15999" y="3040"/>
                  </a:lnTo>
                  <a:lnTo>
                    <a:pt x="15994" y="3023"/>
                  </a:lnTo>
                  <a:lnTo>
                    <a:pt x="15993" y="3014"/>
                  </a:lnTo>
                  <a:lnTo>
                    <a:pt x="15992" y="3006"/>
                  </a:lnTo>
                  <a:lnTo>
                    <a:pt x="15992" y="2997"/>
                  </a:lnTo>
                  <a:lnTo>
                    <a:pt x="15993" y="2989"/>
                  </a:lnTo>
                  <a:lnTo>
                    <a:pt x="15994" y="2981"/>
                  </a:lnTo>
                  <a:lnTo>
                    <a:pt x="15996" y="2973"/>
                  </a:lnTo>
                  <a:lnTo>
                    <a:pt x="15999" y="2967"/>
                  </a:lnTo>
                  <a:lnTo>
                    <a:pt x="16005" y="2959"/>
                  </a:lnTo>
                  <a:lnTo>
                    <a:pt x="16008" y="2955"/>
                  </a:lnTo>
                  <a:lnTo>
                    <a:pt x="16011" y="2953"/>
                  </a:lnTo>
                  <a:lnTo>
                    <a:pt x="16013" y="2951"/>
                  </a:lnTo>
                  <a:lnTo>
                    <a:pt x="16015" y="2951"/>
                  </a:lnTo>
                  <a:lnTo>
                    <a:pt x="16018" y="2953"/>
                  </a:lnTo>
                  <a:lnTo>
                    <a:pt x="16021" y="2959"/>
                  </a:lnTo>
                  <a:lnTo>
                    <a:pt x="16023" y="2967"/>
                  </a:lnTo>
                  <a:lnTo>
                    <a:pt x="16027" y="2977"/>
                  </a:lnTo>
                  <a:lnTo>
                    <a:pt x="16030" y="2981"/>
                  </a:lnTo>
                  <a:lnTo>
                    <a:pt x="16034" y="2985"/>
                  </a:lnTo>
                  <a:lnTo>
                    <a:pt x="16038" y="2989"/>
                  </a:lnTo>
                  <a:lnTo>
                    <a:pt x="16043" y="2993"/>
                  </a:lnTo>
                  <a:lnTo>
                    <a:pt x="16055" y="2999"/>
                  </a:lnTo>
                  <a:lnTo>
                    <a:pt x="16066" y="3002"/>
                  </a:lnTo>
                  <a:lnTo>
                    <a:pt x="16074" y="3003"/>
                  </a:lnTo>
                  <a:lnTo>
                    <a:pt x="16082" y="3001"/>
                  </a:lnTo>
                  <a:lnTo>
                    <a:pt x="16088" y="2997"/>
                  </a:lnTo>
                  <a:lnTo>
                    <a:pt x="16093" y="2991"/>
                  </a:lnTo>
                  <a:lnTo>
                    <a:pt x="16097" y="2982"/>
                  </a:lnTo>
                  <a:lnTo>
                    <a:pt x="16100" y="2971"/>
                  </a:lnTo>
                  <a:lnTo>
                    <a:pt x="16102" y="2958"/>
                  </a:lnTo>
                  <a:lnTo>
                    <a:pt x="16105" y="2944"/>
                  </a:lnTo>
                  <a:lnTo>
                    <a:pt x="16106" y="2929"/>
                  </a:lnTo>
                  <a:lnTo>
                    <a:pt x="16107" y="2913"/>
                  </a:lnTo>
                  <a:lnTo>
                    <a:pt x="16108" y="2878"/>
                  </a:lnTo>
                  <a:lnTo>
                    <a:pt x="16110" y="2840"/>
                  </a:lnTo>
                  <a:lnTo>
                    <a:pt x="16111" y="2820"/>
                  </a:lnTo>
                  <a:lnTo>
                    <a:pt x="16112" y="2800"/>
                  </a:lnTo>
                  <a:lnTo>
                    <a:pt x="16115" y="2781"/>
                  </a:lnTo>
                  <a:lnTo>
                    <a:pt x="16119" y="2761"/>
                  </a:lnTo>
                  <a:lnTo>
                    <a:pt x="16122" y="2742"/>
                  </a:lnTo>
                  <a:lnTo>
                    <a:pt x="16127" y="2723"/>
                  </a:lnTo>
                  <a:lnTo>
                    <a:pt x="16134" y="2706"/>
                  </a:lnTo>
                  <a:lnTo>
                    <a:pt x="16141" y="2689"/>
                  </a:lnTo>
                  <a:lnTo>
                    <a:pt x="16150" y="2672"/>
                  </a:lnTo>
                  <a:lnTo>
                    <a:pt x="16160" y="2657"/>
                  </a:lnTo>
                  <a:lnTo>
                    <a:pt x="16172" y="2644"/>
                  </a:lnTo>
                  <a:lnTo>
                    <a:pt x="16186" y="2633"/>
                  </a:lnTo>
                  <a:lnTo>
                    <a:pt x="16202" y="2623"/>
                  </a:lnTo>
                  <a:lnTo>
                    <a:pt x="16221" y="2614"/>
                  </a:lnTo>
                  <a:lnTo>
                    <a:pt x="16241" y="2609"/>
                  </a:lnTo>
                  <a:lnTo>
                    <a:pt x="16265" y="2605"/>
                  </a:lnTo>
                  <a:lnTo>
                    <a:pt x="16287" y="2605"/>
                  </a:lnTo>
                  <a:lnTo>
                    <a:pt x="16307" y="2605"/>
                  </a:lnTo>
                  <a:lnTo>
                    <a:pt x="16315" y="2605"/>
                  </a:lnTo>
                  <a:lnTo>
                    <a:pt x="16323" y="2605"/>
                  </a:lnTo>
                  <a:lnTo>
                    <a:pt x="16328" y="2604"/>
                  </a:lnTo>
                  <a:lnTo>
                    <a:pt x="16334" y="2601"/>
                  </a:lnTo>
                  <a:lnTo>
                    <a:pt x="16335" y="2600"/>
                  </a:lnTo>
                  <a:lnTo>
                    <a:pt x="16336" y="2598"/>
                  </a:lnTo>
                  <a:lnTo>
                    <a:pt x="16337" y="2596"/>
                  </a:lnTo>
                  <a:lnTo>
                    <a:pt x="16337" y="2594"/>
                  </a:lnTo>
                  <a:lnTo>
                    <a:pt x="16336" y="2587"/>
                  </a:lnTo>
                  <a:lnTo>
                    <a:pt x="16332" y="2579"/>
                  </a:lnTo>
                  <a:lnTo>
                    <a:pt x="16327" y="2568"/>
                  </a:lnTo>
                  <a:lnTo>
                    <a:pt x="16319" y="2555"/>
                  </a:lnTo>
                  <a:lnTo>
                    <a:pt x="16308" y="2539"/>
                  </a:lnTo>
                  <a:lnTo>
                    <a:pt x="16295" y="2520"/>
                  </a:lnTo>
                  <a:lnTo>
                    <a:pt x="16291" y="2514"/>
                  </a:lnTo>
                  <a:lnTo>
                    <a:pt x="16288" y="2509"/>
                  </a:lnTo>
                  <a:lnTo>
                    <a:pt x="16285" y="2503"/>
                  </a:lnTo>
                  <a:lnTo>
                    <a:pt x="16283" y="2496"/>
                  </a:lnTo>
                  <a:lnTo>
                    <a:pt x="16280" y="2481"/>
                  </a:lnTo>
                  <a:lnTo>
                    <a:pt x="16279" y="2464"/>
                  </a:lnTo>
                  <a:lnTo>
                    <a:pt x="16277" y="2428"/>
                  </a:lnTo>
                  <a:lnTo>
                    <a:pt x="16276" y="2391"/>
                  </a:lnTo>
                  <a:lnTo>
                    <a:pt x="16274" y="2373"/>
                  </a:lnTo>
                  <a:lnTo>
                    <a:pt x="16273" y="2354"/>
                  </a:lnTo>
                  <a:lnTo>
                    <a:pt x="16271" y="2336"/>
                  </a:lnTo>
                  <a:lnTo>
                    <a:pt x="16267" y="2320"/>
                  </a:lnTo>
                  <a:lnTo>
                    <a:pt x="16264" y="2311"/>
                  </a:lnTo>
                  <a:lnTo>
                    <a:pt x="16262" y="2304"/>
                  </a:lnTo>
                  <a:lnTo>
                    <a:pt x="16257" y="2297"/>
                  </a:lnTo>
                  <a:lnTo>
                    <a:pt x="16253" y="2290"/>
                  </a:lnTo>
                  <a:lnTo>
                    <a:pt x="16249" y="2284"/>
                  </a:lnTo>
                  <a:lnTo>
                    <a:pt x="16243" y="2278"/>
                  </a:lnTo>
                  <a:lnTo>
                    <a:pt x="16238" y="2274"/>
                  </a:lnTo>
                  <a:lnTo>
                    <a:pt x="16231" y="2268"/>
                  </a:lnTo>
                  <a:lnTo>
                    <a:pt x="16228" y="2266"/>
                  </a:lnTo>
                  <a:lnTo>
                    <a:pt x="16225" y="2263"/>
                  </a:lnTo>
                  <a:lnTo>
                    <a:pt x="16223" y="2259"/>
                  </a:lnTo>
                  <a:lnTo>
                    <a:pt x="16222" y="2254"/>
                  </a:lnTo>
                  <a:lnTo>
                    <a:pt x="16220" y="2244"/>
                  </a:lnTo>
                  <a:lnTo>
                    <a:pt x="16219" y="2230"/>
                  </a:lnTo>
                  <a:lnTo>
                    <a:pt x="16220" y="2198"/>
                  </a:lnTo>
                  <a:lnTo>
                    <a:pt x="16221" y="2164"/>
                  </a:lnTo>
                  <a:lnTo>
                    <a:pt x="16222" y="2147"/>
                  </a:lnTo>
                  <a:lnTo>
                    <a:pt x="16221" y="2130"/>
                  </a:lnTo>
                  <a:lnTo>
                    <a:pt x="16220" y="2114"/>
                  </a:lnTo>
                  <a:lnTo>
                    <a:pt x="16216" y="2098"/>
                  </a:lnTo>
                  <a:lnTo>
                    <a:pt x="16214" y="2092"/>
                  </a:lnTo>
                  <a:lnTo>
                    <a:pt x="16212" y="2086"/>
                  </a:lnTo>
                  <a:lnTo>
                    <a:pt x="16209" y="2079"/>
                  </a:lnTo>
                  <a:lnTo>
                    <a:pt x="16205" y="2074"/>
                  </a:lnTo>
                  <a:lnTo>
                    <a:pt x="16200" y="2069"/>
                  </a:lnTo>
                  <a:lnTo>
                    <a:pt x="16195" y="2065"/>
                  </a:lnTo>
                  <a:lnTo>
                    <a:pt x="16190" y="2062"/>
                  </a:lnTo>
                  <a:lnTo>
                    <a:pt x="16183" y="2060"/>
                  </a:lnTo>
                  <a:lnTo>
                    <a:pt x="16181" y="2059"/>
                  </a:lnTo>
                  <a:lnTo>
                    <a:pt x="16180" y="2057"/>
                  </a:lnTo>
                  <a:lnTo>
                    <a:pt x="16179" y="2054"/>
                  </a:lnTo>
                  <a:lnTo>
                    <a:pt x="16179" y="2050"/>
                  </a:lnTo>
                  <a:lnTo>
                    <a:pt x="16180" y="2041"/>
                  </a:lnTo>
                  <a:lnTo>
                    <a:pt x="16182" y="2030"/>
                  </a:lnTo>
                  <a:lnTo>
                    <a:pt x="16190" y="2001"/>
                  </a:lnTo>
                  <a:lnTo>
                    <a:pt x="16198" y="1965"/>
                  </a:lnTo>
                  <a:lnTo>
                    <a:pt x="16202" y="1947"/>
                  </a:lnTo>
                  <a:lnTo>
                    <a:pt x="16206" y="1928"/>
                  </a:lnTo>
                  <a:lnTo>
                    <a:pt x="16208" y="1909"/>
                  </a:lnTo>
                  <a:lnTo>
                    <a:pt x="16209" y="1891"/>
                  </a:lnTo>
                  <a:lnTo>
                    <a:pt x="16208" y="1874"/>
                  </a:lnTo>
                  <a:lnTo>
                    <a:pt x="16205" y="1859"/>
                  </a:lnTo>
                  <a:lnTo>
                    <a:pt x="16202" y="1851"/>
                  </a:lnTo>
                  <a:lnTo>
                    <a:pt x="16199" y="1845"/>
                  </a:lnTo>
                  <a:lnTo>
                    <a:pt x="16196" y="1838"/>
                  </a:lnTo>
                  <a:lnTo>
                    <a:pt x="16192" y="1833"/>
                  </a:lnTo>
                  <a:lnTo>
                    <a:pt x="16187" y="1828"/>
                  </a:lnTo>
                  <a:lnTo>
                    <a:pt x="16184" y="1822"/>
                  </a:lnTo>
                  <a:lnTo>
                    <a:pt x="16181" y="1816"/>
                  </a:lnTo>
                  <a:lnTo>
                    <a:pt x="16178" y="1809"/>
                  </a:lnTo>
                  <a:lnTo>
                    <a:pt x="16173" y="1794"/>
                  </a:lnTo>
                  <a:lnTo>
                    <a:pt x="16170" y="1778"/>
                  </a:lnTo>
                  <a:lnTo>
                    <a:pt x="16168" y="1761"/>
                  </a:lnTo>
                  <a:lnTo>
                    <a:pt x="16166" y="1743"/>
                  </a:lnTo>
                  <a:lnTo>
                    <a:pt x="16165" y="1724"/>
                  </a:lnTo>
                  <a:lnTo>
                    <a:pt x="16164" y="1706"/>
                  </a:lnTo>
                  <a:lnTo>
                    <a:pt x="16163" y="1671"/>
                  </a:lnTo>
                  <a:lnTo>
                    <a:pt x="16158" y="1641"/>
                  </a:lnTo>
                  <a:lnTo>
                    <a:pt x="16156" y="1628"/>
                  </a:lnTo>
                  <a:lnTo>
                    <a:pt x="16152" y="1618"/>
                  </a:lnTo>
                  <a:lnTo>
                    <a:pt x="16150" y="1614"/>
                  </a:lnTo>
                  <a:lnTo>
                    <a:pt x="16147" y="1610"/>
                  </a:lnTo>
                  <a:lnTo>
                    <a:pt x="16143" y="1607"/>
                  </a:lnTo>
                  <a:lnTo>
                    <a:pt x="16140" y="1605"/>
                  </a:lnTo>
                  <a:lnTo>
                    <a:pt x="16133" y="1602"/>
                  </a:lnTo>
                  <a:lnTo>
                    <a:pt x="16127" y="1598"/>
                  </a:lnTo>
                  <a:lnTo>
                    <a:pt x="16123" y="1593"/>
                  </a:lnTo>
                  <a:lnTo>
                    <a:pt x="16121" y="1589"/>
                  </a:lnTo>
                  <a:lnTo>
                    <a:pt x="16121" y="1584"/>
                  </a:lnTo>
                  <a:lnTo>
                    <a:pt x="16122" y="1578"/>
                  </a:lnTo>
                  <a:lnTo>
                    <a:pt x="16124" y="1573"/>
                  </a:lnTo>
                  <a:lnTo>
                    <a:pt x="16127" y="1566"/>
                  </a:lnTo>
                  <a:lnTo>
                    <a:pt x="16133" y="1560"/>
                  </a:lnTo>
                  <a:lnTo>
                    <a:pt x="16138" y="1555"/>
                  </a:lnTo>
                  <a:lnTo>
                    <a:pt x="16144" y="1547"/>
                  </a:lnTo>
                  <a:lnTo>
                    <a:pt x="16152" y="1541"/>
                  </a:lnTo>
                  <a:lnTo>
                    <a:pt x="16169" y="1528"/>
                  </a:lnTo>
                  <a:lnTo>
                    <a:pt x="16187" y="1514"/>
                  </a:lnTo>
                  <a:lnTo>
                    <a:pt x="16227" y="1486"/>
                  </a:lnTo>
                  <a:lnTo>
                    <a:pt x="16264" y="1459"/>
                  </a:lnTo>
                  <a:lnTo>
                    <a:pt x="16279" y="1447"/>
                  </a:lnTo>
                  <a:lnTo>
                    <a:pt x="16289" y="1436"/>
                  </a:lnTo>
                  <a:lnTo>
                    <a:pt x="16294" y="1431"/>
                  </a:lnTo>
                  <a:lnTo>
                    <a:pt x="16296" y="1426"/>
                  </a:lnTo>
                  <a:lnTo>
                    <a:pt x="16297" y="1421"/>
                  </a:lnTo>
                  <a:lnTo>
                    <a:pt x="16297" y="1417"/>
                  </a:lnTo>
                  <a:lnTo>
                    <a:pt x="16294" y="1403"/>
                  </a:lnTo>
                  <a:lnTo>
                    <a:pt x="16288" y="1390"/>
                  </a:lnTo>
                  <a:lnTo>
                    <a:pt x="16282" y="1378"/>
                  </a:lnTo>
                  <a:lnTo>
                    <a:pt x="16276" y="1368"/>
                  </a:lnTo>
                  <a:lnTo>
                    <a:pt x="16267" y="1359"/>
                  </a:lnTo>
                  <a:lnTo>
                    <a:pt x="16257" y="1351"/>
                  </a:lnTo>
                  <a:lnTo>
                    <a:pt x="16248" y="1345"/>
                  </a:lnTo>
                  <a:lnTo>
                    <a:pt x="16237" y="1340"/>
                  </a:lnTo>
                  <a:lnTo>
                    <a:pt x="16225" y="1335"/>
                  </a:lnTo>
                  <a:lnTo>
                    <a:pt x="16213" y="1332"/>
                  </a:lnTo>
                  <a:lnTo>
                    <a:pt x="16201" y="1329"/>
                  </a:lnTo>
                  <a:lnTo>
                    <a:pt x="16188" y="1328"/>
                  </a:lnTo>
                  <a:lnTo>
                    <a:pt x="16176" y="1327"/>
                  </a:lnTo>
                  <a:lnTo>
                    <a:pt x="16162" y="1327"/>
                  </a:lnTo>
                  <a:lnTo>
                    <a:pt x="16149" y="1328"/>
                  </a:lnTo>
                  <a:lnTo>
                    <a:pt x="16136" y="1329"/>
                  </a:lnTo>
                  <a:lnTo>
                    <a:pt x="16109" y="1332"/>
                  </a:lnTo>
                  <a:lnTo>
                    <a:pt x="16084" y="1337"/>
                  </a:lnTo>
                  <a:lnTo>
                    <a:pt x="16062" y="1343"/>
                  </a:lnTo>
                  <a:lnTo>
                    <a:pt x="16040" y="1348"/>
                  </a:lnTo>
                  <a:lnTo>
                    <a:pt x="16010" y="1359"/>
                  </a:lnTo>
                  <a:lnTo>
                    <a:pt x="15998" y="1363"/>
                  </a:lnTo>
                  <a:lnTo>
                    <a:pt x="15996" y="1359"/>
                  </a:lnTo>
                  <a:lnTo>
                    <a:pt x="15994" y="1355"/>
                  </a:lnTo>
                  <a:lnTo>
                    <a:pt x="15991" y="1351"/>
                  </a:lnTo>
                  <a:lnTo>
                    <a:pt x="15987" y="1347"/>
                  </a:lnTo>
                  <a:lnTo>
                    <a:pt x="15979" y="1341"/>
                  </a:lnTo>
                  <a:lnTo>
                    <a:pt x="15969" y="1335"/>
                  </a:lnTo>
                  <a:lnTo>
                    <a:pt x="15957" y="1330"/>
                  </a:lnTo>
                  <a:lnTo>
                    <a:pt x="15944" y="1327"/>
                  </a:lnTo>
                  <a:lnTo>
                    <a:pt x="15932" y="1324"/>
                  </a:lnTo>
                  <a:lnTo>
                    <a:pt x="15918" y="1321"/>
                  </a:lnTo>
                  <a:lnTo>
                    <a:pt x="15904" y="1319"/>
                  </a:lnTo>
                  <a:lnTo>
                    <a:pt x="15890" y="1319"/>
                  </a:lnTo>
                  <a:lnTo>
                    <a:pt x="15876" y="1319"/>
                  </a:lnTo>
                  <a:lnTo>
                    <a:pt x="15863" y="1320"/>
                  </a:lnTo>
                  <a:lnTo>
                    <a:pt x="15851" y="1322"/>
                  </a:lnTo>
                  <a:lnTo>
                    <a:pt x="15840" y="1325"/>
                  </a:lnTo>
                  <a:lnTo>
                    <a:pt x="15830" y="1329"/>
                  </a:lnTo>
                  <a:lnTo>
                    <a:pt x="15823" y="1333"/>
                  </a:lnTo>
                  <a:lnTo>
                    <a:pt x="15815" y="1339"/>
                  </a:lnTo>
                  <a:lnTo>
                    <a:pt x="15808" y="1346"/>
                  </a:lnTo>
                  <a:lnTo>
                    <a:pt x="15799" y="1356"/>
                  </a:lnTo>
                  <a:lnTo>
                    <a:pt x="15790" y="1365"/>
                  </a:lnTo>
                  <a:lnTo>
                    <a:pt x="15768" y="1389"/>
                  </a:lnTo>
                  <a:lnTo>
                    <a:pt x="15746" y="1414"/>
                  </a:lnTo>
                  <a:lnTo>
                    <a:pt x="15734" y="1426"/>
                  </a:lnTo>
                  <a:lnTo>
                    <a:pt x="15721" y="1436"/>
                  </a:lnTo>
                  <a:lnTo>
                    <a:pt x="15708" y="1446"/>
                  </a:lnTo>
                  <a:lnTo>
                    <a:pt x="15695" y="1455"/>
                  </a:lnTo>
                  <a:lnTo>
                    <a:pt x="15682" y="1461"/>
                  </a:lnTo>
                  <a:lnTo>
                    <a:pt x="15668" y="1466"/>
                  </a:lnTo>
                  <a:lnTo>
                    <a:pt x="15662" y="1469"/>
                  </a:lnTo>
                  <a:lnTo>
                    <a:pt x="15655" y="1469"/>
                  </a:lnTo>
                  <a:lnTo>
                    <a:pt x="15648" y="1470"/>
                  </a:lnTo>
                  <a:lnTo>
                    <a:pt x="15641" y="1469"/>
                  </a:lnTo>
                  <a:lnTo>
                    <a:pt x="15633" y="1468"/>
                  </a:lnTo>
                  <a:lnTo>
                    <a:pt x="15626" y="1466"/>
                  </a:lnTo>
                  <a:lnTo>
                    <a:pt x="15621" y="1463"/>
                  </a:lnTo>
                  <a:lnTo>
                    <a:pt x="15618" y="1461"/>
                  </a:lnTo>
                  <a:lnTo>
                    <a:pt x="15614" y="1458"/>
                  </a:lnTo>
                  <a:lnTo>
                    <a:pt x="15613" y="1455"/>
                  </a:lnTo>
                  <a:lnTo>
                    <a:pt x="15612" y="1450"/>
                  </a:lnTo>
                  <a:lnTo>
                    <a:pt x="15613" y="1446"/>
                  </a:lnTo>
                  <a:lnTo>
                    <a:pt x="15617" y="1437"/>
                  </a:lnTo>
                  <a:lnTo>
                    <a:pt x="15622" y="1428"/>
                  </a:lnTo>
                  <a:lnTo>
                    <a:pt x="15629" y="1418"/>
                  </a:lnTo>
                  <a:lnTo>
                    <a:pt x="15638" y="1407"/>
                  </a:lnTo>
                  <a:lnTo>
                    <a:pt x="15647" y="1399"/>
                  </a:lnTo>
                  <a:lnTo>
                    <a:pt x="15654" y="1389"/>
                  </a:lnTo>
                  <a:lnTo>
                    <a:pt x="15660" y="1382"/>
                  </a:lnTo>
                  <a:lnTo>
                    <a:pt x="15664" y="1375"/>
                  </a:lnTo>
                  <a:lnTo>
                    <a:pt x="15665" y="1373"/>
                  </a:lnTo>
                  <a:lnTo>
                    <a:pt x="15664" y="1370"/>
                  </a:lnTo>
                  <a:lnTo>
                    <a:pt x="15663" y="1369"/>
                  </a:lnTo>
                  <a:lnTo>
                    <a:pt x="15661" y="1368"/>
                  </a:lnTo>
                  <a:lnTo>
                    <a:pt x="15657" y="1367"/>
                  </a:lnTo>
                  <a:lnTo>
                    <a:pt x="15652" y="1367"/>
                  </a:lnTo>
                  <a:lnTo>
                    <a:pt x="15647" y="1368"/>
                  </a:lnTo>
                  <a:lnTo>
                    <a:pt x="15638" y="1369"/>
                  </a:lnTo>
                  <a:lnTo>
                    <a:pt x="15632" y="1371"/>
                  </a:lnTo>
                  <a:lnTo>
                    <a:pt x="15627" y="1371"/>
                  </a:lnTo>
                  <a:lnTo>
                    <a:pt x="15625" y="1371"/>
                  </a:lnTo>
                  <a:lnTo>
                    <a:pt x="15624" y="1370"/>
                  </a:lnTo>
                  <a:lnTo>
                    <a:pt x="15629" y="1365"/>
                  </a:lnTo>
                  <a:lnTo>
                    <a:pt x="15641" y="1359"/>
                  </a:lnTo>
                  <a:lnTo>
                    <a:pt x="15657" y="1350"/>
                  </a:lnTo>
                  <a:lnTo>
                    <a:pt x="15677" y="1339"/>
                  </a:lnTo>
                  <a:lnTo>
                    <a:pt x="15698" y="1326"/>
                  </a:lnTo>
                  <a:lnTo>
                    <a:pt x="15721" y="1311"/>
                  </a:lnTo>
                  <a:lnTo>
                    <a:pt x="15732" y="1303"/>
                  </a:lnTo>
                  <a:lnTo>
                    <a:pt x="15742" y="1295"/>
                  </a:lnTo>
                  <a:lnTo>
                    <a:pt x="15752" y="1286"/>
                  </a:lnTo>
                  <a:lnTo>
                    <a:pt x="15762" y="1276"/>
                  </a:lnTo>
                  <a:lnTo>
                    <a:pt x="15770" y="1268"/>
                  </a:lnTo>
                  <a:lnTo>
                    <a:pt x="15778" y="1258"/>
                  </a:lnTo>
                  <a:lnTo>
                    <a:pt x="15783" y="1248"/>
                  </a:lnTo>
                  <a:lnTo>
                    <a:pt x="15789" y="1239"/>
                  </a:lnTo>
                  <a:lnTo>
                    <a:pt x="15791" y="1229"/>
                  </a:lnTo>
                  <a:lnTo>
                    <a:pt x="15793" y="1218"/>
                  </a:lnTo>
                  <a:lnTo>
                    <a:pt x="15792" y="1209"/>
                  </a:lnTo>
                  <a:lnTo>
                    <a:pt x="15789" y="1198"/>
                  </a:lnTo>
                  <a:lnTo>
                    <a:pt x="15784" y="1188"/>
                  </a:lnTo>
                  <a:lnTo>
                    <a:pt x="15777" y="1177"/>
                  </a:lnTo>
                  <a:lnTo>
                    <a:pt x="15766" y="1168"/>
                  </a:lnTo>
                  <a:lnTo>
                    <a:pt x="15753" y="1157"/>
                  </a:lnTo>
                  <a:lnTo>
                    <a:pt x="15749" y="1154"/>
                  </a:lnTo>
                  <a:lnTo>
                    <a:pt x="15744" y="1148"/>
                  </a:lnTo>
                  <a:lnTo>
                    <a:pt x="15740" y="1143"/>
                  </a:lnTo>
                  <a:lnTo>
                    <a:pt x="15737" y="1137"/>
                  </a:lnTo>
                  <a:lnTo>
                    <a:pt x="15730" y="1121"/>
                  </a:lnTo>
                  <a:lnTo>
                    <a:pt x="15724" y="1104"/>
                  </a:lnTo>
                  <a:lnTo>
                    <a:pt x="15713" y="1067"/>
                  </a:lnTo>
                  <a:lnTo>
                    <a:pt x="15703" y="1027"/>
                  </a:lnTo>
                  <a:lnTo>
                    <a:pt x="15696" y="1008"/>
                  </a:lnTo>
                  <a:lnTo>
                    <a:pt x="15690" y="990"/>
                  </a:lnTo>
                  <a:lnTo>
                    <a:pt x="15685" y="983"/>
                  </a:lnTo>
                  <a:lnTo>
                    <a:pt x="15681" y="975"/>
                  </a:lnTo>
                  <a:lnTo>
                    <a:pt x="15677" y="969"/>
                  </a:lnTo>
                  <a:lnTo>
                    <a:pt x="15672" y="962"/>
                  </a:lnTo>
                  <a:lnTo>
                    <a:pt x="15667" y="957"/>
                  </a:lnTo>
                  <a:lnTo>
                    <a:pt x="15662" y="953"/>
                  </a:lnTo>
                  <a:lnTo>
                    <a:pt x="15655" y="949"/>
                  </a:lnTo>
                  <a:lnTo>
                    <a:pt x="15649" y="947"/>
                  </a:lnTo>
                  <a:lnTo>
                    <a:pt x="15641" y="946"/>
                  </a:lnTo>
                  <a:lnTo>
                    <a:pt x="15634" y="947"/>
                  </a:lnTo>
                  <a:lnTo>
                    <a:pt x="15626" y="948"/>
                  </a:lnTo>
                  <a:lnTo>
                    <a:pt x="15618" y="951"/>
                  </a:lnTo>
                  <a:lnTo>
                    <a:pt x="15604" y="956"/>
                  </a:lnTo>
                  <a:lnTo>
                    <a:pt x="15592" y="959"/>
                  </a:lnTo>
                  <a:lnTo>
                    <a:pt x="15580" y="962"/>
                  </a:lnTo>
                  <a:lnTo>
                    <a:pt x="15569" y="963"/>
                  </a:lnTo>
                  <a:lnTo>
                    <a:pt x="15558" y="965"/>
                  </a:lnTo>
                  <a:lnTo>
                    <a:pt x="15550" y="963"/>
                  </a:lnTo>
                  <a:lnTo>
                    <a:pt x="15541" y="962"/>
                  </a:lnTo>
                  <a:lnTo>
                    <a:pt x="15534" y="960"/>
                  </a:lnTo>
                  <a:lnTo>
                    <a:pt x="15527" y="958"/>
                  </a:lnTo>
                  <a:lnTo>
                    <a:pt x="15521" y="954"/>
                  </a:lnTo>
                  <a:lnTo>
                    <a:pt x="15515" y="951"/>
                  </a:lnTo>
                  <a:lnTo>
                    <a:pt x="15510" y="945"/>
                  </a:lnTo>
                  <a:lnTo>
                    <a:pt x="15506" y="941"/>
                  </a:lnTo>
                  <a:lnTo>
                    <a:pt x="15503" y="936"/>
                  </a:lnTo>
                  <a:lnTo>
                    <a:pt x="15499" y="929"/>
                  </a:lnTo>
                  <a:lnTo>
                    <a:pt x="15497" y="924"/>
                  </a:lnTo>
                  <a:lnTo>
                    <a:pt x="15495" y="917"/>
                  </a:lnTo>
                  <a:lnTo>
                    <a:pt x="15494" y="911"/>
                  </a:lnTo>
                  <a:lnTo>
                    <a:pt x="15493" y="904"/>
                  </a:lnTo>
                  <a:lnTo>
                    <a:pt x="15493" y="897"/>
                  </a:lnTo>
                  <a:lnTo>
                    <a:pt x="15494" y="884"/>
                  </a:lnTo>
                  <a:lnTo>
                    <a:pt x="15496" y="871"/>
                  </a:lnTo>
                  <a:lnTo>
                    <a:pt x="15500" y="859"/>
                  </a:lnTo>
                  <a:lnTo>
                    <a:pt x="15506" y="850"/>
                  </a:lnTo>
                  <a:lnTo>
                    <a:pt x="15509" y="845"/>
                  </a:lnTo>
                  <a:lnTo>
                    <a:pt x="15512" y="841"/>
                  </a:lnTo>
                  <a:lnTo>
                    <a:pt x="15517" y="839"/>
                  </a:lnTo>
                  <a:lnTo>
                    <a:pt x="15521" y="836"/>
                  </a:lnTo>
                  <a:lnTo>
                    <a:pt x="15533" y="831"/>
                  </a:lnTo>
                  <a:lnTo>
                    <a:pt x="15547" y="827"/>
                  </a:lnTo>
                  <a:lnTo>
                    <a:pt x="15561" y="825"/>
                  </a:lnTo>
                  <a:lnTo>
                    <a:pt x="15575" y="824"/>
                  </a:lnTo>
                  <a:lnTo>
                    <a:pt x="15580" y="825"/>
                  </a:lnTo>
                  <a:lnTo>
                    <a:pt x="15585" y="826"/>
                  </a:lnTo>
                  <a:lnTo>
                    <a:pt x="15590" y="828"/>
                  </a:lnTo>
                  <a:lnTo>
                    <a:pt x="15594" y="831"/>
                  </a:lnTo>
                  <a:lnTo>
                    <a:pt x="15596" y="834"/>
                  </a:lnTo>
                  <a:lnTo>
                    <a:pt x="15597" y="840"/>
                  </a:lnTo>
                  <a:lnTo>
                    <a:pt x="15597" y="845"/>
                  </a:lnTo>
                  <a:lnTo>
                    <a:pt x="15596" y="851"/>
                  </a:lnTo>
                  <a:lnTo>
                    <a:pt x="15593" y="862"/>
                  </a:lnTo>
                  <a:lnTo>
                    <a:pt x="15591" y="871"/>
                  </a:lnTo>
                  <a:lnTo>
                    <a:pt x="15590" y="880"/>
                  </a:lnTo>
                  <a:lnTo>
                    <a:pt x="15590" y="885"/>
                  </a:lnTo>
                  <a:lnTo>
                    <a:pt x="15590" y="890"/>
                  </a:lnTo>
                  <a:lnTo>
                    <a:pt x="15592" y="894"/>
                  </a:lnTo>
                  <a:lnTo>
                    <a:pt x="15594" y="897"/>
                  </a:lnTo>
                  <a:lnTo>
                    <a:pt x="15597" y="898"/>
                  </a:lnTo>
                  <a:lnTo>
                    <a:pt x="15600" y="898"/>
                  </a:lnTo>
                  <a:lnTo>
                    <a:pt x="15605" y="897"/>
                  </a:lnTo>
                  <a:lnTo>
                    <a:pt x="15610" y="896"/>
                  </a:lnTo>
                  <a:lnTo>
                    <a:pt x="15615" y="893"/>
                  </a:lnTo>
                  <a:lnTo>
                    <a:pt x="15627" y="885"/>
                  </a:lnTo>
                  <a:lnTo>
                    <a:pt x="15640" y="875"/>
                  </a:lnTo>
                  <a:lnTo>
                    <a:pt x="15654" y="864"/>
                  </a:lnTo>
                  <a:lnTo>
                    <a:pt x="15667" y="850"/>
                  </a:lnTo>
                  <a:lnTo>
                    <a:pt x="15681" y="836"/>
                  </a:lnTo>
                  <a:lnTo>
                    <a:pt x="15694" y="822"/>
                  </a:lnTo>
                  <a:lnTo>
                    <a:pt x="15705" y="808"/>
                  </a:lnTo>
                  <a:lnTo>
                    <a:pt x="15714" y="795"/>
                  </a:lnTo>
                  <a:lnTo>
                    <a:pt x="15722" y="784"/>
                  </a:lnTo>
                  <a:lnTo>
                    <a:pt x="15726" y="775"/>
                  </a:lnTo>
                  <a:lnTo>
                    <a:pt x="15729" y="769"/>
                  </a:lnTo>
                  <a:lnTo>
                    <a:pt x="15734" y="762"/>
                  </a:lnTo>
                  <a:lnTo>
                    <a:pt x="15741" y="756"/>
                  </a:lnTo>
                  <a:lnTo>
                    <a:pt x="15750" y="749"/>
                  </a:lnTo>
                  <a:lnTo>
                    <a:pt x="15771" y="732"/>
                  </a:lnTo>
                  <a:lnTo>
                    <a:pt x="15798" y="715"/>
                  </a:lnTo>
                  <a:lnTo>
                    <a:pt x="15863" y="676"/>
                  </a:lnTo>
                  <a:lnTo>
                    <a:pt x="15934" y="637"/>
                  </a:lnTo>
                  <a:lnTo>
                    <a:pt x="15968" y="616"/>
                  </a:lnTo>
                  <a:lnTo>
                    <a:pt x="16001" y="596"/>
                  </a:lnTo>
                  <a:lnTo>
                    <a:pt x="16031" y="577"/>
                  </a:lnTo>
                  <a:lnTo>
                    <a:pt x="16058" y="557"/>
                  </a:lnTo>
                  <a:lnTo>
                    <a:pt x="16069" y="549"/>
                  </a:lnTo>
                  <a:lnTo>
                    <a:pt x="16080" y="540"/>
                  </a:lnTo>
                  <a:lnTo>
                    <a:pt x="16087" y="531"/>
                  </a:lnTo>
                  <a:lnTo>
                    <a:pt x="16095" y="524"/>
                  </a:lnTo>
                  <a:lnTo>
                    <a:pt x="16099" y="516"/>
                  </a:lnTo>
                  <a:lnTo>
                    <a:pt x="16102" y="509"/>
                  </a:lnTo>
                  <a:lnTo>
                    <a:pt x="16102" y="502"/>
                  </a:lnTo>
                  <a:lnTo>
                    <a:pt x="16101" y="497"/>
                  </a:lnTo>
                  <a:lnTo>
                    <a:pt x="16096" y="485"/>
                  </a:lnTo>
                  <a:lnTo>
                    <a:pt x="16093" y="477"/>
                  </a:lnTo>
                  <a:lnTo>
                    <a:pt x="16093" y="471"/>
                  </a:lnTo>
                  <a:lnTo>
                    <a:pt x="16094" y="467"/>
                  </a:lnTo>
                  <a:lnTo>
                    <a:pt x="16096" y="466"/>
                  </a:lnTo>
                  <a:lnTo>
                    <a:pt x="16100" y="465"/>
                  </a:lnTo>
                  <a:lnTo>
                    <a:pt x="16106" y="466"/>
                  </a:lnTo>
                  <a:lnTo>
                    <a:pt x="16112" y="467"/>
                  </a:lnTo>
                  <a:lnTo>
                    <a:pt x="16119" y="467"/>
                  </a:lnTo>
                  <a:lnTo>
                    <a:pt x="16125" y="468"/>
                  </a:lnTo>
                  <a:lnTo>
                    <a:pt x="16131" y="467"/>
                  </a:lnTo>
                  <a:lnTo>
                    <a:pt x="16137" y="465"/>
                  </a:lnTo>
                  <a:lnTo>
                    <a:pt x="16139" y="464"/>
                  </a:lnTo>
                  <a:lnTo>
                    <a:pt x="16142" y="460"/>
                  </a:lnTo>
                  <a:lnTo>
                    <a:pt x="16144" y="458"/>
                  </a:lnTo>
                  <a:lnTo>
                    <a:pt x="16145" y="454"/>
                  </a:lnTo>
                  <a:lnTo>
                    <a:pt x="16148" y="451"/>
                  </a:lnTo>
                  <a:lnTo>
                    <a:pt x="16149" y="445"/>
                  </a:lnTo>
                  <a:lnTo>
                    <a:pt x="16149" y="440"/>
                  </a:lnTo>
                  <a:lnTo>
                    <a:pt x="16150" y="433"/>
                  </a:lnTo>
                  <a:lnTo>
                    <a:pt x="16149" y="423"/>
                  </a:lnTo>
                  <a:lnTo>
                    <a:pt x="16148" y="415"/>
                  </a:lnTo>
                  <a:lnTo>
                    <a:pt x="16147" y="408"/>
                  </a:lnTo>
                  <a:lnTo>
                    <a:pt x="16144" y="402"/>
                  </a:lnTo>
                  <a:lnTo>
                    <a:pt x="16141" y="398"/>
                  </a:lnTo>
                  <a:lnTo>
                    <a:pt x="16138" y="395"/>
                  </a:lnTo>
                  <a:lnTo>
                    <a:pt x="16135" y="392"/>
                  </a:lnTo>
                  <a:lnTo>
                    <a:pt x="16130" y="391"/>
                  </a:lnTo>
                  <a:lnTo>
                    <a:pt x="16126" y="390"/>
                  </a:lnTo>
                  <a:lnTo>
                    <a:pt x="16121" y="390"/>
                  </a:lnTo>
                  <a:lnTo>
                    <a:pt x="16115" y="391"/>
                  </a:lnTo>
                  <a:lnTo>
                    <a:pt x="16110" y="392"/>
                  </a:lnTo>
                  <a:lnTo>
                    <a:pt x="16098" y="395"/>
                  </a:lnTo>
                  <a:lnTo>
                    <a:pt x="16086" y="399"/>
                  </a:lnTo>
                  <a:lnTo>
                    <a:pt x="16073" y="405"/>
                  </a:lnTo>
                  <a:lnTo>
                    <a:pt x="16062" y="408"/>
                  </a:lnTo>
                  <a:lnTo>
                    <a:pt x="16050" y="411"/>
                  </a:lnTo>
                  <a:lnTo>
                    <a:pt x="16038" y="412"/>
                  </a:lnTo>
                  <a:lnTo>
                    <a:pt x="16034" y="411"/>
                  </a:lnTo>
                  <a:lnTo>
                    <a:pt x="16028" y="410"/>
                  </a:lnTo>
                  <a:lnTo>
                    <a:pt x="16024" y="407"/>
                  </a:lnTo>
                  <a:lnTo>
                    <a:pt x="16020" y="403"/>
                  </a:lnTo>
                  <a:lnTo>
                    <a:pt x="16015" y="399"/>
                  </a:lnTo>
                  <a:lnTo>
                    <a:pt x="16012" y="394"/>
                  </a:lnTo>
                  <a:lnTo>
                    <a:pt x="16010" y="386"/>
                  </a:lnTo>
                  <a:lnTo>
                    <a:pt x="16007" y="379"/>
                  </a:lnTo>
                  <a:lnTo>
                    <a:pt x="16000" y="343"/>
                  </a:lnTo>
                  <a:lnTo>
                    <a:pt x="15995" y="321"/>
                  </a:lnTo>
                  <a:lnTo>
                    <a:pt x="15993" y="316"/>
                  </a:lnTo>
                  <a:lnTo>
                    <a:pt x="15991" y="314"/>
                  </a:lnTo>
                  <a:lnTo>
                    <a:pt x="15988" y="312"/>
                  </a:lnTo>
                  <a:lnTo>
                    <a:pt x="15985" y="311"/>
                  </a:lnTo>
                  <a:lnTo>
                    <a:pt x="15982" y="310"/>
                  </a:lnTo>
                  <a:lnTo>
                    <a:pt x="15978" y="311"/>
                  </a:lnTo>
                  <a:lnTo>
                    <a:pt x="15973" y="312"/>
                  </a:lnTo>
                  <a:lnTo>
                    <a:pt x="15968" y="314"/>
                  </a:lnTo>
                  <a:lnTo>
                    <a:pt x="15962" y="318"/>
                  </a:lnTo>
                  <a:lnTo>
                    <a:pt x="15954" y="319"/>
                  </a:lnTo>
                  <a:lnTo>
                    <a:pt x="15945" y="319"/>
                  </a:lnTo>
                  <a:lnTo>
                    <a:pt x="15936" y="319"/>
                  </a:lnTo>
                  <a:lnTo>
                    <a:pt x="15916" y="316"/>
                  </a:lnTo>
                  <a:lnTo>
                    <a:pt x="15897" y="312"/>
                  </a:lnTo>
                  <a:lnTo>
                    <a:pt x="15879" y="306"/>
                  </a:lnTo>
                  <a:lnTo>
                    <a:pt x="15866" y="300"/>
                  </a:lnTo>
                  <a:lnTo>
                    <a:pt x="15861" y="297"/>
                  </a:lnTo>
                  <a:lnTo>
                    <a:pt x="15857" y="295"/>
                  </a:lnTo>
                  <a:lnTo>
                    <a:pt x="15855" y="293"/>
                  </a:lnTo>
                  <a:lnTo>
                    <a:pt x="15856" y="291"/>
                  </a:lnTo>
                  <a:lnTo>
                    <a:pt x="15868" y="279"/>
                  </a:lnTo>
                  <a:lnTo>
                    <a:pt x="15879" y="267"/>
                  </a:lnTo>
                  <a:lnTo>
                    <a:pt x="15887" y="256"/>
                  </a:lnTo>
                  <a:lnTo>
                    <a:pt x="15894" y="246"/>
                  </a:lnTo>
                  <a:lnTo>
                    <a:pt x="15899" y="235"/>
                  </a:lnTo>
                  <a:lnTo>
                    <a:pt x="15902" y="225"/>
                  </a:lnTo>
                  <a:lnTo>
                    <a:pt x="15905" y="215"/>
                  </a:lnTo>
                  <a:lnTo>
                    <a:pt x="15906" y="207"/>
                  </a:lnTo>
                  <a:lnTo>
                    <a:pt x="15906" y="197"/>
                  </a:lnTo>
                  <a:lnTo>
                    <a:pt x="15905" y="190"/>
                  </a:lnTo>
                  <a:lnTo>
                    <a:pt x="15901" y="181"/>
                  </a:lnTo>
                  <a:lnTo>
                    <a:pt x="15898" y="173"/>
                  </a:lnTo>
                  <a:lnTo>
                    <a:pt x="15894" y="166"/>
                  </a:lnTo>
                  <a:lnTo>
                    <a:pt x="15890" y="158"/>
                  </a:lnTo>
                  <a:lnTo>
                    <a:pt x="15884" y="152"/>
                  </a:lnTo>
                  <a:lnTo>
                    <a:pt x="15879" y="144"/>
                  </a:lnTo>
                  <a:lnTo>
                    <a:pt x="15853" y="120"/>
                  </a:lnTo>
                  <a:lnTo>
                    <a:pt x="15830" y="96"/>
                  </a:lnTo>
                  <a:lnTo>
                    <a:pt x="15825" y="91"/>
                  </a:lnTo>
                  <a:lnTo>
                    <a:pt x="15822" y="85"/>
                  </a:lnTo>
                  <a:lnTo>
                    <a:pt x="15818" y="79"/>
                  </a:lnTo>
                  <a:lnTo>
                    <a:pt x="15815" y="74"/>
                  </a:lnTo>
                  <a:lnTo>
                    <a:pt x="15814" y="68"/>
                  </a:lnTo>
                  <a:lnTo>
                    <a:pt x="15813" y="63"/>
                  </a:lnTo>
                  <a:lnTo>
                    <a:pt x="15814" y="57"/>
                  </a:lnTo>
                  <a:lnTo>
                    <a:pt x="15816" y="51"/>
                  </a:lnTo>
                  <a:lnTo>
                    <a:pt x="15821" y="42"/>
                  </a:lnTo>
                  <a:lnTo>
                    <a:pt x="15824" y="35"/>
                  </a:lnTo>
                  <a:lnTo>
                    <a:pt x="15826" y="27"/>
                  </a:lnTo>
                  <a:lnTo>
                    <a:pt x="15827" y="21"/>
                  </a:lnTo>
                  <a:lnTo>
                    <a:pt x="15827" y="17"/>
                  </a:lnTo>
                  <a:lnTo>
                    <a:pt x="15826" y="11"/>
                  </a:lnTo>
                  <a:lnTo>
                    <a:pt x="15824" y="8"/>
                  </a:lnTo>
                  <a:lnTo>
                    <a:pt x="15822" y="5"/>
                  </a:lnTo>
                  <a:lnTo>
                    <a:pt x="15819" y="3"/>
                  </a:lnTo>
                  <a:lnTo>
                    <a:pt x="15815" y="2"/>
                  </a:lnTo>
                  <a:lnTo>
                    <a:pt x="15811" y="0"/>
                  </a:lnTo>
                  <a:lnTo>
                    <a:pt x="15807" y="0"/>
                  </a:lnTo>
                  <a:lnTo>
                    <a:pt x="15797" y="2"/>
                  </a:lnTo>
                  <a:lnTo>
                    <a:pt x="15785" y="5"/>
                  </a:lnTo>
                  <a:lnTo>
                    <a:pt x="15773" y="10"/>
                  </a:lnTo>
                  <a:lnTo>
                    <a:pt x="15762" y="17"/>
                  </a:lnTo>
                  <a:lnTo>
                    <a:pt x="15751" y="24"/>
                  </a:lnTo>
                  <a:lnTo>
                    <a:pt x="15740" y="33"/>
                  </a:lnTo>
                  <a:lnTo>
                    <a:pt x="15732" y="42"/>
                  </a:lnTo>
                  <a:lnTo>
                    <a:pt x="15725" y="53"/>
                  </a:lnTo>
                  <a:lnTo>
                    <a:pt x="15723" y="57"/>
                  </a:lnTo>
                  <a:lnTo>
                    <a:pt x="15721" y="63"/>
                  </a:lnTo>
                  <a:lnTo>
                    <a:pt x="15720" y="68"/>
                  </a:lnTo>
                  <a:lnTo>
                    <a:pt x="15720" y="72"/>
                  </a:lnTo>
                  <a:lnTo>
                    <a:pt x="15721" y="80"/>
                  </a:lnTo>
                  <a:lnTo>
                    <a:pt x="15720" y="86"/>
                  </a:lnTo>
                  <a:lnTo>
                    <a:pt x="15719" y="93"/>
                  </a:lnTo>
                  <a:lnTo>
                    <a:pt x="15717" y="97"/>
                  </a:lnTo>
                  <a:lnTo>
                    <a:pt x="15713" y="101"/>
                  </a:lnTo>
                  <a:lnTo>
                    <a:pt x="15710" y="106"/>
                  </a:lnTo>
                  <a:lnTo>
                    <a:pt x="15706" y="108"/>
                  </a:lnTo>
                  <a:lnTo>
                    <a:pt x="15700" y="111"/>
                  </a:lnTo>
                  <a:lnTo>
                    <a:pt x="15690" y="114"/>
                  </a:lnTo>
                  <a:lnTo>
                    <a:pt x="15678" y="117"/>
                  </a:lnTo>
                  <a:lnTo>
                    <a:pt x="15664" y="118"/>
                  </a:lnTo>
                  <a:lnTo>
                    <a:pt x="15650" y="118"/>
                  </a:lnTo>
                  <a:lnTo>
                    <a:pt x="15636" y="119"/>
                  </a:lnTo>
                  <a:lnTo>
                    <a:pt x="15621" y="121"/>
                  </a:lnTo>
                  <a:lnTo>
                    <a:pt x="15607" y="123"/>
                  </a:lnTo>
                  <a:lnTo>
                    <a:pt x="15595" y="128"/>
                  </a:lnTo>
                  <a:lnTo>
                    <a:pt x="15589" y="132"/>
                  </a:lnTo>
                  <a:lnTo>
                    <a:pt x="15583" y="135"/>
                  </a:lnTo>
                  <a:lnTo>
                    <a:pt x="15579" y="140"/>
                  </a:lnTo>
                  <a:lnTo>
                    <a:pt x="15575" y="146"/>
                  </a:lnTo>
                  <a:lnTo>
                    <a:pt x="15570" y="151"/>
                  </a:lnTo>
                  <a:lnTo>
                    <a:pt x="15567" y="158"/>
                  </a:lnTo>
                  <a:lnTo>
                    <a:pt x="15565" y="166"/>
                  </a:lnTo>
                  <a:lnTo>
                    <a:pt x="15563" y="176"/>
                  </a:lnTo>
                  <a:lnTo>
                    <a:pt x="15557" y="207"/>
                  </a:lnTo>
                  <a:lnTo>
                    <a:pt x="15549" y="257"/>
                  </a:lnTo>
                  <a:lnTo>
                    <a:pt x="15543" y="282"/>
                  </a:lnTo>
                  <a:lnTo>
                    <a:pt x="15538" y="304"/>
                  </a:lnTo>
                  <a:lnTo>
                    <a:pt x="15536" y="312"/>
                  </a:lnTo>
                  <a:lnTo>
                    <a:pt x="15534" y="319"/>
                  </a:lnTo>
                  <a:lnTo>
                    <a:pt x="15532" y="323"/>
                  </a:lnTo>
                  <a:lnTo>
                    <a:pt x="15529" y="324"/>
                  </a:lnTo>
                  <a:lnTo>
                    <a:pt x="15518" y="325"/>
                  </a:lnTo>
                  <a:lnTo>
                    <a:pt x="15507" y="327"/>
                  </a:lnTo>
                  <a:lnTo>
                    <a:pt x="15496" y="330"/>
                  </a:lnTo>
                  <a:lnTo>
                    <a:pt x="15488" y="334"/>
                  </a:lnTo>
                  <a:lnTo>
                    <a:pt x="15479" y="339"/>
                  </a:lnTo>
                  <a:lnTo>
                    <a:pt x="15472" y="344"/>
                  </a:lnTo>
                  <a:lnTo>
                    <a:pt x="15467" y="350"/>
                  </a:lnTo>
                  <a:lnTo>
                    <a:pt x="15463" y="355"/>
                  </a:lnTo>
                  <a:lnTo>
                    <a:pt x="15460" y="361"/>
                  </a:lnTo>
                  <a:lnTo>
                    <a:pt x="15457" y="366"/>
                  </a:lnTo>
                  <a:lnTo>
                    <a:pt x="15457" y="371"/>
                  </a:lnTo>
                  <a:lnTo>
                    <a:pt x="15457" y="374"/>
                  </a:lnTo>
                  <a:lnTo>
                    <a:pt x="15460" y="378"/>
                  </a:lnTo>
                  <a:lnTo>
                    <a:pt x="15464" y="380"/>
                  </a:lnTo>
                  <a:lnTo>
                    <a:pt x="15468" y="380"/>
                  </a:lnTo>
                  <a:lnTo>
                    <a:pt x="15476" y="379"/>
                  </a:lnTo>
                  <a:lnTo>
                    <a:pt x="15484" y="377"/>
                  </a:lnTo>
                  <a:lnTo>
                    <a:pt x="15494" y="374"/>
                  </a:lnTo>
                  <a:lnTo>
                    <a:pt x="15504" y="373"/>
                  </a:lnTo>
                  <a:lnTo>
                    <a:pt x="15513" y="372"/>
                  </a:lnTo>
                  <a:lnTo>
                    <a:pt x="15532" y="373"/>
                  </a:lnTo>
                  <a:lnTo>
                    <a:pt x="15550" y="376"/>
                  </a:lnTo>
                  <a:lnTo>
                    <a:pt x="15566" y="379"/>
                  </a:lnTo>
                  <a:lnTo>
                    <a:pt x="15581" y="384"/>
                  </a:lnTo>
                  <a:lnTo>
                    <a:pt x="15595" y="390"/>
                  </a:lnTo>
                  <a:lnTo>
                    <a:pt x="15606" y="396"/>
                  </a:lnTo>
                  <a:lnTo>
                    <a:pt x="15615" y="403"/>
                  </a:lnTo>
                  <a:lnTo>
                    <a:pt x="15621" y="410"/>
                  </a:lnTo>
                  <a:lnTo>
                    <a:pt x="15623" y="413"/>
                  </a:lnTo>
                  <a:lnTo>
                    <a:pt x="15624" y="416"/>
                  </a:lnTo>
                  <a:lnTo>
                    <a:pt x="15624" y="420"/>
                  </a:lnTo>
                  <a:lnTo>
                    <a:pt x="15623" y="423"/>
                  </a:lnTo>
                  <a:lnTo>
                    <a:pt x="15622" y="426"/>
                  </a:lnTo>
                  <a:lnTo>
                    <a:pt x="15619" y="428"/>
                  </a:lnTo>
                  <a:lnTo>
                    <a:pt x="15614" y="430"/>
                  </a:lnTo>
                  <a:lnTo>
                    <a:pt x="15610" y="433"/>
                  </a:lnTo>
                  <a:lnTo>
                    <a:pt x="15604" y="434"/>
                  </a:lnTo>
                  <a:lnTo>
                    <a:pt x="15596" y="435"/>
                  </a:lnTo>
                  <a:lnTo>
                    <a:pt x="15588" y="436"/>
                  </a:lnTo>
                  <a:lnTo>
                    <a:pt x="15578" y="436"/>
                  </a:lnTo>
                  <a:lnTo>
                    <a:pt x="15556" y="437"/>
                  </a:lnTo>
                  <a:lnTo>
                    <a:pt x="15535" y="439"/>
                  </a:lnTo>
                  <a:lnTo>
                    <a:pt x="15515" y="442"/>
                  </a:lnTo>
                  <a:lnTo>
                    <a:pt x="15498" y="444"/>
                  </a:lnTo>
                  <a:lnTo>
                    <a:pt x="15483" y="445"/>
                  </a:lnTo>
                  <a:lnTo>
                    <a:pt x="15470" y="445"/>
                  </a:lnTo>
                  <a:lnTo>
                    <a:pt x="15464" y="444"/>
                  </a:lnTo>
                  <a:lnTo>
                    <a:pt x="15460" y="442"/>
                  </a:lnTo>
                  <a:lnTo>
                    <a:pt x="15455" y="440"/>
                  </a:lnTo>
                  <a:lnTo>
                    <a:pt x="15451" y="436"/>
                  </a:lnTo>
                  <a:lnTo>
                    <a:pt x="15445" y="430"/>
                  </a:lnTo>
                  <a:lnTo>
                    <a:pt x="15436" y="427"/>
                  </a:lnTo>
                  <a:lnTo>
                    <a:pt x="15426" y="424"/>
                  </a:lnTo>
                  <a:lnTo>
                    <a:pt x="15416" y="423"/>
                  </a:lnTo>
                  <a:lnTo>
                    <a:pt x="15403" y="422"/>
                  </a:lnTo>
                  <a:lnTo>
                    <a:pt x="15390" y="422"/>
                  </a:lnTo>
                  <a:lnTo>
                    <a:pt x="15377" y="423"/>
                  </a:lnTo>
                  <a:lnTo>
                    <a:pt x="15364" y="424"/>
                  </a:lnTo>
                  <a:lnTo>
                    <a:pt x="15352" y="427"/>
                  </a:lnTo>
                  <a:lnTo>
                    <a:pt x="15340" y="429"/>
                  </a:lnTo>
                  <a:lnTo>
                    <a:pt x="15330" y="433"/>
                  </a:lnTo>
                  <a:lnTo>
                    <a:pt x="15321" y="436"/>
                  </a:lnTo>
                  <a:lnTo>
                    <a:pt x="15314" y="439"/>
                  </a:lnTo>
                  <a:lnTo>
                    <a:pt x="15309" y="442"/>
                  </a:lnTo>
                  <a:lnTo>
                    <a:pt x="15308" y="443"/>
                  </a:lnTo>
                  <a:lnTo>
                    <a:pt x="15308" y="445"/>
                  </a:lnTo>
                  <a:lnTo>
                    <a:pt x="15308" y="446"/>
                  </a:lnTo>
                  <a:lnTo>
                    <a:pt x="15309" y="449"/>
                  </a:lnTo>
                  <a:lnTo>
                    <a:pt x="15314" y="455"/>
                  </a:lnTo>
                  <a:lnTo>
                    <a:pt x="15317" y="463"/>
                  </a:lnTo>
                  <a:lnTo>
                    <a:pt x="15317" y="471"/>
                  </a:lnTo>
                  <a:lnTo>
                    <a:pt x="15313" y="479"/>
                  </a:lnTo>
                  <a:lnTo>
                    <a:pt x="15307" y="487"/>
                  </a:lnTo>
                  <a:lnTo>
                    <a:pt x="15299" y="496"/>
                  </a:lnTo>
                  <a:lnTo>
                    <a:pt x="15289" y="505"/>
                  </a:lnTo>
                  <a:lnTo>
                    <a:pt x="15277" y="514"/>
                  </a:lnTo>
                  <a:lnTo>
                    <a:pt x="15262" y="523"/>
                  </a:lnTo>
                  <a:lnTo>
                    <a:pt x="15247" y="532"/>
                  </a:lnTo>
                  <a:lnTo>
                    <a:pt x="15228" y="541"/>
                  </a:lnTo>
                  <a:lnTo>
                    <a:pt x="15210" y="551"/>
                  </a:lnTo>
                  <a:lnTo>
                    <a:pt x="15170" y="570"/>
                  </a:lnTo>
                  <a:lnTo>
                    <a:pt x="15126" y="588"/>
                  </a:lnTo>
                  <a:lnTo>
                    <a:pt x="15037" y="626"/>
                  </a:lnTo>
                  <a:lnTo>
                    <a:pt x="14954" y="661"/>
                  </a:lnTo>
                  <a:lnTo>
                    <a:pt x="14919" y="678"/>
                  </a:lnTo>
                  <a:lnTo>
                    <a:pt x="14889" y="694"/>
                  </a:lnTo>
                  <a:lnTo>
                    <a:pt x="14876" y="701"/>
                  </a:lnTo>
                  <a:lnTo>
                    <a:pt x="14866" y="708"/>
                  </a:lnTo>
                  <a:lnTo>
                    <a:pt x="14858" y="714"/>
                  </a:lnTo>
                  <a:lnTo>
                    <a:pt x="14852" y="721"/>
                  </a:lnTo>
                  <a:lnTo>
                    <a:pt x="14847" y="728"/>
                  </a:lnTo>
                  <a:lnTo>
                    <a:pt x="14840" y="735"/>
                  </a:lnTo>
                  <a:lnTo>
                    <a:pt x="14832" y="742"/>
                  </a:lnTo>
                  <a:lnTo>
                    <a:pt x="14823" y="750"/>
                  </a:lnTo>
                  <a:lnTo>
                    <a:pt x="14802" y="765"/>
                  </a:lnTo>
                  <a:lnTo>
                    <a:pt x="14777" y="781"/>
                  </a:lnTo>
                  <a:lnTo>
                    <a:pt x="14721" y="814"/>
                  </a:lnTo>
                  <a:lnTo>
                    <a:pt x="14661" y="848"/>
                  </a:lnTo>
                  <a:lnTo>
                    <a:pt x="14632" y="866"/>
                  </a:lnTo>
                  <a:lnTo>
                    <a:pt x="14604" y="883"/>
                  </a:lnTo>
                  <a:lnTo>
                    <a:pt x="14579" y="900"/>
                  </a:lnTo>
                  <a:lnTo>
                    <a:pt x="14557" y="916"/>
                  </a:lnTo>
                  <a:lnTo>
                    <a:pt x="14547" y="925"/>
                  </a:lnTo>
                  <a:lnTo>
                    <a:pt x="14538" y="933"/>
                  </a:lnTo>
                  <a:lnTo>
                    <a:pt x="14531" y="941"/>
                  </a:lnTo>
                  <a:lnTo>
                    <a:pt x="14524" y="948"/>
                  </a:lnTo>
                  <a:lnTo>
                    <a:pt x="14519" y="956"/>
                  </a:lnTo>
                  <a:lnTo>
                    <a:pt x="14516" y="963"/>
                  </a:lnTo>
                  <a:lnTo>
                    <a:pt x="14514" y="971"/>
                  </a:lnTo>
                  <a:lnTo>
                    <a:pt x="14514" y="979"/>
                  </a:lnTo>
                  <a:lnTo>
                    <a:pt x="14515" y="985"/>
                  </a:lnTo>
                  <a:lnTo>
                    <a:pt x="14514" y="992"/>
                  </a:lnTo>
                  <a:lnTo>
                    <a:pt x="14513" y="999"/>
                  </a:lnTo>
                  <a:lnTo>
                    <a:pt x="14511" y="1005"/>
                  </a:lnTo>
                  <a:lnTo>
                    <a:pt x="14506" y="1017"/>
                  </a:lnTo>
                  <a:lnTo>
                    <a:pt x="14500" y="1029"/>
                  </a:lnTo>
                  <a:lnTo>
                    <a:pt x="14492" y="1041"/>
                  </a:lnTo>
                  <a:lnTo>
                    <a:pt x="14482" y="1052"/>
                  </a:lnTo>
                  <a:lnTo>
                    <a:pt x="14473" y="1061"/>
                  </a:lnTo>
                  <a:lnTo>
                    <a:pt x="14463" y="1071"/>
                  </a:lnTo>
                  <a:lnTo>
                    <a:pt x="14443" y="1089"/>
                  </a:lnTo>
                  <a:lnTo>
                    <a:pt x="14425" y="1105"/>
                  </a:lnTo>
                  <a:lnTo>
                    <a:pt x="14419" y="1113"/>
                  </a:lnTo>
                  <a:lnTo>
                    <a:pt x="14414" y="1119"/>
                  </a:lnTo>
                  <a:lnTo>
                    <a:pt x="14413" y="1123"/>
                  </a:lnTo>
                  <a:lnTo>
                    <a:pt x="14411" y="1126"/>
                  </a:lnTo>
                  <a:lnTo>
                    <a:pt x="14410" y="1130"/>
                  </a:lnTo>
                  <a:lnTo>
                    <a:pt x="14411" y="1133"/>
                  </a:lnTo>
                  <a:lnTo>
                    <a:pt x="14413" y="1143"/>
                  </a:lnTo>
                  <a:lnTo>
                    <a:pt x="14411" y="1153"/>
                  </a:lnTo>
                  <a:lnTo>
                    <a:pt x="14410" y="1162"/>
                  </a:lnTo>
                  <a:lnTo>
                    <a:pt x="14407" y="1172"/>
                  </a:lnTo>
                  <a:lnTo>
                    <a:pt x="14403" y="1181"/>
                  </a:lnTo>
                  <a:lnTo>
                    <a:pt x="14399" y="1190"/>
                  </a:lnTo>
                  <a:lnTo>
                    <a:pt x="14393" y="1199"/>
                  </a:lnTo>
                  <a:lnTo>
                    <a:pt x="14387" y="1207"/>
                  </a:lnTo>
                  <a:lnTo>
                    <a:pt x="14372" y="1225"/>
                  </a:lnTo>
                  <a:lnTo>
                    <a:pt x="14356" y="1242"/>
                  </a:lnTo>
                  <a:lnTo>
                    <a:pt x="14339" y="1257"/>
                  </a:lnTo>
                  <a:lnTo>
                    <a:pt x="14323" y="1272"/>
                  </a:lnTo>
                  <a:lnTo>
                    <a:pt x="14308" y="1286"/>
                  </a:lnTo>
                  <a:lnTo>
                    <a:pt x="14296" y="1299"/>
                  </a:lnTo>
                  <a:lnTo>
                    <a:pt x="14291" y="1305"/>
                  </a:lnTo>
                  <a:lnTo>
                    <a:pt x="14287" y="1311"/>
                  </a:lnTo>
                  <a:lnTo>
                    <a:pt x="14284" y="1317"/>
                  </a:lnTo>
                  <a:lnTo>
                    <a:pt x="14281" y="1321"/>
                  </a:lnTo>
                  <a:lnTo>
                    <a:pt x="14280" y="1327"/>
                  </a:lnTo>
                  <a:lnTo>
                    <a:pt x="14281" y="1332"/>
                  </a:lnTo>
                  <a:lnTo>
                    <a:pt x="14284" y="1336"/>
                  </a:lnTo>
                  <a:lnTo>
                    <a:pt x="14287" y="1341"/>
                  </a:lnTo>
                  <a:lnTo>
                    <a:pt x="14292" y="1344"/>
                  </a:lnTo>
                  <a:lnTo>
                    <a:pt x="14300" y="1348"/>
                  </a:lnTo>
                  <a:lnTo>
                    <a:pt x="14309" y="1351"/>
                  </a:lnTo>
                  <a:lnTo>
                    <a:pt x="14320" y="1354"/>
                  </a:lnTo>
                  <a:lnTo>
                    <a:pt x="14324" y="1356"/>
                  </a:lnTo>
                  <a:lnTo>
                    <a:pt x="14329" y="1359"/>
                  </a:lnTo>
                  <a:lnTo>
                    <a:pt x="14331" y="1364"/>
                  </a:lnTo>
                  <a:lnTo>
                    <a:pt x="14332" y="1370"/>
                  </a:lnTo>
                  <a:lnTo>
                    <a:pt x="14334" y="1383"/>
                  </a:lnTo>
                  <a:lnTo>
                    <a:pt x="14334" y="1397"/>
                  </a:lnTo>
                  <a:lnTo>
                    <a:pt x="14335" y="1411"/>
                  </a:lnTo>
                  <a:lnTo>
                    <a:pt x="14337" y="1421"/>
                  </a:lnTo>
                  <a:lnTo>
                    <a:pt x="14338" y="1425"/>
                  </a:lnTo>
                  <a:lnTo>
                    <a:pt x="14342" y="1427"/>
                  </a:lnTo>
                  <a:lnTo>
                    <a:pt x="14346" y="1428"/>
                  </a:lnTo>
                  <a:lnTo>
                    <a:pt x="14350" y="1427"/>
                  </a:lnTo>
                  <a:lnTo>
                    <a:pt x="14366" y="1421"/>
                  </a:lnTo>
                  <a:lnTo>
                    <a:pt x="14381" y="1417"/>
                  </a:lnTo>
                  <a:lnTo>
                    <a:pt x="14395" y="1415"/>
                  </a:lnTo>
                  <a:lnTo>
                    <a:pt x="14409" y="1413"/>
                  </a:lnTo>
                  <a:lnTo>
                    <a:pt x="14422" y="1413"/>
                  </a:lnTo>
                  <a:lnTo>
                    <a:pt x="14434" y="1414"/>
                  </a:lnTo>
                  <a:lnTo>
                    <a:pt x="14446" y="1416"/>
                  </a:lnTo>
                  <a:lnTo>
                    <a:pt x="14458" y="1419"/>
                  </a:lnTo>
                  <a:lnTo>
                    <a:pt x="14467" y="1422"/>
                  </a:lnTo>
                  <a:lnTo>
                    <a:pt x="14477" y="1427"/>
                  </a:lnTo>
                  <a:lnTo>
                    <a:pt x="14487" y="1432"/>
                  </a:lnTo>
                  <a:lnTo>
                    <a:pt x="14495" y="1439"/>
                  </a:lnTo>
                  <a:lnTo>
                    <a:pt x="14502" y="1445"/>
                  </a:lnTo>
                  <a:lnTo>
                    <a:pt x="14509" y="1451"/>
                  </a:lnTo>
                  <a:lnTo>
                    <a:pt x="14515" y="1459"/>
                  </a:lnTo>
                  <a:lnTo>
                    <a:pt x="14520" y="1466"/>
                  </a:lnTo>
                  <a:lnTo>
                    <a:pt x="14524" y="1474"/>
                  </a:lnTo>
                  <a:lnTo>
                    <a:pt x="14528" y="1483"/>
                  </a:lnTo>
                  <a:lnTo>
                    <a:pt x="14530" y="1490"/>
                  </a:lnTo>
                  <a:lnTo>
                    <a:pt x="14531" y="1498"/>
                  </a:lnTo>
                  <a:lnTo>
                    <a:pt x="14532" y="1506"/>
                  </a:lnTo>
                  <a:lnTo>
                    <a:pt x="14531" y="1514"/>
                  </a:lnTo>
                  <a:lnTo>
                    <a:pt x="14530" y="1520"/>
                  </a:lnTo>
                  <a:lnTo>
                    <a:pt x="14528" y="1527"/>
                  </a:lnTo>
                  <a:lnTo>
                    <a:pt x="14523" y="1533"/>
                  </a:lnTo>
                  <a:lnTo>
                    <a:pt x="14519" y="1540"/>
                  </a:lnTo>
                  <a:lnTo>
                    <a:pt x="14514" y="1544"/>
                  </a:lnTo>
                  <a:lnTo>
                    <a:pt x="14507" y="1548"/>
                  </a:lnTo>
                  <a:lnTo>
                    <a:pt x="14499" y="1552"/>
                  </a:lnTo>
                  <a:lnTo>
                    <a:pt x="14490" y="1555"/>
                  </a:lnTo>
                  <a:lnTo>
                    <a:pt x="14480" y="1557"/>
                  </a:lnTo>
                  <a:lnTo>
                    <a:pt x="14468" y="1557"/>
                  </a:lnTo>
                  <a:lnTo>
                    <a:pt x="14464" y="1557"/>
                  </a:lnTo>
                  <a:lnTo>
                    <a:pt x="14461" y="1555"/>
                  </a:lnTo>
                  <a:lnTo>
                    <a:pt x="14457" y="1552"/>
                  </a:lnTo>
                  <a:lnTo>
                    <a:pt x="14452" y="1549"/>
                  </a:lnTo>
                  <a:lnTo>
                    <a:pt x="14445" y="1542"/>
                  </a:lnTo>
                  <a:lnTo>
                    <a:pt x="14436" y="1534"/>
                  </a:lnTo>
                  <a:lnTo>
                    <a:pt x="14432" y="1531"/>
                  </a:lnTo>
                  <a:lnTo>
                    <a:pt x="14428" y="1529"/>
                  </a:lnTo>
                  <a:lnTo>
                    <a:pt x="14423" y="1527"/>
                  </a:lnTo>
                  <a:lnTo>
                    <a:pt x="14420" y="1525"/>
                  </a:lnTo>
                  <a:lnTo>
                    <a:pt x="14416" y="1525"/>
                  </a:lnTo>
                  <a:lnTo>
                    <a:pt x="14410" y="1526"/>
                  </a:lnTo>
                  <a:lnTo>
                    <a:pt x="14406" y="1529"/>
                  </a:lnTo>
                  <a:lnTo>
                    <a:pt x="14402" y="1533"/>
                  </a:lnTo>
                  <a:lnTo>
                    <a:pt x="14382" y="1554"/>
                  </a:lnTo>
                  <a:lnTo>
                    <a:pt x="14368" y="1569"/>
                  </a:lnTo>
                  <a:lnTo>
                    <a:pt x="14362" y="1574"/>
                  </a:lnTo>
                  <a:lnTo>
                    <a:pt x="14357" y="1578"/>
                  </a:lnTo>
                  <a:lnTo>
                    <a:pt x="14351" y="1581"/>
                  </a:lnTo>
                  <a:lnTo>
                    <a:pt x="14345" y="1584"/>
                  </a:lnTo>
                  <a:lnTo>
                    <a:pt x="14339" y="1585"/>
                  </a:lnTo>
                  <a:lnTo>
                    <a:pt x="14333" y="1586"/>
                  </a:lnTo>
                  <a:lnTo>
                    <a:pt x="14325" y="1586"/>
                  </a:lnTo>
                  <a:lnTo>
                    <a:pt x="14317" y="1586"/>
                  </a:lnTo>
                  <a:lnTo>
                    <a:pt x="14296" y="1585"/>
                  </a:lnTo>
                  <a:lnTo>
                    <a:pt x="14268" y="1584"/>
                  </a:lnTo>
                  <a:lnTo>
                    <a:pt x="14264" y="1586"/>
                  </a:lnTo>
                  <a:lnTo>
                    <a:pt x="14259" y="1588"/>
                  </a:lnTo>
                  <a:lnTo>
                    <a:pt x="14252" y="1593"/>
                  </a:lnTo>
                  <a:lnTo>
                    <a:pt x="14245" y="1601"/>
                  </a:lnTo>
                  <a:lnTo>
                    <a:pt x="14225" y="1619"/>
                  </a:lnTo>
                  <a:lnTo>
                    <a:pt x="14204" y="1645"/>
                  </a:lnTo>
                  <a:lnTo>
                    <a:pt x="14180" y="1675"/>
                  </a:lnTo>
                  <a:lnTo>
                    <a:pt x="14156" y="1708"/>
                  </a:lnTo>
                  <a:lnTo>
                    <a:pt x="14131" y="1746"/>
                  </a:lnTo>
                  <a:lnTo>
                    <a:pt x="14106" y="1785"/>
                  </a:lnTo>
                  <a:lnTo>
                    <a:pt x="14083" y="1825"/>
                  </a:lnTo>
                  <a:lnTo>
                    <a:pt x="14062" y="1866"/>
                  </a:lnTo>
                  <a:lnTo>
                    <a:pt x="14052" y="1887"/>
                  </a:lnTo>
                  <a:lnTo>
                    <a:pt x="14044" y="1906"/>
                  </a:lnTo>
                  <a:lnTo>
                    <a:pt x="14036" y="1925"/>
                  </a:lnTo>
                  <a:lnTo>
                    <a:pt x="14030" y="1945"/>
                  </a:lnTo>
                  <a:lnTo>
                    <a:pt x="14024" y="1963"/>
                  </a:lnTo>
                  <a:lnTo>
                    <a:pt x="14020" y="1980"/>
                  </a:lnTo>
                  <a:lnTo>
                    <a:pt x="14018" y="1997"/>
                  </a:lnTo>
                  <a:lnTo>
                    <a:pt x="14017" y="2012"/>
                  </a:lnTo>
                  <a:lnTo>
                    <a:pt x="14017" y="2028"/>
                  </a:lnTo>
                  <a:lnTo>
                    <a:pt x="14020" y="2040"/>
                  </a:lnTo>
                  <a:lnTo>
                    <a:pt x="14024" y="2052"/>
                  </a:lnTo>
                  <a:lnTo>
                    <a:pt x="14030" y="2063"/>
                  </a:lnTo>
                  <a:lnTo>
                    <a:pt x="14036" y="2072"/>
                  </a:lnTo>
                  <a:lnTo>
                    <a:pt x="14042" y="2080"/>
                  </a:lnTo>
                  <a:lnTo>
                    <a:pt x="14045" y="2089"/>
                  </a:lnTo>
                  <a:lnTo>
                    <a:pt x="14047" y="2096"/>
                  </a:lnTo>
                  <a:lnTo>
                    <a:pt x="14047" y="2103"/>
                  </a:lnTo>
                  <a:lnTo>
                    <a:pt x="14046" y="2108"/>
                  </a:lnTo>
                  <a:lnTo>
                    <a:pt x="14045" y="2114"/>
                  </a:lnTo>
                  <a:lnTo>
                    <a:pt x="14042" y="2119"/>
                  </a:lnTo>
                  <a:lnTo>
                    <a:pt x="14037" y="2123"/>
                  </a:lnTo>
                  <a:lnTo>
                    <a:pt x="14032" y="2126"/>
                  </a:lnTo>
                  <a:lnTo>
                    <a:pt x="14026" y="2130"/>
                  </a:lnTo>
                  <a:lnTo>
                    <a:pt x="14019" y="2132"/>
                  </a:lnTo>
                  <a:lnTo>
                    <a:pt x="14010" y="2134"/>
                  </a:lnTo>
                  <a:lnTo>
                    <a:pt x="14002" y="2136"/>
                  </a:lnTo>
                  <a:lnTo>
                    <a:pt x="13993" y="2137"/>
                  </a:lnTo>
                  <a:lnTo>
                    <a:pt x="13984" y="2137"/>
                  </a:lnTo>
                  <a:lnTo>
                    <a:pt x="13962" y="2137"/>
                  </a:lnTo>
                  <a:lnTo>
                    <a:pt x="13938" y="2134"/>
                  </a:lnTo>
                  <a:lnTo>
                    <a:pt x="13915" y="2131"/>
                  </a:lnTo>
                  <a:lnTo>
                    <a:pt x="13890" y="2124"/>
                  </a:lnTo>
                  <a:lnTo>
                    <a:pt x="13865" y="2117"/>
                  </a:lnTo>
                  <a:lnTo>
                    <a:pt x="13842" y="2108"/>
                  </a:lnTo>
                  <a:lnTo>
                    <a:pt x="13819" y="2098"/>
                  </a:lnTo>
                  <a:lnTo>
                    <a:pt x="13798" y="2087"/>
                  </a:lnTo>
                  <a:lnTo>
                    <a:pt x="13791" y="2082"/>
                  </a:lnTo>
                  <a:lnTo>
                    <a:pt x="13785" y="2076"/>
                  </a:lnTo>
                  <a:lnTo>
                    <a:pt x="13778" y="2068"/>
                  </a:lnTo>
                  <a:lnTo>
                    <a:pt x="13772" y="2061"/>
                  </a:lnTo>
                  <a:lnTo>
                    <a:pt x="13760" y="2043"/>
                  </a:lnTo>
                  <a:lnTo>
                    <a:pt x="13747" y="2023"/>
                  </a:lnTo>
                  <a:lnTo>
                    <a:pt x="13741" y="2015"/>
                  </a:lnTo>
                  <a:lnTo>
                    <a:pt x="13734" y="2006"/>
                  </a:lnTo>
                  <a:lnTo>
                    <a:pt x="13727" y="2000"/>
                  </a:lnTo>
                  <a:lnTo>
                    <a:pt x="13719" y="1993"/>
                  </a:lnTo>
                  <a:lnTo>
                    <a:pt x="13712" y="1989"/>
                  </a:lnTo>
                  <a:lnTo>
                    <a:pt x="13703" y="1987"/>
                  </a:lnTo>
                  <a:lnTo>
                    <a:pt x="13699" y="1986"/>
                  </a:lnTo>
                  <a:lnTo>
                    <a:pt x="13694" y="1986"/>
                  </a:lnTo>
                  <a:lnTo>
                    <a:pt x="13690" y="1986"/>
                  </a:lnTo>
                  <a:lnTo>
                    <a:pt x="13686" y="1987"/>
                  </a:lnTo>
                  <a:lnTo>
                    <a:pt x="13643" y="2000"/>
                  </a:lnTo>
                  <a:lnTo>
                    <a:pt x="13590" y="2018"/>
                  </a:lnTo>
                  <a:lnTo>
                    <a:pt x="13561" y="2028"/>
                  </a:lnTo>
                  <a:lnTo>
                    <a:pt x="13530" y="2039"/>
                  </a:lnTo>
                  <a:lnTo>
                    <a:pt x="13500" y="2052"/>
                  </a:lnTo>
                  <a:lnTo>
                    <a:pt x="13470" y="2067"/>
                  </a:lnTo>
                  <a:lnTo>
                    <a:pt x="13440" y="2082"/>
                  </a:lnTo>
                  <a:lnTo>
                    <a:pt x="13412" y="2098"/>
                  </a:lnTo>
                  <a:lnTo>
                    <a:pt x="13399" y="2107"/>
                  </a:lnTo>
                  <a:lnTo>
                    <a:pt x="13386" y="2116"/>
                  </a:lnTo>
                  <a:lnTo>
                    <a:pt x="13374" y="2125"/>
                  </a:lnTo>
                  <a:lnTo>
                    <a:pt x="13362" y="2135"/>
                  </a:lnTo>
                  <a:lnTo>
                    <a:pt x="13352" y="2145"/>
                  </a:lnTo>
                  <a:lnTo>
                    <a:pt x="13342" y="2154"/>
                  </a:lnTo>
                  <a:lnTo>
                    <a:pt x="13333" y="2165"/>
                  </a:lnTo>
                  <a:lnTo>
                    <a:pt x="13326" y="2176"/>
                  </a:lnTo>
                  <a:lnTo>
                    <a:pt x="13319" y="2187"/>
                  </a:lnTo>
                  <a:lnTo>
                    <a:pt x="13314" y="2197"/>
                  </a:lnTo>
                  <a:lnTo>
                    <a:pt x="13311" y="2209"/>
                  </a:lnTo>
                  <a:lnTo>
                    <a:pt x="13307" y="2220"/>
                  </a:lnTo>
                  <a:lnTo>
                    <a:pt x="13304" y="2238"/>
                  </a:lnTo>
                  <a:lnTo>
                    <a:pt x="13301" y="2254"/>
                  </a:lnTo>
                  <a:lnTo>
                    <a:pt x="13297" y="2269"/>
                  </a:lnTo>
                  <a:lnTo>
                    <a:pt x="13293" y="2282"/>
                  </a:lnTo>
                  <a:lnTo>
                    <a:pt x="13289" y="2294"/>
                  </a:lnTo>
                  <a:lnTo>
                    <a:pt x="13285" y="2304"/>
                  </a:lnTo>
                  <a:lnTo>
                    <a:pt x="13279" y="2312"/>
                  </a:lnTo>
                  <a:lnTo>
                    <a:pt x="13275" y="2320"/>
                  </a:lnTo>
                  <a:lnTo>
                    <a:pt x="13270" y="2326"/>
                  </a:lnTo>
                  <a:lnTo>
                    <a:pt x="13264" y="2332"/>
                  </a:lnTo>
                  <a:lnTo>
                    <a:pt x="13259" y="2337"/>
                  </a:lnTo>
                  <a:lnTo>
                    <a:pt x="13254" y="2340"/>
                  </a:lnTo>
                  <a:lnTo>
                    <a:pt x="13247" y="2344"/>
                  </a:lnTo>
                  <a:lnTo>
                    <a:pt x="13241" y="2345"/>
                  </a:lnTo>
                  <a:lnTo>
                    <a:pt x="13234" y="2347"/>
                  </a:lnTo>
                  <a:lnTo>
                    <a:pt x="13228" y="2348"/>
                  </a:lnTo>
                  <a:lnTo>
                    <a:pt x="13199" y="2348"/>
                  </a:lnTo>
                  <a:lnTo>
                    <a:pt x="13167" y="2346"/>
                  </a:lnTo>
                  <a:lnTo>
                    <a:pt x="13148" y="2347"/>
                  </a:lnTo>
                  <a:lnTo>
                    <a:pt x="13130" y="2348"/>
                  </a:lnTo>
                  <a:lnTo>
                    <a:pt x="13120" y="2350"/>
                  </a:lnTo>
                  <a:lnTo>
                    <a:pt x="13111" y="2352"/>
                  </a:lnTo>
                  <a:lnTo>
                    <a:pt x="13100" y="2355"/>
                  </a:lnTo>
                  <a:lnTo>
                    <a:pt x="13090" y="2360"/>
                  </a:lnTo>
                  <a:lnTo>
                    <a:pt x="13067" y="2369"/>
                  </a:lnTo>
                  <a:lnTo>
                    <a:pt x="13046" y="2377"/>
                  </a:lnTo>
                  <a:lnTo>
                    <a:pt x="13027" y="2383"/>
                  </a:lnTo>
                  <a:lnTo>
                    <a:pt x="13010" y="2388"/>
                  </a:lnTo>
                  <a:lnTo>
                    <a:pt x="12995" y="2390"/>
                  </a:lnTo>
                  <a:lnTo>
                    <a:pt x="12981" y="2392"/>
                  </a:lnTo>
                  <a:lnTo>
                    <a:pt x="12969" y="2392"/>
                  </a:lnTo>
                  <a:lnTo>
                    <a:pt x="12958" y="2392"/>
                  </a:lnTo>
                  <a:lnTo>
                    <a:pt x="12948" y="2390"/>
                  </a:lnTo>
                  <a:lnTo>
                    <a:pt x="12940" y="2388"/>
                  </a:lnTo>
                  <a:lnTo>
                    <a:pt x="12932" y="2384"/>
                  </a:lnTo>
                  <a:lnTo>
                    <a:pt x="12925" y="2380"/>
                  </a:lnTo>
                  <a:lnTo>
                    <a:pt x="12914" y="2371"/>
                  </a:lnTo>
                  <a:lnTo>
                    <a:pt x="12904" y="2362"/>
                  </a:lnTo>
                  <a:lnTo>
                    <a:pt x="12895" y="2352"/>
                  </a:lnTo>
                  <a:lnTo>
                    <a:pt x="12884" y="2345"/>
                  </a:lnTo>
                  <a:lnTo>
                    <a:pt x="12879" y="2341"/>
                  </a:lnTo>
                  <a:lnTo>
                    <a:pt x="12873" y="2338"/>
                  </a:lnTo>
                  <a:lnTo>
                    <a:pt x="12866" y="2336"/>
                  </a:lnTo>
                  <a:lnTo>
                    <a:pt x="12858" y="2335"/>
                  </a:lnTo>
                  <a:lnTo>
                    <a:pt x="12849" y="2335"/>
                  </a:lnTo>
                  <a:lnTo>
                    <a:pt x="12840" y="2336"/>
                  </a:lnTo>
                  <a:lnTo>
                    <a:pt x="12829" y="2339"/>
                  </a:lnTo>
                  <a:lnTo>
                    <a:pt x="12817" y="2342"/>
                  </a:lnTo>
                  <a:lnTo>
                    <a:pt x="12803" y="2348"/>
                  </a:lnTo>
                  <a:lnTo>
                    <a:pt x="12788" y="2355"/>
                  </a:lnTo>
                  <a:lnTo>
                    <a:pt x="12770" y="2364"/>
                  </a:lnTo>
                  <a:lnTo>
                    <a:pt x="12752" y="2375"/>
                  </a:lnTo>
                  <a:lnTo>
                    <a:pt x="12748" y="2377"/>
                  </a:lnTo>
                  <a:lnTo>
                    <a:pt x="12745" y="2381"/>
                  </a:lnTo>
                  <a:lnTo>
                    <a:pt x="12742" y="2385"/>
                  </a:lnTo>
                  <a:lnTo>
                    <a:pt x="12739" y="2391"/>
                  </a:lnTo>
                  <a:lnTo>
                    <a:pt x="12732" y="2405"/>
                  </a:lnTo>
                  <a:lnTo>
                    <a:pt x="12727" y="2422"/>
                  </a:lnTo>
                  <a:lnTo>
                    <a:pt x="12714" y="2462"/>
                  </a:lnTo>
                  <a:lnTo>
                    <a:pt x="12703" y="2504"/>
                  </a:lnTo>
                  <a:lnTo>
                    <a:pt x="12693" y="2543"/>
                  </a:lnTo>
                  <a:lnTo>
                    <a:pt x="12684" y="2574"/>
                  </a:lnTo>
                  <a:lnTo>
                    <a:pt x="12680" y="2584"/>
                  </a:lnTo>
                  <a:lnTo>
                    <a:pt x="12675" y="2591"/>
                  </a:lnTo>
                  <a:lnTo>
                    <a:pt x="12674" y="2592"/>
                  </a:lnTo>
                  <a:lnTo>
                    <a:pt x="12672" y="2592"/>
                  </a:lnTo>
                  <a:lnTo>
                    <a:pt x="12671" y="2590"/>
                  </a:lnTo>
                  <a:lnTo>
                    <a:pt x="12670" y="2586"/>
                  </a:lnTo>
                  <a:lnTo>
                    <a:pt x="12662" y="2571"/>
                  </a:lnTo>
                  <a:lnTo>
                    <a:pt x="12655" y="2557"/>
                  </a:lnTo>
                  <a:lnTo>
                    <a:pt x="12646" y="2546"/>
                  </a:lnTo>
                  <a:lnTo>
                    <a:pt x="12639" y="2536"/>
                  </a:lnTo>
                  <a:lnTo>
                    <a:pt x="12633" y="2527"/>
                  </a:lnTo>
                  <a:lnTo>
                    <a:pt x="12630" y="2521"/>
                  </a:lnTo>
                  <a:lnTo>
                    <a:pt x="12631" y="2518"/>
                  </a:lnTo>
                  <a:lnTo>
                    <a:pt x="12632" y="2515"/>
                  </a:lnTo>
                  <a:lnTo>
                    <a:pt x="12636" y="2513"/>
                  </a:lnTo>
                  <a:lnTo>
                    <a:pt x="12640" y="2511"/>
                  </a:lnTo>
                  <a:lnTo>
                    <a:pt x="12654" y="2506"/>
                  </a:lnTo>
                  <a:lnTo>
                    <a:pt x="12665" y="2499"/>
                  </a:lnTo>
                  <a:lnTo>
                    <a:pt x="12669" y="2496"/>
                  </a:lnTo>
                  <a:lnTo>
                    <a:pt x="12672" y="2493"/>
                  </a:lnTo>
                  <a:lnTo>
                    <a:pt x="12674" y="2490"/>
                  </a:lnTo>
                  <a:lnTo>
                    <a:pt x="12676" y="2486"/>
                  </a:lnTo>
                  <a:lnTo>
                    <a:pt x="12677" y="2483"/>
                  </a:lnTo>
                  <a:lnTo>
                    <a:pt x="12677" y="2480"/>
                  </a:lnTo>
                  <a:lnTo>
                    <a:pt x="12677" y="2477"/>
                  </a:lnTo>
                  <a:lnTo>
                    <a:pt x="12676" y="2474"/>
                  </a:lnTo>
                  <a:lnTo>
                    <a:pt x="12674" y="2468"/>
                  </a:lnTo>
                  <a:lnTo>
                    <a:pt x="12669" y="2464"/>
                  </a:lnTo>
                  <a:lnTo>
                    <a:pt x="12662" y="2461"/>
                  </a:lnTo>
                  <a:lnTo>
                    <a:pt x="12655" y="2457"/>
                  </a:lnTo>
                  <a:lnTo>
                    <a:pt x="12646" y="2456"/>
                  </a:lnTo>
                  <a:lnTo>
                    <a:pt x="12638" y="2457"/>
                  </a:lnTo>
                  <a:lnTo>
                    <a:pt x="12629" y="2460"/>
                  </a:lnTo>
                  <a:lnTo>
                    <a:pt x="12619" y="2465"/>
                  </a:lnTo>
                  <a:lnTo>
                    <a:pt x="12615" y="2468"/>
                  </a:lnTo>
                  <a:lnTo>
                    <a:pt x="12611" y="2471"/>
                  </a:lnTo>
                  <a:lnTo>
                    <a:pt x="12607" y="2476"/>
                  </a:lnTo>
                  <a:lnTo>
                    <a:pt x="12603" y="2481"/>
                  </a:lnTo>
                  <a:lnTo>
                    <a:pt x="12590" y="2498"/>
                  </a:lnTo>
                  <a:lnTo>
                    <a:pt x="12578" y="2511"/>
                  </a:lnTo>
                  <a:lnTo>
                    <a:pt x="12567" y="2521"/>
                  </a:lnTo>
                  <a:lnTo>
                    <a:pt x="12556" y="2527"/>
                  </a:lnTo>
                  <a:lnTo>
                    <a:pt x="12547" y="2532"/>
                  </a:lnTo>
                  <a:lnTo>
                    <a:pt x="12539" y="2533"/>
                  </a:lnTo>
                  <a:lnTo>
                    <a:pt x="12532" y="2533"/>
                  </a:lnTo>
                  <a:lnTo>
                    <a:pt x="12526" y="2531"/>
                  </a:lnTo>
                  <a:lnTo>
                    <a:pt x="12522" y="2526"/>
                  </a:lnTo>
                  <a:lnTo>
                    <a:pt x="12519" y="2522"/>
                  </a:lnTo>
                  <a:lnTo>
                    <a:pt x="12517" y="2515"/>
                  </a:lnTo>
                  <a:lnTo>
                    <a:pt x="12518" y="2510"/>
                  </a:lnTo>
                  <a:lnTo>
                    <a:pt x="12519" y="2505"/>
                  </a:lnTo>
                  <a:lnTo>
                    <a:pt x="12524" y="2498"/>
                  </a:lnTo>
                  <a:lnTo>
                    <a:pt x="12529" y="2494"/>
                  </a:lnTo>
                  <a:lnTo>
                    <a:pt x="12537" y="2490"/>
                  </a:lnTo>
                  <a:lnTo>
                    <a:pt x="12565" y="2479"/>
                  </a:lnTo>
                  <a:lnTo>
                    <a:pt x="12584" y="2469"/>
                  </a:lnTo>
                  <a:lnTo>
                    <a:pt x="12591" y="2465"/>
                  </a:lnTo>
                  <a:lnTo>
                    <a:pt x="12598" y="2462"/>
                  </a:lnTo>
                  <a:lnTo>
                    <a:pt x="12601" y="2457"/>
                  </a:lnTo>
                  <a:lnTo>
                    <a:pt x="12604" y="2455"/>
                  </a:lnTo>
                  <a:lnTo>
                    <a:pt x="12605" y="2452"/>
                  </a:lnTo>
                  <a:lnTo>
                    <a:pt x="12605" y="2450"/>
                  </a:lnTo>
                  <a:lnTo>
                    <a:pt x="12604" y="2448"/>
                  </a:lnTo>
                  <a:lnTo>
                    <a:pt x="12602" y="2446"/>
                  </a:lnTo>
                  <a:lnTo>
                    <a:pt x="12595" y="2443"/>
                  </a:lnTo>
                  <a:lnTo>
                    <a:pt x="12583" y="2442"/>
                  </a:lnTo>
                  <a:lnTo>
                    <a:pt x="12570" y="2442"/>
                  </a:lnTo>
                  <a:lnTo>
                    <a:pt x="12554" y="2443"/>
                  </a:lnTo>
                  <a:lnTo>
                    <a:pt x="12537" y="2446"/>
                  </a:lnTo>
                  <a:lnTo>
                    <a:pt x="12518" y="2449"/>
                  </a:lnTo>
                  <a:lnTo>
                    <a:pt x="12501" y="2453"/>
                  </a:lnTo>
                  <a:lnTo>
                    <a:pt x="12484" y="2459"/>
                  </a:lnTo>
                  <a:lnTo>
                    <a:pt x="12469" y="2465"/>
                  </a:lnTo>
                  <a:lnTo>
                    <a:pt x="12455" y="2471"/>
                  </a:lnTo>
                  <a:lnTo>
                    <a:pt x="12437" y="2484"/>
                  </a:lnTo>
                  <a:lnTo>
                    <a:pt x="12422" y="2497"/>
                  </a:lnTo>
                  <a:lnTo>
                    <a:pt x="12409" y="2509"/>
                  </a:lnTo>
                  <a:lnTo>
                    <a:pt x="12398" y="2521"/>
                  </a:lnTo>
                  <a:lnTo>
                    <a:pt x="12387" y="2532"/>
                  </a:lnTo>
                  <a:lnTo>
                    <a:pt x="12376" y="2541"/>
                  </a:lnTo>
                  <a:lnTo>
                    <a:pt x="12370" y="2546"/>
                  </a:lnTo>
                  <a:lnTo>
                    <a:pt x="12364" y="2550"/>
                  </a:lnTo>
                  <a:lnTo>
                    <a:pt x="12357" y="2553"/>
                  </a:lnTo>
                  <a:lnTo>
                    <a:pt x="12350" y="2556"/>
                  </a:lnTo>
                  <a:lnTo>
                    <a:pt x="12341" y="2558"/>
                  </a:lnTo>
                  <a:lnTo>
                    <a:pt x="12333" y="2561"/>
                  </a:lnTo>
                  <a:lnTo>
                    <a:pt x="12325" y="2562"/>
                  </a:lnTo>
                  <a:lnTo>
                    <a:pt x="12316" y="2562"/>
                  </a:lnTo>
                  <a:lnTo>
                    <a:pt x="12300" y="2562"/>
                  </a:lnTo>
                  <a:lnTo>
                    <a:pt x="12285" y="2561"/>
                  </a:lnTo>
                  <a:lnTo>
                    <a:pt x="12272" y="2561"/>
                  </a:lnTo>
                  <a:lnTo>
                    <a:pt x="12261" y="2562"/>
                  </a:lnTo>
                  <a:lnTo>
                    <a:pt x="12258" y="2563"/>
                  </a:lnTo>
                  <a:lnTo>
                    <a:pt x="12255" y="2565"/>
                  </a:lnTo>
                  <a:lnTo>
                    <a:pt x="12253" y="2568"/>
                  </a:lnTo>
                  <a:lnTo>
                    <a:pt x="12253" y="2571"/>
                  </a:lnTo>
                  <a:lnTo>
                    <a:pt x="12257" y="2597"/>
                  </a:lnTo>
                  <a:lnTo>
                    <a:pt x="12265" y="2632"/>
                  </a:lnTo>
                  <a:lnTo>
                    <a:pt x="12267" y="2648"/>
                  </a:lnTo>
                  <a:lnTo>
                    <a:pt x="12267" y="2664"/>
                  </a:lnTo>
                  <a:lnTo>
                    <a:pt x="12266" y="2670"/>
                  </a:lnTo>
                  <a:lnTo>
                    <a:pt x="12264" y="2676"/>
                  </a:lnTo>
                  <a:lnTo>
                    <a:pt x="12260" y="2680"/>
                  </a:lnTo>
                  <a:lnTo>
                    <a:pt x="12256" y="2684"/>
                  </a:lnTo>
                  <a:lnTo>
                    <a:pt x="12244" y="2692"/>
                  </a:lnTo>
                  <a:lnTo>
                    <a:pt x="12235" y="2700"/>
                  </a:lnTo>
                  <a:lnTo>
                    <a:pt x="12227" y="2710"/>
                  </a:lnTo>
                  <a:lnTo>
                    <a:pt x="12222" y="2720"/>
                  </a:lnTo>
                  <a:lnTo>
                    <a:pt x="12217" y="2729"/>
                  </a:lnTo>
                  <a:lnTo>
                    <a:pt x="12214" y="2740"/>
                  </a:lnTo>
                  <a:lnTo>
                    <a:pt x="12212" y="2750"/>
                  </a:lnTo>
                  <a:lnTo>
                    <a:pt x="12212" y="2758"/>
                  </a:lnTo>
                  <a:lnTo>
                    <a:pt x="12213" y="2766"/>
                  </a:lnTo>
                  <a:lnTo>
                    <a:pt x="12214" y="2772"/>
                  </a:lnTo>
                  <a:lnTo>
                    <a:pt x="12216" y="2775"/>
                  </a:lnTo>
                  <a:lnTo>
                    <a:pt x="12217" y="2777"/>
                  </a:lnTo>
                  <a:lnTo>
                    <a:pt x="12218" y="2778"/>
                  </a:lnTo>
                  <a:lnTo>
                    <a:pt x="12221" y="2779"/>
                  </a:lnTo>
                  <a:lnTo>
                    <a:pt x="12223" y="2779"/>
                  </a:lnTo>
                  <a:lnTo>
                    <a:pt x="12225" y="2779"/>
                  </a:lnTo>
                  <a:lnTo>
                    <a:pt x="12227" y="2778"/>
                  </a:lnTo>
                  <a:lnTo>
                    <a:pt x="12229" y="2776"/>
                  </a:lnTo>
                  <a:lnTo>
                    <a:pt x="12235" y="2769"/>
                  </a:lnTo>
                  <a:lnTo>
                    <a:pt x="12241" y="2759"/>
                  </a:lnTo>
                  <a:lnTo>
                    <a:pt x="12245" y="2751"/>
                  </a:lnTo>
                  <a:lnTo>
                    <a:pt x="12250" y="2745"/>
                  </a:lnTo>
                  <a:lnTo>
                    <a:pt x="12254" y="2741"/>
                  </a:lnTo>
                  <a:lnTo>
                    <a:pt x="12258" y="2738"/>
                  </a:lnTo>
                  <a:lnTo>
                    <a:pt x="12263" y="2738"/>
                  </a:lnTo>
                  <a:lnTo>
                    <a:pt x="12267" y="2738"/>
                  </a:lnTo>
                  <a:lnTo>
                    <a:pt x="12271" y="2740"/>
                  </a:lnTo>
                  <a:lnTo>
                    <a:pt x="12275" y="2744"/>
                  </a:lnTo>
                  <a:lnTo>
                    <a:pt x="12279" y="2749"/>
                  </a:lnTo>
                  <a:lnTo>
                    <a:pt x="12283" y="2755"/>
                  </a:lnTo>
                  <a:lnTo>
                    <a:pt x="12286" y="2762"/>
                  </a:lnTo>
                  <a:lnTo>
                    <a:pt x="12289" y="2769"/>
                  </a:lnTo>
                  <a:lnTo>
                    <a:pt x="12296" y="2787"/>
                  </a:lnTo>
                  <a:lnTo>
                    <a:pt x="12302" y="2807"/>
                  </a:lnTo>
                  <a:lnTo>
                    <a:pt x="12307" y="2828"/>
                  </a:lnTo>
                  <a:lnTo>
                    <a:pt x="12311" y="2850"/>
                  </a:lnTo>
                  <a:lnTo>
                    <a:pt x="12314" y="2870"/>
                  </a:lnTo>
                  <a:lnTo>
                    <a:pt x="12317" y="2888"/>
                  </a:lnTo>
                  <a:lnTo>
                    <a:pt x="12318" y="2905"/>
                  </a:lnTo>
                  <a:lnTo>
                    <a:pt x="12318" y="2917"/>
                  </a:lnTo>
                  <a:lnTo>
                    <a:pt x="12318" y="2923"/>
                  </a:lnTo>
                  <a:lnTo>
                    <a:pt x="12318" y="2926"/>
                  </a:lnTo>
                  <a:lnTo>
                    <a:pt x="12317" y="2928"/>
                  </a:lnTo>
                  <a:lnTo>
                    <a:pt x="12316" y="2929"/>
                  </a:lnTo>
                  <a:lnTo>
                    <a:pt x="12307" y="2929"/>
                  </a:lnTo>
                  <a:lnTo>
                    <a:pt x="12299" y="2930"/>
                  </a:lnTo>
                  <a:lnTo>
                    <a:pt x="12292" y="2933"/>
                  </a:lnTo>
                  <a:lnTo>
                    <a:pt x="12285" y="2935"/>
                  </a:lnTo>
                  <a:lnTo>
                    <a:pt x="12280" y="2938"/>
                  </a:lnTo>
                  <a:lnTo>
                    <a:pt x="12275" y="2942"/>
                  </a:lnTo>
                  <a:lnTo>
                    <a:pt x="12271" y="2945"/>
                  </a:lnTo>
                  <a:lnTo>
                    <a:pt x="12268" y="2950"/>
                  </a:lnTo>
                  <a:lnTo>
                    <a:pt x="12263" y="2960"/>
                  </a:lnTo>
                  <a:lnTo>
                    <a:pt x="12259" y="2971"/>
                  </a:lnTo>
                  <a:lnTo>
                    <a:pt x="12257" y="2982"/>
                  </a:lnTo>
                  <a:lnTo>
                    <a:pt x="12256" y="2994"/>
                  </a:lnTo>
                  <a:lnTo>
                    <a:pt x="12255" y="3006"/>
                  </a:lnTo>
                  <a:lnTo>
                    <a:pt x="12254" y="3015"/>
                  </a:lnTo>
                  <a:lnTo>
                    <a:pt x="12253" y="3025"/>
                  </a:lnTo>
                  <a:lnTo>
                    <a:pt x="12251" y="3031"/>
                  </a:lnTo>
                  <a:lnTo>
                    <a:pt x="12249" y="3035"/>
                  </a:lnTo>
                  <a:lnTo>
                    <a:pt x="12246" y="3037"/>
                  </a:lnTo>
                  <a:lnTo>
                    <a:pt x="12244" y="3039"/>
                  </a:lnTo>
                  <a:lnTo>
                    <a:pt x="12241" y="3040"/>
                  </a:lnTo>
                  <a:lnTo>
                    <a:pt x="12238" y="3040"/>
                  </a:lnTo>
                  <a:lnTo>
                    <a:pt x="12234" y="3039"/>
                  </a:lnTo>
                  <a:lnTo>
                    <a:pt x="12228" y="3038"/>
                  </a:lnTo>
                  <a:lnTo>
                    <a:pt x="12223" y="3036"/>
                  </a:lnTo>
                  <a:lnTo>
                    <a:pt x="12208" y="3029"/>
                  </a:lnTo>
                  <a:lnTo>
                    <a:pt x="12193" y="3024"/>
                  </a:lnTo>
                  <a:lnTo>
                    <a:pt x="12180" y="3021"/>
                  </a:lnTo>
                  <a:lnTo>
                    <a:pt x="12167" y="3018"/>
                  </a:lnTo>
                  <a:lnTo>
                    <a:pt x="12154" y="3017"/>
                  </a:lnTo>
                  <a:lnTo>
                    <a:pt x="12143" y="3017"/>
                  </a:lnTo>
                  <a:lnTo>
                    <a:pt x="12131" y="3018"/>
                  </a:lnTo>
                  <a:lnTo>
                    <a:pt x="12122" y="3021"/>
                  </a:lnTo>
                  <a:lnTo>
                    <a:pt x="12111" y="3024"/>
                  </a:lnTo>
                  <a:lnTo>
                    <a:pt x="12101" y="3027"/>
                  </a:lnTo>
                  <a:lnTo>
                    <a:pt x="12093" y="3032"/>
                  </a:lnTo>
                  <a:lnTo>
                    <a:pt x="12083" y="3037"/>
                  </a:lnTo>
                  <a:lnTo>
                    <a:pt x="12066" y="3049"/>
                  </a:lnTo>
                  <a:lnTo>
                    <a:pt x="12050" y="3061"/>
                  </a:lnTo>
                  <a:lnTo>
                    <a:pt x="12034" y="3075"/>
                  </a:lnTo>
                  <a:lnTo>
                    <a:pt x="12017" y="3089"/>
                  </a:lnTo>
                  <a:lnTo>
                    <a:pt x="12001" y="3102"/>
                  </a:lnTo>
                  <a:lnTo>
                    <a:pt x="11984" y="3114"/>
                  </a:lnTo>
                  <a:lnTo>
                    <a:pt x="11976" y="3120"/>
                  </a:lnTo>
                  <a:lnTo>
                    <a:pt x="11966" y="3124"/>
                  </a:lnTo>
                  <a:lnTo>
                    <a:pt x="11956" y="3127"/>
                  </a:lnTo>
                  <a:lnTo>
                    <a:pt x="11946" y="3130"/>
                  </a:lnTo>
                  <a:lnTo>
                    <a:pt x="11936" y="3132"/>
                  </a:lnTo>
                  <a:lnTo>
                    <a:pt x="11925" y="3133"/>
                  </a:lnTo>
                  <a:lnTo>
                    <a:pt x="11914" y="3133"/>
                  </a:lnTo>
                  <a:lnTo>
                    <a:pt x="11902" y="3132"/>
                  </a:lnTo>
                  <a:lnTo>
                    <a:pt x="11880" y="3129"/>
                  </a:lnTo>
                  <a:lnTo>
                    <a:pt x="11862" y="3129"/>
                  </a:lnTo>
                  <a:lnTo>
                    <a:pt x="11853" y="3129"/>
                  </a:lnTo>
                  <a:lnTo>
                    <a:pt x="11847" y="3130"/>
                  </a:lnTo>
                  <a:lnTo>
                    <a:pt x="11840" y="3132"/>
                  </a:lnTo>
                  <a:lnTo>
                    <a:pt x="11835" y="3135"/>
                  </a:lnTo>
                  <a:lnTo>
                    <a:pt x="11830" y="3138"/>
                  </a:lnTo>
                  <a:lnTo>
                    <a:pt x="11827" y="3142"/>
                  </a:lnTo>
                  <a:lnTo>
                    <a:pt x="11824" y="3146"/>
                  </a:lnTo>
                  <a:lnTo>
                    <a:pt x="11823" y="3153"/>
                  </a:lnTo>
                  <a:lnTo>
                    <a:pt x="11822" y="3159"/>
                  </a:lnTo>
                  <a:lnTo>
                    <a:pt x="11823" y="3168"/>
                  </a:lnTo>
                  <a:lnTo>
                    <a:pt x="11824" y="3176"/>
                  </a:lnTo>
                  <a:lnTo>
                    <a:pt x="11826" y="3186"/>
                  </a:lnTo>
                  <a:lnTo>
                    <a:pt x="11838" y="3229"/>
                  </a:lnTo>
                  <a:lnTo>
                    <a:pt x="11848" y="3265"/>
                  </a:lnTo>
                  <a:lnTo>
                    <a:pt x="11852" y="3280"/>
                  </a:lnTo>
                  <a:lnTo>
                    <a:pt x="11854" y="3294"/>
                  </a:lnTo>
                  <a:lnTo>
                    <a:pt x="11855" y="3305"/>
                  </a:lnTo>
                  <a:lnTo>
                    <a:pt x="11855" y="3316"/>
                  </a:lnTo>
                  <a:lnTo>
                    <a:pt x="11854" y="3321"/>
                  </a:lnTo>
                  <a:lnTo>
                    <a:pt x="11853" y="3326"/>
                  </a:lnTo>
                  <a:lnTo>
                    <a:pt x="11851" y="3330"/>
                  </a:lnTo>
                  <a:lnTo>
                    <a:pt x="11849" y="3333"/>
                  </a:lnTo>
                  <a:lnTo>
                    <a:pt x="11845" y="3338"/>
                  </a:lnTo>
                  <a:lnTo>
                    <a:pt x="11841" y="3341"/>
                  </a:lnTo>
                  <a:lnTo>
                    <a:pt x="11837" y="3344"/>
                  </a:lnTo>
                  <a:lnTo>
                    <a:pt x="11833" y="3347"/>
                  </a:lnTo>
                  <a:lnTo>
                    <a:pt x="11821" y="3352"/>
                  </a:lnTo>
                  <a:lnTo>
                    <a:pt x="11806" y="3356"/>
                  </a:lnTo>
                  <a:lnTo>
                    <a:pt x="11787" y="3360"/>
                  </a:lnTo>
                  <a:lnTo>
                    <a:pt x="11766" y="3362"/>
                  </a:lnTo>
                  <a:lnTo>
                    <a:pt x="11758" y="3362"/>
                  </a:lnTo>
                  <a:lnTo>
                    <a:pt x="11749" y="3360"/>
                  </a:lnTo>
                  <a:lnTo>
                    <a:pt x="11738" y="3356"/>
                  </a:lnTo>
                  <a:lnTo>
                    <a:pt x="11725" y="3352"/>
                  </a:lnTo>
                  <a:lnTo>
                    <a:pt x="11711" y="3345"/>
                  </a:lnTo>
                  <a:lnTo>
                    <a:pt x="11697" y="3338"/>
                  </a:lnTo>
                  <a:lnTo>
                    <a:pt x="11683" y="3329"/>
                  </a:lnTo>
                  <a:lnTo>
                    <a:pt x="11668" y="3321"/>
                  </a:lnTo>
                  <a:lnTo>
                    <a:pt x="11654" y="3311"/>
                  </a:lnTo>
                  <a:lnTo>
                    <a:pt x="11641" y="3301"/>
                  </a:lnTo>
                  <a:lnTo>
                    <a:pt x="11629" y="3291"/>
                  </a:lnTo>
                  <a:lnTo>
                    <a:pt x="11619" y="3281"/>
                  </a:lnTo>
                  <a:lnTo>
                    <a:pt x="11609" y="3271"/>
                  </a:lnTo>
                  <a:lnTo>
                    <a:pt x="11602" y="3261"/>
                  </a:lnTo>
                  <a:lnTo>
                    <a:pt x="11600" y="3257"/>
                  </a:lnTo>
                  <a:lnTo>
                    <a:pt x="11598" y="3253"/>
                  </a:lnTo>
                  <a:lnTo>
                    <a:pt x="11597" y="3248"/>
                  </a:lnTo>
                  <a:lnTo>
                    <a:pt x="11596" y="3244"/>
                  </a:lnTo>
                  <a:lnTo>
                    <a:pt x="11596" y="3241"/>
                  </a:lnTo>
                  <a:lnTo>
                    <a:pt x="11595" y="3238"/>
                  </a:lnTo>
                  <a:lnTo>
                    <a:pt x="11592" y="3235"/>
                  </a:lnTo>
                  <a:lnTo>
                    <a:pt x="11589" y="3231"/>
                  </a:lnTo>
                  <a:lnTo>
                    <a:pt x="11580" y="3225"/>
                  </a:lnTo>
                  <a:lnTo>
                    <a:pt x="11569" y="3217"/>
                  </a:lnTo>
                  <a:lnTo>
                    <a:pt x="11541" y="3201"/>
                  </a:lnTo>
                  <a:lnTo>
                    <a:pt x="11513" y="3187"/>
                  </a:lnTo>
                  <a:lnTo>
                    <a:pt x="11487" y="3173"/>
                  </a:lnTo>
                  <a:lnTo>
                    <a:pt x="11471" y="3164"/>
                  </a:lnTo>
                  <a:lnTo>
                    <a:pt x="11468" y="3161"/>
                  </a:lnTo>
                  <a:lnTo>
                    <a:pt x="11467" y="3160"/>
                  </a:lnTo>
                  <a:lnTo>
                    <a:pt x="11467" y="3158"/>
                  </a:lnTo>
                  <a:lnTo>
                    <a:pt x="11468" y="3157"/>
                  </a:lnTo>
                  <a:lnTo>
                    <a:pt x="11473" y="3156"/>
                  </a:lnTo>
                  <a:lnTo>
                    <a:pt x="11484" y="3156"/>
                  </a:lnTo>
                  <a:lnTo>
                    <a:pt x="11514" y="3161"/>
                  </a:lnTo>
                  <a:lnTo>
                    <a:pt x="11539" y="3165"/>
                  </a:lnTo>
                  <a:lnTo>
                    <a:pt x="11544" y="3165"/>
                  </a:lnTo>
                  <a:lnTo>
                    <a:pt x="11550" y="3164"/>
                  </a:lnTo>
                  <a:lnTo>
                    <a:pt x="11553" y="3161"/>
                  </a:lnTo>
                  <a:lnTo>
                    <a:pt x="11556" y="3158"/>
                  </a:lnTo>
                  <a:lnTo>
                    <a:pt x="11558" y="3154"/>
                  </a:lnTo>
                  <a:lnTo>
                    <a:pt x="11561" y="3149"/>
                  </a:lnTo>
                  <a:lnTo>
                    <a:pt x="11561" y="3141"/>
                  </a:lnTo>
                  <a:lnTo>
                    <a:pt x="11561" y="3132"/>
                  </a:lnTo>
                  <a:lnTo>
                    <a:pt x="11559" y="3127"/>
                  </a:lnTo>
                  <a:lnTo>
                    <a:pt x="11556" y="3121"/>
                  </a:lnTo>
                  <a:lnTo>
                    <a:pt x="11553" y="3113"/>
                  </a:lnTo>
                  <a:lnTo>
                    <a:pt x="11549" y="3103"/>
                  </a:lnTo>
                  <a:lnTo>
                    <a:pt x="11537" y="3084"/>
                  </a:lnTo>
                  <a:lnTo>
                    <a:pt x="11521" y="3061"/>
                  </a:lnTo>
                  <a:lnTo>
                    <a:pt x="11504" y="3038"/>
                  </a:lnTo>
                  <a:lnTo>
                    <a:pt x="11483" y="3013"/>
                  </a:lnTo>
                  <a:lnTo>
                    <a:pt x="11462" y="2988"/>
                  </a:lnTo>
                  <a:lnTo>
                    <a:pt x="11439" y="2965"/>
                  </a:lnTo>
                  <a:lnTo>
                    <a:pt x="11415" y="2942"/>
                  </a:lnTo>
                  <a:lnTo>
                    <a:pt x="11393" y="2923"/>
                  </a:lnTo>
                  <a:lnTo>
                    <a:pt x="11382" y="2915"/>
                  </a:lnTo>
                  <a:lnTo>
                    <a:pt x="11371" y="2908"/>
                  </a:lnTo>
                  <a:lnTo>
                    <a:pt x="11361" y="2901"/>
                  </a:lnTo>
                  <a:lnTo>
                    <a:pt x="11351" y="2896"/>
                  </a:lnTo>
                  <a:lnTo>
                    <a:pt x="11341" y="2892"/>
                  </a:lnTo>
                  <a:lnTo>
                    <a:pt x="11332" y="2890"/>
                  </a:lnTo>
                  <a:lnTo>
                    <a:pt x="11323" y="2888"/>
                  </a:lnTo>
                  <a:lnTo>
                    <a:pt x="11315" y="2890"/>
                  </a:lnTo>
                  <a:lnTo>
                    <a:pt x="11309" y="2892"/>
                  </a:lnTo>
                  <a:lnTo>
                    <a:pt x="11304" y="2896"/>
                  </a:lnTo>
                  <a:lnTo>
                    <a:pt x="11298" y="2902"/>
                  </a:lnTo>
                  <a:lnTo>
                    <a:pt x="11294" y="2911"/>
                  </a:lnTo>
                  <a:lnTo>
                    <a:pt x="11291" y="2921"/>
                  </a:lnTo>
                  <a:lnTo>
                    <a:pt x="11286" y="2928"/>
                  </a:lnTo>
                  <a:lnTo>
                    <a:pt x="11283" y="2936"/>
                  </a:lnTo>
                  <a:lnTo>
                    <a:pt x="11279" y="2941"/>
                  </a:lnTo>
                  <a:lnTo>
                    <a:pt x="11276" y="2945"/>
                  </a:lnTo>
                  <a:lnTo>
                    <a:pt x="11271" y="2949"/>
                  </a:lnTo>
                  <a:lnTo>
                    <a:pt x="11268" y="2952"/>
                  </a:lnTo>
                  <a:lnTo>
                    <a:pt x="11264" y="2953"/>
                  </a:lnTo>
                  <a:lnTo>
                    <a:pt x="11261" y="2954"/>
                  </a:lnTo>
                  <a:lnTo>
                    <a:pt x="11256" y="2954"/>
                  </a:lnTo>
                  <a:lnTo>
                    <a:pt x="11253" y="2954"/>
                  </a:lnTo>
                  <a:lnTo>
                    <a:pt x="11250" y="2953"/>
                  </a:lnTo>
                  <a:lnTo>
                    <a:pt x="11242" y="2949"/>
                  </a:lnTo>
                  <a:lnTo>
                    <a:pt x="11236" y="2944"/>
                  </a:lnTo>
                  <a:lnTo>
                    <a:pt x="11223" y="2934"/>
                  </a:lnTo>
                  <a:lnTo>
                    <a:pt x="11212" y="2925"/>
                  </a:lnTo>
                  <a:lnTo>
                    <a:pt x="11209" y="2924"/>
                  </a:lnTo>
                  <a:lnTo>
                    <a:pt x="11207" y="2924"/>
                  </a:lnTo>
                  <a:lnTo>
                    <a:pt x="11205" y="2924"/>
                  </a:lnTo>
                  <a:lnTo>
                    <a:pt x="11204" y="2924"/>
                  </a:lnTo>
                  <a:lnTo>
                    <a:pt x="11202" y="2926"/>
                  </a:lnTo>
                  <a:lnTo>
                    <a:pt x="11200" y="2928"/>
                  </a:lnTo>
                  <a:lnTo>
                    <a:pt x="11198" y="2931"/>
                  </a:lnTo>
                  <a:lnTo>
                    <a:pt x="11197" y="2936"/>
                  </a:lnTo>
                  <a:lnTo>
                    <a:pt x="11194" y="2949"/>
                  </a:lnTo>
                  <a:lnTo>
                    <a:pt x="11190" y="2957"/>
                  </a:lnTo>
                  <a:lnTo>
                    <a:pt x="11188" y="2960"/>
                  </a:lnTo>
                  <a:lnTo>
                    <a:pt x="11185" y="2963"/>
                  </a:lnTo>
                  <a:lnTo>
                    <a:pt x="11183" y="2964"/>
                  </a:lnTo>
                  <a:lnTo>
                    <a:pt x="11181" y="2964"/>
                  </a:lnTo>
                  <a:lnTo>
                    <a:pt x="11176" y="2963"/>
                  </a:lnTo>
                  <a:lnTo>
                    <a:pt x="11170" y="2959"/>
                  </a:lnTo>
                  <a:lnTo>
                    <a:pt x="11165" y="2954"/>
                  </a:lnTo>
                  <a:lnTo>
                    <a:pt x="11160" y="2948"/>
                  </a:lnTo>
                  <a:lnTo>
                    <a:pt x="11147" y="2933"/>
                  </a:lnTo>
                  <a:lnTo>
                    <a:pt x="11134" y="2922"/>
                  </a:lnTo>
                  <a:lnTo>
                    <a:pt x="11127" y="2917"/>
                  </a:lnTo>
                  <a:lnTo>
                    <a:pt x="11121" y="2916"/>
                  </a:lnTo>
                  <a:lnTo>
                    <a:pt x="11118" y="2916"/>
                  </a:lnTo>
                  <a:lnTo>
                    <a:pt x="11113" y="2919"/>
                  </a:lnTo>
                  <a:lnTo>
                    <a:pt x="11110" y="2920"/>
                  </a:lnTo>
                  <a:lnTo>
                    <a:pt x="11107" y="2923"/>
                  </a:lnTo>
                  <a:lnTo>
                    <a:pt x="11097" y="2931"/>
                  </a:lnTo>
                  <a:lnTo>
                    <a:pt x="11089" y="2938"/>
                  </a:lnTo>
                  <a:lnTo>
                    <a:pt x="11081" y="2942"/>
                  </a:lnTo>
                  <a:lnTo>
                    <a:pt x="11075" y="2944"/>
                  </a:lnTo>
                  <a:lnTo>
                    <a:pt x="11064" y="2946"/>
                  </a:lnTo>
                  <a:lnTo>
                    <a:pt x="11056" y="2948"/>
                  </a:lnTo>
                  <a:lnTo>
                    <a:pt x="11054" y="2948"/>
                  </a:lnTo>
                  <a:lnTo>
                    <a:pt x="11052" y="2949"/>
                  </a:lnTo>
                  <a:lnTo>
                    <a:pt x="11051" y="2951"/>
                  </a:lnTo>
                  <a:lnTo>
                    <a:pt x="11051" y="2955"/>
                  </a:lnTo>
                  <a:lnTo>
                    <a:pt x="11052" y="2968"/>
                  </a:lnTo>
                  <a:lnTo>
                    <a:pt x="11055" y="2993"/>
                  </a:lnTo>
                  <a:lnTo>
                    <a:pt x="11057" y="3000"/>
                  </a:lnTo>
                  <a:lnTo>
                    <a:pt x="11060" y="3007"/>
                  </a:lnTo>
                  <a:lnTo>
                    <a:pt x="11062" y="3012"/>
                  </a:lnTo>
                  <a:lnTo>
                    <a:pt x="11066" y="3018"/>
                  </a:lnTo>
                  <a:lnTo>
                    <a:pt x="11074" y="3028"/>
                  </a:lnTo>
                  <a:lnTo>
                    <a:pt x="11081" y="3038"/>
                  </a:lnTo>
                  <a:lnTo>
                    <a:pt x="11089" y="3049"/>
                  </a:lnTo>
                  <a:lnTo>
                    <a:pt x="11093" y="3058"/>
                  </a:lnTo>
                  <a:lnTo>
                    <a:pt x="11094" y="3064"/>
                  </a:lnTo>
                  <a:lnTo>
                    <a:pt x="11095" y="3070"/>
                  </a:lnTo>
                  <a:lnTo>
                    <a:pt x="11094" y="3077"/>
                  </a:lnTo>
                  <a:lnTo>
                    <a:pt x="11092" y="3084"/>
                  </a:lnTo>
                  <a:lnTo>
                    <a:pt x="11085" y="3099"/>
                  </a:lnTo>
                  <a:lnTo>
                    <a:pt x="11079" y="3112"/>
                  </a:lnTo>
                  <a:lnTo>
                    <a:pt x="11071" y="3123"/>
                  </a:lnTo>
                  <a:lnTo>
                    <a:pt x="11064" y="3133"/>
                  </a:lnTo>
                  <a:lnTo>
                    <a:pt x="11055" y="3142"/>
                  </a:lnTo>
                  <a:lnTo>
                    <a:pt x="11048" y="3149"/>
                  </a:lnTo>
                  <a:lnTo>
                    <a:pt x="11039" y="3155"/>
                  </a:lnTo>
                  <a:lnTo>
                    <a:pt x="11030" y="3159"/>
                  </a:lnTo>
                  <a:lnTo>
                    <a:pt x="11021" y="3163"/>
                  </a:lnTo>
                  <a:lnTo>
                    <a:pt x="11011" y="3165"/>
                  </a:lnTo>
                  <a:lnTo>
                    <a:pt x="11002" y="3167"/>
                  </a:lnTo>
                  <a:lnTo>
                    <a:pt x="10992" y="3167"/>
                  </a:lnTo>
                  <a:lnTo>
                    <a:pt x="10982" y="3167"/>
                  </a:lnTo>
                  <a:lnTo>
                    <a:pt x="10973" y="3167"/>
                  </a:lnTo>
                  <a:lnTo>
                    <a:pt x="10963" y="3165"/>
                  </a:lnTo>
                  <a:lnTo>
                    <a:pt x="10953" y="3164"/>
                  </a:lnTo>
                  <a:lnTo>
                    <a:pt x="10914" y="3153"/>
                  </a:lnTo>
                  <a:lnTo>
                    <a:pt x="10879" y="3141"/>
                  </a:lnTo>
                  <a:lnTo>
                    <a:pt x="10863" y="3137"/>
                  </a:lnTo>
                  <a:lnTo>
                    <a:pt x="10849" y="3135"/>
                  </a:lnTo>
                  <a:lnTo>
                    <a:pt x="10842" y="3135"/>
                  </a:lnTo>
                  <a:lnTo>
                    <a:pt x="10836" y="3135"/>
                  </a:lnTo>
                  <a:lnTo>
                    <a:pt x="10831" y="3136"/>
                  </a:lnTo>
                  <a:lnTo>
                    <a:pt x="10825" y="3138"/>
                  </a:lnTo>
                  <a:lnTo>
                    <a:pt x="10806" y="3149"/>
                  </a:lnTo>
                  <a:lnTo>
                    <a:pt x="10789" y="3156"/>
                  </a:lnTo>
                  <a:lnTo>
                    <a:pt x="10782" y="3158"/>
                  </a:lnTo>
                  <a:lnTo>
                    <a:pt x="10776" y="3159"/>
                  </a:lnTo>
                  <a:lnTo>
                    <a:pt x="10770" y="3159"/>
                  </a:lnTo>
                  <a:lnTo>
                    <a:pt x="10765" y="3159"/>
                  </a:lnTo>
                  <a:lnTo>
                    <a:pt x="10761" y="3159"/>
                  </a:lnTo>
                  <a:lnTo>
                    <a:pt x="10756" y="3157"/>
                  </a:lnTo>
                  <a:lnTo>
                    <a:pt x="10753" y="3155"/>
                  </a:lnTo>
                  <a:lnTo>
                    <a:pt x="10750" y="3153"/>
                  </a:lnTo>
                  <a:lnTo>
                    <a:pt x="10746" y="3147"/>
                  </a:lnTo>
                  <a:lnTo>
                    <a:pt x="10741" y="3140"/>
                  </a:lnTo>
                  <a:lnTo>
                    <a:pt x="10736" y="3123"/>
                  </a:lnTo>
                  <a:lnTo>
                    <a:pt x="10730" y="3107"/>
                  </a:lnTo>
                  <a:lnTo>
                    <a:pt x="10725" y="3100"/>
                  </a:lnTo>
                  <a:lnTo>
                    <a:pt x="10719" y="3095"/>
                  </a:lnTo>
                  <a:lnTo>
                    <a:pt x="10716" y="3093"/>
                  </a:lnTo>
                  <a:lnTo>
                    <a:pt x="10711" y="3092"/>
                  </a:lnTo>
                  <a:lnTo>
                    <a:pt x="10707" y="3090"/>
                  </a:lnTo>
                  <a:lnTo>
                    <a:pt x="10702" y="3089"/>
                  </a:lnTo>
                  <a:lnTo>
                    <a:pt x="10686" y="3090"/>
                  </a:lnTo>
                  <a:lnTo>
                    <a:pt x="10666" y="3092"/>
                  </a:lnTo>
                  <a:lnTo>
                    <a:pt x="10645" y="3094"/>
                  </a:lnTo>
                  <a:lnTo>
                    <a:pt x="10622" y="3097"/>
                  </a:lnTo>
                  <a:lnTo>
                    <a:pt x="10597" y="3101"/>
                  </a:lnTo>
                  <a:lnTo>
                    <a:pt x="10573" y="3107"/>
                  </a:lnTo>
                  <a:lnTo>
                    <a:pt x="10548" y="3112"/>
                  </a:lnTo>
                  <a:lnTo>
                    <a:pt x="10524" y="3120"/>
                  </a:lnTo>
                  <a:lnTo>
                    <a:pt x="10501" y="3129"/>
                  </a:lnTo>
                  <a:lnTo>
                    <a:pt x="10479" y="3139"/>
                  </a:lnTo>
                  <a:lnTo>
                    <a:pt x="10469" y="3144"/>
                  </a:lnTo>
                  <a:lnTo>
                    <a:pt x="10460" y="3151"/>
                  </a:lnTo>
                  <a:lnTo>
                    <a:pt x="10451" y="3156"/>
                  </a:lnTo>
                  <a:lnTo>
                    <a:pt x="10444" y="3163"/>
                  </a:lnTo>
                  <a:lnTo>
                    <a:pt x="10436" y="3170"/>
                  </a:lnTo>
                  <a:lnTo>
                    <a:pt x="10430" y="3178"/>
                  </a:lnTo>
                  <a:lnTo>
                    <a:pt x="10424" y="3185"/>
                  </a:lnTo>
                  <a:lnTo>
                    <a:pt x="10420" y="3193"/>
                  </a:lnTo>
                  <a:lnTo>
                    <a:pt x="10417" y="3201"/>
                  </a:lnTo>
                  <a:lnTo>
                    <a:pt x="10415" y="3210"/>
                  </a:lnTo>
                  <a:lnTo>
                    <a:pt x="10414" y="3219"/>
                  </a:lnTo>
                  <a:lnTo>
                    <a:pt x="10415" y="3229"/>
                  </a:lnTo>
                  <a:lnTo>
                    <a:pt x="10416" y="3244"/>
                  </a:lnTo>
                  <a:lnTo>
                    <a:pt x="10414" y="3255"/>
                  </a:lnTo>
                  <a:lnTo>
                    <a:pt x="10412" y="3259"/>
                  </a:lnTo>
                  <a:lnTo>
                    <a:pt x="10411" y="3262"/>
                  </a:lnTo>
                  <a:lnTo>
                    <a:pt x="10409" y="3264"/>
                  </a:lnTo>
                  <a:lnTo>
                    <a:pt x="10406" y="3265"/>
                  </a:lnTo>
                  <a:lnTo>
                    <a:pt x="10404" y="3266"/>
                  </a:lnTo>
                  <a:lnTo>
                    <a:pt x="10401" y="3265"/>
                  </a:lnTo>
                  <a:lnTo>
                    <a:pt x="10397" y="3264"/>
                  </a:lnTo>
                  <a:lnTo>
                    <a:pt x="10394" y="3261"/>
                  </a:lnTo>
                  <a:lnTo>
                    <a:pt x="10387" y="3256"/>
                  </a:lnTo>
                  <a:lnTo>
                    <a:pt x="10379" y="3248"/>
                  </a:lnTo>
                  <a:lnTo>
                    <a:pt x="10372" y="3239"/>
                  </a:lnTo>
                  <a:lnTo>
                    <a:pt x="10365" y="3228"/>
                  </a:lnTo>
                  <a:lnTo>
                    <a:pt x="10359" y="3216"/>
                  </a:lnTo>
                  <a:lnTo>
                    <a:pt x="10352" y="3204"/>
                  </a:lnTo>
                  <a:lnTo>
                    <a:pt x="10348" y="3192"/>
                  </a:lnTo>
                  <a:lnTo>
                    <a:pt x="10345" y="3179"/>
                  </a:lnTo>
                  <a:lnTo>
                    <a:pt x="10344" y="3167"/>
                  </a:lnTo>
                  <a:lnTo>
                    <a:pt x="10345" y="3156"/>
                  </a:lnTo>
                  <a:lnTo>
                    <a:pt x="10346" y="3151"/>
                  </a:lnTo>
                  <a:lnTo>
                    <a:pt x="10346" y="3144"/>
                  </a:lnTo>
                  <a:lnTo>
                    <a:pt x="10346" y="3137"/>
                  </a:lnTo>
                  <a:lnTo>
                    <a:pt x="10345" y="3130"/>
                  </a:lnTo>
                  <a:lnTo>
                    <a:pt x="10342" y="3116"/>
                  </a:lnTo>
                  <a:lnTo>
                    <a:pt x="10337" y="3103"/>
                  </a:lnTo>
                  <a:lnTo>
                    <a:pt x="10334" y="3098"/>
                  </a:lnTo>
                  <a:lnTo>
                    <a:pt x="10332" y="3094"/>
                  </a:lnTo>
                  <a:lnTo>
                    <a:pt x="10330" y="3090"/>
                  </a:lnTo>
                  <a:lnTo>
                    <a:pt x="10326" y="3088"/>
                  </a:lnTo>
                  <a:lnTo>
                    <a:pt x="10324" y="3087"/>
                  </a:lnTo>
                  <a:lnTo>
                    <a:pt x="10322" y="3088"/>
                  </a:lnTo>
                  <a:lnTo>
                    <a:pt x="10320" y="3092"/>
                  </a:lnTo>
                  <a:lnTo>
                    <a:pt x="10318" y="3096"/>
                  </a:lnTo>
                  <a:lnTo>
                    <a:pt x="10314" y="3110"/>
                  </a:lnTo>
                  <a:lnTo>
                    <a:pt x="10308" y="3122"/>
                  </a:lnTo>
                  <a:lnTo>
                    <a:pt x="10303" y="3130"/>
                  </a:lnTo>
                  <a:lnTo>
                    <a:pt x="10297" y="3138"/>
                  </a:lnTo>
                  <a:lnTo>
                    <a:pt x="10292" y="3144"/>
                  </a:lnTo>
                  <a:lnTo>
                    <a:pt x="10287" y="3147"/>
                  </a:lnTo>
                  <a:lnTo>
                    <a:pt x="10280" y="3150"/>
                  </a:lnTo>
                  <a:lnTo>
                    <a:pt x="10274" y="3151"/>
                  </a:lnTo>
                  <a:lnTo>
                    <a:pt x="10268" y="3151"/>
                  </a:lnTo>
                  <a:lnTo>
                    <a:pt x="10261" y="3150"/>
                  </a:lnTo>
                  <a:lnTo>
                    <a:pt x="10254" y="3147"/>
                  </a:lnTo>
                  <a:lnTo>
                    <a:pt x="10248" y="3144"/>
                  </a:lnTo>
                  <a:lnTo>
                    <a:pt x="10234" y="3137"/>
                  </a:lnTo>
                  <a:lnTo>
                    <a:pt x="10220" y="3128"/>
                  </a:lnTo>
                  <a:lnTo>
                    <a:pt x="10205" y="3118"/>
                  </a:lnTo>
                  <a:lnTo>
                    <a:pt x="10191" y="3111"/>
                  </a:lnTo>
                  <a:lnTo>
                    <a:pt x="10183" y="3108"/>
                  </a:lnTo>
                  <a:lnTo>
                    <a:pt x="10176" y="3106"/>
                  </a:lnTo>
                  <a:lnTo>
                    <a:pt x="10168" y="3104"/>
                  </a:lnTo>
                  <a:lnTo>
                    <a:pt x="10161" y="3103"/>
                  </a:lnTo>
                  <a:lnTo>
                    <a:pt x="10153" y="3104"/>
                  </a:lnTo>
                  <a:lnTo>
                    <a:pt x="10146" y="3107"/>
                  </a:lnTo>
                  <a:lnTo>
                    <a:pt x="10138" y="3110"/>
                  </a:lnTo>
                  <a:lnTo>
                    <a:pt x="10132" y="3115"/>
                  </a:lnTo>
                  <a:lnTo>
                    <a:pt x="10124" y="3123"/>
                  </a:lnTo>
                  <a:lnTo>
                    <a:pt x="10117" y="3131"/>
                  </a:lnTo>
                  <a:lnTo>
                    <a:pt x="10110" y="3143"/>
                  </a:lnTo>
                  <a:lnTo>
                    <a:pt x="10103" y="3156"/>
                  </a:lnTo>
                  <a:lnTo>
                    <a:pt x="10100" y="3165"/>
                  </a:lnTo>
                  <a:lnTo>
                    <a:pt x="10096" y="3172"/>
                  </a:lnTo>
                  <a:lnTo>
                    <a:pt x="10095" y="3178"/>
                  </a:lnTo>
                  <a:lnTo>
                    <a:pt x="10095" y="3181"/>
                  </a:lnTo>
                  <a:lnTo>
                    <a:pt x="10095" y="3183"/>
                  </a:lnTo>
                  <a:lnTo>
                    <a:pt x="10097" y="3184"/>
                  </a:lnTo>
                  <a:lnTo>
                    <a:pt x="10100" y="3184"/>
                  </a:lnTo>
                  <a:lnTo>
                    <a:pt x="10103" y="3184"/>
                  </a:lnTo>
                  <a:lnTo>
                    <a:pt x="10121" y="3175"/>
                  </a:lnTo>
                  <a:lnTo>
                    <a:pt x="10146" y="3166"/>
                  </a:lnTo>
                  <a:lnTo>
                    <a:pt x="10151" y="3165"/>
                  </a:lnTo>
                  <a:lnTo>
                    <a:pt x="10156" y="3164"/>
                  </a:lnTo>
                  <a:lnTo>
                    <a:pt x="10159" y="3165"/>
                  </a:lnTo>
                  <a:lnTo>
                    <a:pt x="10161" y="3167"/>
                  </a:lnTo>
                  <a:lnTo>
                    <a:pt x="10161" y="3169"/>
                  </a:lnTo>
                  <a:lnTo>
                    <a:pt x="10161" y="3172"/>
                  </a:lnTo>
                  <a:lnTo>
                    <a:pt x="10159" y="3176"/>
                  </a:lnTo>
                  <a:lnTo>
                    <a:pt x="10157" y="3181"/>
                  </a:lnTo>
                  <a:lnTo>
                    <a:pt x="10149" y="3193"/>
                  </a:lnTo>
                  <a:lnTo>
                    <a:pt x="10138" y="3206"/>
                  </a:lnTo>
                  <a:lnTo>
                    <a:pt x="10125" y="3221"/>
                  </a:lnTo>
                  <a:lnTo>
                    <a:pt x="10110" y="3236"/>
                  </a:lnTo>
                  <a:lnTo>
                    <a:pt x="10079" y="3267"/>
                  </a:lnTo>
                  <a:lnTo>
                    <a:pt x="10048" y="3295"/>
                  </a:lnTo>
                  <a:lnTo>
                    <a:pt x="10024" y="3316"/>
                  </a:lnTo>
                  <a:lnTo>
                    <a:pt x="10013" y="3326"/>
                  </a:lnTo>
                  <a:lnTo>
                    <a:pt x="10006" y="3329"/>
                  </a:lnTo>
                  <a:lnTo>
                    <a:pt x="9999" y="3331"/>
                  </a:lnTo>
                  <a:lnTo>
                    <a:pt x="9990" y="3332"/>
                  </a:lnTo>
                  <a:lnTo>
                    <a:pt x="9981" y="3333"/>
                  </a:lnTo>
                  <a:lnTo>
                    <a:pt x="9962" y="3333"/>
                  </a:lnTo>
                  <a:lnTo>
                    <a:pt x="9943" y="3334"/>
                  </a:lnTo>
                  <a:lnTo>
                    <a:pt x="9924" y="3334"/>
                  </a:lnTo>
                  <a:lnTo>
                    <a:pt x="9908" y="3338"/>
                  </a:lnTo>
                  <a:lnTo>
                    <a:pt x="9902" y="3340"/>
                  </a:lnTo>
                  <a:lnTo>
                    <a:pt x="9898" y="3343"/>
                  </a:lnTo>
                  <a:lnTo>
                    <a:pt x="9893" y="3347"/>
                  </a:lnTo>
                  <a:lnTo>
                    <a:pt x="9891" y="3354"/>
                  </a:lnTo>
                  <a:lnTo>
                    <a:pt x="9890" y="3360"/>
                  </a:lnTo>
                  <a:lnTo>
                    <a:pt x="9888" y="3367"/>
                  </a:lnTo>
                  <a:lnTo>
                    <a:pt x="9885" y="3373"/>
                  </a:lnTo>
                  <a:lnTo>
                    <a:pt x="9881" y="3381"/>
                  </a:lnTo>
                  <a:lnTo>
                    <a:pt x="9872" y="3395"/>
                  </a:lnTo>
                  <a:lnTo>
                    <a:pt x="9862" y="3409"/>
                  </a:lnTo>
                  <a:lnTo>
                    <a:pt x="9850" y="3422"/>
                  </a:lnTo>
                  <a:lnTo>
                    <a:pt x="9838" y="3432"/>
                  </a:lnTo>
                  <a:lnTo>
                    <a:pt x="9832" y="3437"/>
                  </a:lnTo>
                  <a:lnTo>
                    <a:pt x="9827" y="3440"/>
                  </a:lnTo>
                  <a:lnTo>
                    <a:pt x="9821" y="3443"/>
                  </a:lnTo>
                  <a:lnTo>
                    <a:pt x="9816" y="3444"/>
                  </a:lnTo>
                  <a:lnTo>
                    <a:pt x="9813" y="3444"/>
                  </a:lnTo>
                  <a:lnTo>
                    <a:pt x="9810" y="3443"/>
                  </a:lnTo>
                  <a:lnTo>
                    <a:pt x="9808" y="3441"/>
                  </a:lnTo>
                  <a:lnTo>
                    <a:pt x="9807" y="3438"/>
                  </a:lnTo>
                  <a:lnTo>
                    <a:pt x="9807" y="3433"/>
                  </a:lnTo>
                  <a:lnTo>
                    <a:pt x="9808" y="3429"/>
                  </a:lnTo>
                  <a:lnTo>
                    <a:pt x="9809" y="3423"/>
                  </a:lnTo>
                  <a:lnTo>
                    <a:pt x="9812" y="3416"/>
                  </a:lnTo>
                  <a:lnTo>
                    <a:pt x="9818" y="3400"/>
                  </a:lnTo>
                  <a:lnTo>
                    <a:pt x="9827" y="3383"/>
                  </a:lnTo>
                  <a:lnTo>
                    <a:pt x="9837" y="3363"/>
                  </a:lnTo>
                  <a:lnTo>
                    <a:pt x="9851" y="3343"/>
                  </a:lnTo>
                  <a:lnTo>
                    <a:pt x="9865" y="3323"/>
                  </a:lnTo>
                  <a:lnTo>
                    <a:pt x="9881" y="3301"/>
                  </a:lnTo>
                  <a:lnTo>
                    <a:pt x="9900" y="3282"/>
                  </a:lnTo>
                  <a:lnTo>
                    <a:pt x="9918" y="3264"/>
                  </a:lnTo>
                  <a:lnTo>
                    <a:pt x="9928" y="3255"/>
                  </a:lnTo>
                  <a:lnTo>
                    <a:pt x="9938" y="3246"/>
                  </a:lnTo>
                  <a:lnTo>
                    <a:pt x="9948" y="3239"/>
                  </a:lnTo>
                  <a:lnTo>
                    <a:pt x="9959" y="3232"/>
                  </a:lnTo>
                  <a:lnTo>
                    <a:pt x="9968" y="3227"/>
                  </a:lnTo>
                  <a:lnTo>
                    <a:pt x="9979" y="3222"/>
                  </a:lnTo>
                  <a:lnTo>
                    <a:pt x="9990" y="3217"/>
                  </a:lnTo>
                  <a:lnTo>
                    <a:pt x="10001" y="3214"/>
                  </a:lnTo>
                  <a:lnTo>
                    <a:pt x="10011" y="3192"/>
                  </a:lnTo>
                  <a:lnTo>
                    <a:pt x="10035" y="3141"/>
                  </a:lnTo>
                  <a:lnTo>
                    <a:pt x="10048" y="3113"/>
                  </a:lnTo>
                  <a:lnTo>
                    <a:pt x="10060" y="3087"/>
                  </a:lnTo>
                  <a:lnTo>
                    <a:pt x="10071" y="3066"/>
                  </a:lnTo>
                  <a:lnTo>
                    <a:pt x="10079" y="3053"/>
                  </a:lnTo>
                  <a:lnTo>
                    <a:pt x="10094" y="3036"/>
                  </a:lnTo>
                  <a:lnTo>
                    <a:pt x="10114" y="3016"/>
                  </a:lnTo>
                  <a:lnTo>
                    <a:pt x="10135" y="2995"/>
                  </a:lnTo>
                  <a:lnTo>
                    <a:pt x="10159" y="2972"/>
                  </a:lnTo>
                  <a:lnTo>
                    <a:pt x="10183" y="2949"/>
                  </a:lnTo>
                  <a:lnTo>
                    <a:pt x="10207" y="2923"/>
                  </a:lnTo>
                  <a:lnTo>
                    <a:pt x="10230" y="2898"/>
                  </a:lnTo>
                  <a:lnTo>
                    <a:pt x="10250" y="2871"/>
                  </a:lnTo>
                  <a:lnTo>
                    <a:pt x="10260" y="2858"/>
                  </a:lnTo>
                  <a:lnTo>
                    <a:pt x="10268" y="2845"/>
                  </a:lnTo>
                  <a:lnTo>
                    <a:pt x="10276" y="2833"/>
                  </a:lnTo>
                  <a:lnTo>
                    <a:pt x="10281" y="2820"/>
                  </a:lnTo>
                  <a:lnTo>
                    <a:pt x="10287" y="2807"/>
                  </a:lnTo>
                  <a:lnTo>
                    <a:pt x="10291" y="2795"/>
                  </a:lnTo>
                  <a:lnTo>
                    <a:pt x="10293" y="2782"/>
                  </a:lnTo>
                  <a:lnTo>
                    <a:pt x="10294" y="2770"/>
                  </a:lnTo>
                  <a:lnTo>
                    <a:pt x="10293" y="2758"/>
                  </a:lnTo>
                  <a:lnTo>
                    <a:pt x="10290" y="2747"/>
                  </a:lnTo>
                  <a:lnTo>
                    <a:pt x="10286" y="2735"/>
                  </a:lnTo>
                  <a:lnTo>
                    <a:pt x="10279" y="2724"/>
                  </a:lnTo>
                  <a:lnTo>
                    <a:pt x="10271" y="2713"/>
                  </a:lnTo>
                  <a:lnTo>
                    <a:pt x="10260" y="2702"/>
                  </a:lnTo>
                  <a:lnTo>
                    <a:pt x="10246" y="2693"/>
                  </a:lnTo>
                  <a:lnTo>
                    <a:pt x="10230" y="2684"/>
                  </a:lnTo>
                  <a:lnTo>
                    <a:pt x="10244" y="2681"/>
                  </a:lnTo>
                  <a:lnTo>
                    <a:pt x="10257" y="2678"/>
                  </a:lnTo>
                  <a:lnTo>
                    <a:pt x="10266" y="2673"/>
                  </a:lnTo>
                  <a:lnTo>
                    <a:pt x="10275" y="2670"/>
                  </a:lnTo>
                  <a:lnTo>
                    <a:pt x="10280" y="2666"/>
                  </a:lnTo>
                  <a:lnTo>
                    <a:pt x="10286" y="2662"/>
                  </a:lnTo>
                  <a:lnTo>
                    <a:pt x="10289" y="2657"/>
                  </a:lnTo>
                  <a:lnTo>
                    <a:pt x="10290" y="2653"/>
                  </a:lnTo>
                  <a:lnTo>
                    <a:pt x="10291" y="2649"/>
                  </a:lnTo>
                  <a:lnTo>
                    <a:pt x="10290" y="2644"/>
                  </a:lnTo>
                  <a:lnTo>
                    <a:pt x="10288" y="2640"/>
                  </a:lnTo>
                  <a:lnTo>
                    <a:pt x="10285" y="2635"/>
                  </a:lnTo>
                  <a:lnTo>
                    <a:pt x="10276" y="2626"/>
                  </a:lnTo>
                  <a:lnTo>
                    <a:pt x="10265" y="2617"/>
                  </a:lnTo>
                  <a:lnTo>
                    <a:pt x="10237" y="2598"/>
                  </a:lnTo>
                  <a:lnTo>
                    <a:pt x="10209" y="2582"/>
                  </a:lnTo>
                  <a:lnTo>
                    <a:pt x="10197" y="2576"/>
                  </a:lnTo>
                  <a:lnTo>
                    <a:pt x="10188" y="2569"/>
                  </a:lnTo>
                  <a:lnTo>
                    <a:pt x="10183" y="2566"/>
                  </a:lnTo>
                  <a:lnTo>
                    <a:pt x="10181" y="2564"/>
                  </a:lnTo>
                  <a:lnTo>
                    <a:pt x="10179" y="2562"/>
                  </a:lnTo>
                  <a:lnTo>
                    <a:pt x="10179" y="2560"/>
                  </a:lnTo>
                  <a:lnTo>
                    <a:pt x="10178" y="2549"/>
                  </a:lnTo>
                  <a:lnTo>
                    <a:pt x="10175" y="2538"/>
                  </a:lnTo>
                  <a:lnTo>
                    <a:pt x="10172" y="2528"/>
                  </a:lnTo>
                  <a:lnTo>
                    <a:pt x="10166" y="2520"/>
                  </a:lnTo>
                  <a:lnTo>
                    <a:pt x="10159" y="2511"/>
                  </a:lnTo>
                  <a:lnTo>
                    <a:pt x="10151" y="2503"/>
                  </a:lnTo>
                  <a:lnTo>
                    <a:pt x="10143" y="2495"/>
                  </a:lnTo>
                  <a:lnTo>
                    <a:pt x="10132" y="2489"/>
                  </a:lnTo>
                  <a:lnTo>
                    <a:pt x="10121" y="2482"/>
                  </a:lnTo>
                  <a:lnTo>
                    <a:pt x="10110" y="2477"/>
                  </a:lnTo>
                  <a:lnTo>
                    <a:pt x="10097" y="2471"/>
                  </a:lnTo>
                  <a:lnTo>
                    <a:pt x="10085" y="2467"/>
                  </a:lnTo>
                  <a:lnTo>
                    <a:pt x="10072" y="2463"/>
                  </a:lnTo>
                  <a:lnTo>
                    <a:pt x="10058" y="2460"/>
                  </a:lnTo>
                  <a:lnTo>
                    <a:pt x="10045" y="2456"/>
                  </a:lnTo>
                  <a:lnTo>
                    <a:pt x="10031" y="2454"/>
                  </a:lnTo>
                  <a:lnTo>
                    <a:pt x="10003" y="2451"/>
                  </a:lnTo>
                  <a:lnTo>
                    <a:pt x="9976" y="2451"/>
                  </a:lnTo>
                  <a:lnTo>
                    <a:pt x="9963" y="2451"/>
                  </a:lnTo>
                  <a:lnTo>
                    <a:pt x="9951" y="2452"/>
                  </a:lnTo>
                  <a:lnTo>
                    <a:pt x="9939" y="2453"/>
                  </a:lnTo>
                  <a:lnTo>
                    <a:pt x="9929" y="2455"/>
                  </a:lnTo>
                  <a:lnTo>
                    <a:pt x="9919" y="2457"/>
                  </a:lnTo>
                  <a:lnTo>
                    <a:pt x="9909" y="2461"/>
                  </a:lnTo>
                  <a:lnTo>
                    <a:pt x="9902" y="2465"/>
                  </a:lnTo>
                  <a:lnTo>
                    <a:pt x="9895" y="2468"/>
                  </a:lnTo>
                  <a:lnTo>
                    <a:pt x="9890" y="2474"/>
                  </a:lnTo>
                  <a:lnTo>
                    <a:pt x="9886" y="2478"/>
                  </a:lnTo>
                  <a:lnTo>
                    <a:pt x="9884" y="2484"/>
                  </a:lnTo>
                  <a:lnTo>
                    <a:pt x="9882" y="2490"/>
                  </a:lnTo>
                  <a:lnTo>
                    <a:pt x="9882" y="2500"/>
                  </a:lnTo>
                  <a:lnTo>
                    <a:pt x="9881" y="2509"/>
                  </a:lnTo>
                  <a:lnTo>
                    <a:pt x="9879" y="2517"/>
                  </a:lnTo>
                  <a:lnTo>
                    <a:pt x="9877" y="2523"/>
                  </a:lnTo>
                  <a:lnTo>
                    <a:pt x="9875" y="2528"/>
                  </a:lnTo>
                  <a:lnTo>
                    <a:pt x="9872" y="2533"/>
                  </a:lnTo>
                  <a:lnTo>
                    <a:pt x="9869" y="2536"/>
                  </a:lnTo>
                  <a:lnTo>
                    <a:pt x="9864" y="2538"/>
                  </a:lnTo>
                  <a:lnTo>
                    <a:pt x="9860" y="2539"/>
                  </a:lnTo>
                  <a:lnTo>
                    <a:pt x="9856" y="2540"/>
                  </a:lnTo>
                  <a:lnTo>
                    <a:pt x="9851" y="2539"/>
                  </a:lnTo>
                  <a:lnTo>
                    <a:pt x="9847" y="2538"/>
                  </a:lnTo>
                  <a:lnTo>
                    <a:pt x="9838" y="2534"/>
                  </a:lnTo>
                  <a:lnTo>
                    <a:pt x="9830" y="2527"/>
                  </a:lnTo>
                  <a:lnTo>
                    <a:pt x="9822" y="2519"/>
                  </a:lnTo>
                  <a:lnTo>
                    <a:pt x="9815" y="2509"/>
                  </a:lnTo>
                  <a:lnTo>
                    <a:pt x="9813" y="2504"/>
                  </a:lnTo>
                  <a:lnTo>
                    <a:pt x="9810" y="2498"/>
                  </a:lnTo>
                  <a:lnTo>
                    <a:pt x="9808" y="2493"/>
                  </a:lnTo>
                  <a:lnTo>
                    <a:pt x="9808" y="2488"/>
                  </a:lnTo>
                  <a:lnTo>
                    <a:pt x="9807" y="2483"/>
                  </a:lnTo>
                  <a:lnTo>
                    <a:pt x="9807" y="2478"/>
                  </a:lnTo>
                  <a:lnTo>
                    <a:pt x="9808" y="2472"/>
                  </a:lnTo>
                  <a:lnTo>
                    <a:pt x="9810" y="2468"/>
                  </a:lnTo>
                  <a:lnTo>
                    <a:pt x="9814" y="2464"/>
                  </a:lnTo>
                  <a:lnTo>
                    <a:pt x="9817" y="2460"/>
                  </a:lnTo>
                  <a:lnTo>
                    <a:pt x="9822" y="2456"/>
                  </a:lnTo>
                  <a:lnTo>
                    <a:pt x="9828" y="2453"/>
                  </a:lnTo>
                  <a:lnTo>
                    <a:pt x="9838" y="2449"/>
                  </a:lnTo>
                  <a:lnTo>
                    <a:pt x="9846" y="2445"/>
                  </a:lnTo>
                  <a:lnTo>
                    <a:pt x="9850" y="2439"/>
                  </a:lnTo>
                  <a:lnTo>
                    <a:pt x="9853" y="2435"/>
                  </a:lnTo>
                  <a:lnTo>
                    <a:pt x="9853" y="2431"/>
                  </a:lnTo>
                  <a:lnTo>
                    <a:pt x="9852" y="2426"/>
                  </a:lnTo>
                  <a:lnTo>
                    <a:pt x="9849" y="2422"/>
                  </a:lnTo>
                  <a:lnTo>
                    <a:pt x="9844" y="2418"/>
                  </a:lnTo>
                  <a:lnTo>
                    <a:pt x="9830" y="2410"/>
                  </a:lnTo>
                  <a:lnTo>
                    <a:pt x="9812" y="2403"/>
                  </a:lnTo>
                  <a:lnTo>
                    <a:pt x="9790" y="2396"/>
                  </a:lnTo>
                  <a:lnTo>
                    <a:pt x="9767" y="2390"/>
                  </a:lnTo>
                  <a:lnTo>
                    <a:pt x="9726" y="2379"/>
                  </a:lnTo>
                  <a:lnTo>
                    <a:pt x="9695" y="2369"/>
                  </a:lnTo>
                  <a:lnTo>
                    <a:pt x="9691" y="2367"/>
                  </a:lnTo>
                  <a:lnTo>
                    <a:pt x="9689" y="2365"/>
                  </a:lnTo>
                  <a:lnTo>
                    <a:pt x="9689" y="2364"/>
                  </a:lnTo>
                  <a:lnTo>
                    <a:pt x="9690" y="2362"/>
                  </a:lnTo>
                  <a:lnTo>
                    <a:pt x="9694" y="2361"/>
                  </a:lnTo>
                  <a:lnTo>
                    <a:pt x="9701" y="2359"/>
                  </a:lnTo>
                  <a:lnTo>
                    <a:pt x="9710" y="2357"/>
                  </a:lnTo>
                  <a:lnTo>
                    <a:pt x="9722" y="2356"/>
                  </a:lnTo>
                  <a:lnTo>
                    <a:pt x="9732" y="2355"/>
                  </a:lnTo>
                  <a:lnTo>
                    <a:pt x="9740" y="2354"/>
                  </a:lnTo>
                  <a:lnTo>
                    <a:pt x="9747" y="2352"/>
                  </a:lnTo>
                  <a:lnTo>
                    <a:pt x="9752" y="2349"/>
                  </a:lnTo>
                  <a:lnTo>
                    <a:pt x="9758" y="2346"/>
                  </a:lnTo>
                  <a:lnTo>
                    <a:pt x="9761" y="2342"/>
                  </a:lnTo>
                  <a:lnTo>
                    <a:pt x="9764" y="2338"/>
                  </a:lnTo>
                  <a:lnTo>
                    <a:pt x="9765" y="2334"/>
                  </a:lnTo>
                  <a:lnTo>
                    <a:pt x="9766" y="2330"/>
                  </a:lnTo>
                  <a:lnTo>
                    <a:pt x="9766" y="2325"/>
                  </a:lnTo>
                  <a:lnTo>
                    <a:pt x="9765" y="2320"/>
                  </a:lnTo>
                  <a:lnTo>
                    <a:pt x="9764" y="2316"/>
                  </a:lnTo>
                  <a:lnTo>
                    <a:pt x="9759" y="2305"/>
                  </a:lnTo>
                  <a:lnTo>
                    <a:pt x="9751" y="2295"/>
                  </a:lnTo>
                  <a:lnTo>
                    <a:pt x="9742" y="2285"/>
                  </a:lnTo>
                  <a:lnTo>
                    <a:pt x="9731" y="2276"/>
                  </a:lnTo>
                  <a:lnTo>
                    <a:pt x="9719" y="2268"/>
                  </a:lnTo>
                  <a:lnTo>
                    <a:pt x="9707" y="2262"/>
                  </a:lnTo>
                  <a:lnTo>
                    <a:pt x="9694" y="2258"/>
                  </a:lnTo>
                  <a:lnTo>
                    <a:pt x="9681" y="2255"/>
                  </a:lnTo>
                  <a:lnTo>
                    <a:pt x="9675" y="2255"/>
                  </a:lnTo>
                  <a:lnTo>
                    <a:pt x="9670" y="2256"/>
                  </a:lnTo>
                  <a:lnTo>
                    <a:pt x="9664" y="2258"/>
                  </a:lnTo>
                  <a:lnTo>
                    <a:pt x="9659" y="2260"/>
                  </a:lnTo>
                  <a:lnTo>
                    <a:pt x="9633" y="2274"/>
                  </a:lnTo>
                  <a:lnTo>
                    <a:pt x="9611" y="2287"/>
                  </a:lnTo>
                  <a:lnTo>
                    <a:pt x="9589" y="2301"/>
                  </a:lnTo>
                  <a:lnTo>
                    <a:pt x="9571" y="2314"/>
                  </a:lnTo>
                  <a:lnTo>
                    <a:pt x="9555" y="2330"/>
                  </a:lnTo>
                  <a:lnTo>
                    <a:pt x="9541" y="2345"/>
                  </a:lnTo>
                  <a:lnTo>
                    <a:pt x="9534" y="2353"/>
                  </a:lnTo>
                  <a:lnTo>
                    <a:pt x="9529" y="2362"/>
                  </a:lnTo>
                  <a:lnTo>
                    <a:pt x="9523" y="2369"/>
                  </a:lnTo>
                  <a:lnTo>
                    <a:pt x="9519" y="2379"/>
                  </a:lnTo>
                  <a:lnTo>
                    <a:pt x="9515" y="2388"/>
                  </a:lnTo>
                  <a:lnTo>
                    <a:pt x="9512" y="2397"/>
                  </a:lnTo>
                  <a:lnTo>
                    <a:pt x="9508" y="2407"/>
                  </a:lnTo>
                  <a:lnTo>
                    <a:pt x="9506" y="2417"/>
                  </a:lnTo>
                  <a:lnTo>
                    <a:pt x="9504" y="2427"/>
                  </a:lnTo>
                  <a:lnTo>
                    <a:pt x="9503" y="2438"/>
                  </a:lnTo>
                  <a:lnTo>
                    <a:pt x="9502" y="2449"/>
                  </a:lnTo>
                  <a:lnTo>
                    <a:pt x="9501" y="2461"/>
                  </a:lnTo>
                  <a:lnTo>
                    <a:pt x="9502" y="2484"/>
                  </a:lnTo>
                  <a:lnTo>
                    <a:pt x="9505" y="2510"/>
                  </a:lnTo>
                  <a:lnTo>
                    <a:pt x="9509" y="2539"/>
                  </a:lnTo>
                  <a:lnTo>
                    <a:pt x="9517" y="2568"/>
                  </a:lnTo>
                  <a:lnTo>
                    <a:pt x="9520" y="2583"/>
                  </a:lnTo>
                  <a:lnTo>
                    <a:pt x="9522" y="2596"/>
                  </a:lnTo>
                  <a:lnTo>
                    <a:pt x="9522" y="2607"/>
                  </a:lnTo>
                  <a:lnTo>
                    <a:pt x="9522" y="2615"/>
                  </a:lnTo>
                  <a:lnTo>
                    <a:pt x="9521" y="2623"/>
                  </a:lnTo>
                  <a:lnTo>
                    <a:pt x="9519" y="2628"/>
                  </a:lnTo>
                  <a:lnTo>
                    <a:pt x="9516" y="2633"/>
                  </a:lnTo>
                  <a:lnTo>
                    <a:pt x="9512" y="2636"/>
                  </a:lnTo>
                  <a:lnTo>
                    <a:pt x="9507" y="2637"/>
                  </a:lnTo>
                  <a:lnTo>
                    <a:pt x="9502" y="2638"/>
                  </a:lnTo>
                  <a:lnTo>
                    <a:pt x="9497" y="2638"/>
                  </a:lnTo>
                  <a:lnTo>
                    <a:pt x="9490" y="2636"/>
                  </a:lnTo>
                  <a:lnTo>
                    <a:pt x="9477" y="2632"/>
                  </a:lnTo>
                  <a:lnTo>
                    <a:pt x="9463" y="2624"/>
                  </a:lnTo>
                  <a:lnTo>
                    <a:pt x="9434" y="2606"/>
                  </a:lnTo>
                  <a:lnTo>
                    <a:pt x="9408" y="2590"/>
                  </a:lnTo>
                  <a:lnTo>
                    <a:pt x="9399" y="2583"/>
                  </a:lnTo>
                  <a:lnTo>
                    <a:pt x="9392" y="2581"/>
                  </a:lnTo>
                  <a:lnTo>
                    <a:pt x="9390" y="2580"/>
                  </a:lnTo>
                  <a:lnTo>
                    <a:pt x="9389" y="2581"/>
                  </a:lnTo>
                  <a:lnTo>
                    <a:pt x="9389" y="2583"/>
                  </a:lnTo>
                  <a:lnTo>
                    <a:pt x="9390" y="2586"/>
                  </a:lnTo>
                  <a:lnTo>
                    <a:pt x="9392" y="2595"/>
                  </a:lnTo>
                  <a:lnTo>
                    <a:pt x="9392" y="2603"/>
                  </a:lnTo>
                  <a:lnTo>
                    <a:pt x="9391" y="2610"/>
                  </a:lnTo>
                  <a:lnTo>
                    <a:pt x="9389" y="2618"/>
                  </a:lnTo>
                  <a:lnTo>
                    <a:pt x="9386" y="2624"/>
                  </a:lnTo>
                  <a:lnTo>
                    <a:pt x="9380" y="2629"/>
                  </a:lnTo>
                  <a:lnTo>
                    <a:pt x="9375" y="2635"/>
                  </a:lnTo>
                  <a:lnTo>
                    <a:pt x="9368" y="2640"/>
                  </a:lnTo>
                  <a:lnTo>
                    <a:pt x="9360" y="2644"/>
                  </a:lnTo>
                  <a:lnTo>
                    <a:pt x="9351" y="2649"/>
                  </a:lnTo>
                  <a:lnTo>
                    <a:pt x="9342" y="2653"/>
                  </a:lnTo>
                  <a:lnTo>
                    <a:pt x="9331" y="2656"/>
                  </a:lnTo>
                  <a:lnTo>
                    <a:pt x="9310" y="2662"/>
                  </a:lnTo>
                  <a:lnTo>
                    <a:pt x="9287" y="2666"/>
                  </a:lnTo>
                  <a:lnTo>
                    <a:pt x="9264" y="2668"/>
                  </a:lnTo>
                  <a:lnTo>
                    <a:pt x="9242" y="2669"/>
                  </a:lnTo>
                  <a:lnTo>
                    <a:pt x="9221" y="2670"/>
                  </a:lnTo>
                  <a:lnTo>
                    <a:pt x="9202" y="2668"/>
                  </a:lnTo>
                  <a:lnTo>
                    <a:pt x="9187" y="2666"/>
                  </a:lnTo>
                  <a:lnTo>
                    <a:pt x="9175" y="2663"/>
                  </a:lnTo>
                  <a:lnTo>
                    <a:pt x="9171" y="2661"/>
                  </a:lnTo>
                  <a:lnTo>
                    <a:pt x="9168" y="2658"/>
                  </a:lnTo>
                  <a:lnTo>
                    <a:pt x="9167" y="2656"/>
                  </a:lnTo>
                  <a:lnTo>
                    <a:pt x="9167" y="2653"/>
                  </a:lnTo>
                  <a:lnTo>
                    <a:pt x="9167" y="2650"/>
                  </a:lnTo>
                  <a:lnTo>
                    <a:pt x="9167" y="2646"/>
                  </a:lnTo>
                  <a:lnTo>
                    <a:pt x="9164" y="2642"/>
                  </a:lnTo>
                  <a:lnTo>
                    <a:pt x="9162" y="2639"/>
                  </a:lnTo>
                  <a:lnTo>
                    <a:pt x="9159" y="2637"/>
                  </a:lnTo>
                  <a:lnTo>
                    <a:pt x="9156" y="2635"/>
                  </a:lnTo>
                  <a:lnTo>
                    <a:pt x="9151" y="2633"/>
                  </a:lnTo>
                  <a:lnTo>
                    <a:pt x="9146" y="2630"/>
                  </a:lnTo>
                  <a:lnTo>
                    <a:pt x="9135" y="2627"/>
                  </a:lnTo>
                  <a:lnTo>
                    <a:pt x="9121" y="2626"/>
                  </a:lnTo>
                  <a:lnTo>
                    <a:pt x="9107" y="2625"/>
                  </a:lnTo>
                  <a:lnTo>
                    <a:pt x="9093" y="2624"/>
                  </a:lnTo>
                  <a:lnTo>
                    <a:pt x="9063" y="2625"/>
                  </a:lnTo>
                  <a:lnTo>
                    <a:pt x="9039" y="2628"/>
                  </a:lnTo>
                  <a:lnTo>
                    <a:pt x="9020" y="2630"/>
                  </a:lnTo>
                  <a:lnTo>
                    <a:pt x="9015" y="2633"/>
                  </a:lnTo>
                  <a:lnTo>
                    <a:pt x="9019" y="2638"/>
                  </a:lnTo>
                  <a:lnTo>
                    <a:pt x="9022" y="2642"/>
                  </a:lnTo>
                  <a:lnTo>
                    <a:pt x="9022" y="2648"/>
                  </a:lnTo>
                  <a:lnTo>
                    <a:pt x="9022" y="2652"/>
                  </a:lnTo>
                  <a:lnTo>
                    <a:pt x="9020" y="2656"/>
                  </a:lnTo>
                  <a:lnTo>
                    <a:pt x="9017" y="2661"/>
                  </a:lnTo>
                  <a:lnTo>
                    <a:pt x="9012" y="2665"/>
                  </a:lnTo>
                  <a:lnTo>
                    <a:pt x="9005" y="2668"/>
                  </a:lnTo>
                  <a:lnTo>
                    <a:pt x="8990" y="2677"/>
                  </a:lnTo>
                  <a:lnTo>
                    <a:pt x="8972" y="2684"/>
                  </a:lnTo>
                  <a:lnTo>
                    <a:pt x="8949" y="2691"/>
                  </a:lnTo>
                  <a:lnTo>
                    <a:pt x="8926" y="2697"/>
                  </a:lnTo>
                  <a:lnTo>
                    <a:pt x="8874" y="2710"/>
                  </a:lnTo>
                  <a:lnTo>
                    <a:pt x="8821" y="2721"/>
                  </a:lnTo>
                  <a:lnTo>
                    <a:pt x="8775" y="2730"/>
                  </a:lnTo>
                  <a:lnTo>
                    <a:pt x="8740" y="2738"/>
                  </a:lnTo>
                  <a:lnTo>
                    <a:pt x="8733" y="2740"/>
                  </a:lnTo>
                  <a:lnTo>
                    <a:pt x="8727" y="2743"/>
                  </a:lnTo>
                  <a:lnTo>
                    <a:pt x="8720" y="2747"/>
                  </a:lnTo>
                  <a:lnTo>
                    <a:pt x="8715" y="2751"/>
                  </a:lnTo>
                  <a:lnTo>
                    <a:pt x="8702" y="2761"/>
                  </a:lnTo>
                  <a:lnTo>
                    <a:pt x="8689" y="2770"/>
                  </a:lnTo>
                  <a:lnTo>
                    <a:pt x="8676" y="2780"/>
                  </a:lnTo>
                  <a:lnTo>
                    <a:pt x="8663" y="2788"/>
                  </a:lnTo>
                  <a:lnTo>
                    <a:pt x="8657" y="2792"/>
                  </a:lnTo>
                  <a:lnTo>
                    <a:pt x="8651" y="2794"/>
                  </a:lnTo>
                  <a:lnTo>
                    <a:pt x="8644" y="2795"/>
                  </a:lnTo>
                  <a:lnTo>
                    <a:pt x="8637" y="2796"/>
                  </a:lnTo>
                  <a:lnTo>
                    <a:pt x="8620" y="2796"/>
                  </a:lnTo>
                  <a:lnTo>
                    <a:pt x="8608" y="2797"/>
                  </a:lnTo>
                  <a:lnTo>
                    <a:pt x="8599" y="2798"/>
                  </a:lnTo>
                  <a:lnTo>
                    <a:pt x="8595" y="2799"/>
                  </a:lnTo>
                  <a:lnTo>
                    <a:pt x="8594" y="2800"/>
                  </a:lnTo>
                  <a:lnTo>
                    <a:pt x="8594" y="2801"/>
                  </a:lnTo>
                  <a:lnTo>
                    <a:pt x="8594" y="2802"/>
                  </a:lnTo>
                  <a:lnTo>
                    <a:pt x="8595" y="2804"/>
                  </a:lnTo>
                  <a:lnTo>
                    <a:pt x="8598" y="2807"/>
                  </a:lnTo>
                  <a:lnTo>
                    <a:pt x="8602" y="2810"/>
                  </a:lnTo>
                  <a:lnTo>
                    <a:pt x="8614" y="2816"/>
                  </a:lnTo>
                  <a:lnTo>
                    <a:pt x="8625" y="2824"/>
                  </a:lnTo>
                  <a:lnTo>
                    <a:pt x="8629" y="2828"/>
                  </a:lnTo>
                  <a:lnTo>
                    <a:pt x="8631" y="2833"/>
                  </a:lnTo>
                  <a:lnTo>
                    <a:pt x="8631" y="2835"/>
                  </a:lnTo>
                  <a:lnTo>
                    <a:pt x="8631" y="2837"/>
                  </a:lnTo>
                  <a:lnTo>
                    <a:pt x="8630" y="2839"/>
                  </a:lnTo>
                  <a:lnTo>
                    <a:pt x="8628" y="2841"/>
                  </a:lnTo>
                  <a:lnTo>
                    <a:pt x="8613" y="2859"/>
                  </a:lnTo>
                  <a:lnTo>
                    <a:pt x="8596" y="2878"/>
                  </a:lnTo>
                  <a:lnTo>
                    <a:pt x="8590" y="2881"/>
                  </a:lnTo>
                  <a:lnTo>
                    <a:pt x="8585" y="2883"/>
                  </a:lnTo>
                  <a:lnTo>
                    <a:pt x="8580" y="2885"/>
                  </a:lnTo>
                  <a:lnTo>
                    <a:pt x="8574" y="2885"/>
                  </a:lnTo>
                  <a:lnTo>
                    <a:pt x="8569" y="2883"/>
                  </a:lnTo>
                  <a:lnTo>
                    <a:pt x="8562" y="2881"/>
                  </a:lnTo>
                  <a:lnTo>
                    <a:pt x="8556" y="2876"/>
                  </a:lnTo>
                  <a:lnTo>
                    <a:pt x="8549" y="2869"/>
                  </a:lnTo>
                  <a:lnTo>
                    <a:pt x="8543" y="2863"/>
                  </a:lnTo>
                  <a:lnTo>
                    <a:pt x="8538" y="2857"/>
                  </a:lnTo>
                  <a:lnTo>
                    <a:pt x="8533" y="2854"/>
                  </a:lnTo>
                  <a:lnTo>
                    <a:pt x="8529" y="2851"/>
                  </a:lnTo>
                  <a:lnTo>
                    <a:pt x="8526" y="2850"/>
                  </a:lnTo>
                  <a:lnTo>
                    <a:pt x="8523" y="2850"/>
                  </a:lnTo>
                  <a:lnTo>
                    <a:pt x="8519" y="2851"/>
                  </a:lnTo>
                  <a:lnTo>
                    <a:pt x="8517" y="2852"/>
                  </a:lnTo>
                  <a:lnTo>
                    <a:pt x="8515" y="2855"/>
                  </a:lnTo>
                  <a:lnTo>
                    <a:pt x="8513" y="2858"/>
                  </a:lnTo>
                  <a:lnTo>
                    <a:pt x="8512" y="2863"/>
                  </a:lnTo>
                  <a:lnTo>
                    <a:pt x="8511" y="2867"/>
                  </a:lnTo>
                  <a:lnTo>
                    <a:pt x="8510" y="2879"/>
                  </a:lnTo>
                  <a:lnTo>
                    <a:pt x="8509" y="2892"/>
                  </a:lnTo>
                  <a:lnTo>
                    <a:pt x="8511" y="2920"/>
                  </a:lnTo>
                  <a:lnTo>
                    <a:pt x="8514" y="2948"/>
                  </a:lnTo>
                  <a:lnTo>
                    <a:pt x="8518" y="2971"/>
                  </a:lnTo>
                  <a:lnTo>
                    <a:pt x="8523" y="2984"/>
                  </a:lnTo>
                  <a:lnTo>
                    <a:pt x="8526" y="2996"/>
                  </a:lnTo>
                  <a:lnTo>
                    <a:pt x="8528" y="3008"/>
                  </a:lnTo>
                  <a:lnTo>
                    <a:pt x="8528" y="3017"/>
                  </a:lnTo>
                  <a:lnTo>
                    <a:pt x="8526" y="3027"/>
                  </a:lnTo>
                  <a:lnTo>
                    <a:pt x="8524" y="3036"/>
                  </a:lnTo>
                  <a:lnTo>
                    <a:pt x="8518" y="3044"/>
                  </a:lnTo>
                  <a:lnTo>
                    <a:pt x="8513" y="3051"/>
                  </a:lnTo>
                  <a:lnTo>
                    <a:pt x="8505" y="3057"/>
                  </a:lnTo>
                  <a:lnTo>
                    <a:pt x="8498" y="3064"/>
                  </a:lnTo>
                  <a:lnTo>
                    <a:pt x="8488" y="3068"/>
                  </a:lnTo>
                  <a:lnTo>
                    <a:pt x="8477" y="3073"/>
                  </a:lnTo>
                  <a:lnTo>
                    <a:pt x="8467" y="3077"/>
                  </a:lnTo>
                  <a:lnTo>
                    <a:pt x="8455" y="3080"/>
                  </a:lnTo>
                  <a:lnTo>
                    <a:pt x="8442" y="3082"/>
                  </a:lnTo>
                  <a:lnTo>
                    <a:pt x="8429" y="3084"/>
                  </a:lnTo>
                  <a:lnTo>
                    <a:pt x="8415" y="3086"/>
                  </a:lnTo>
                  <a:lnTo>
                    <a:pt x="8387" y="3087"/>
                  </a:lnTo>
                  <a:lnTo>
                    <a:pt x="8358" y="3087"/>
                  </a:lnTo>
                  <a:lnTo>
                    <a:pt x="8330" y="3086"/>
                  </a:lnTo>
                  <a:lnTo>
                    <a:pt x="8302" y="3083"/>
                  </a:lnTo>
                  <a:lnTo>
                    <a:pt x="8276" y="3079"/>
                  </a:lnTo>
                  <a:lnTo>
                    <a:pt x="8253" y="3074"/>
                  </a:lnTo>
                  <a:lnTo>
                    <a:pt x="8232" y="3069"/>
                  </a:lnTo>
                  <a:lnTo>
                    <a:pt x="8216" y="3063"/>
                  </a:lnTo>
                  <a:lnTo>
                    <a:pt x="8199" y="3055"/>
                  </a:lnTo>
                  <a:lnTo>
                    <a:pt x="8183" y="3049"/>
                  </a:lnTo>
                  <a:lnTo>
                    <a:pt x="8168" y="3044"/>
                  </a:lnTo>
                  <a:lnTo>
                    <a:pt x="8155" y="3041"/>
                  </a:lnTo>
                  <a:lnTo>
                    <a:pt x="8142" y="3039"/>
                  </a:lnTo>
                  <a:lnTo>
                    <a:pt x="8131" y="3038"/>
                  </a:lnTo>
                  <a:lnTo>
                    <a:pt x="8122" y="3039"/>
                  </a:lnTo>
                  <a:lnTo>
                    <a:pt x="8113" y="3040"/>
                  </a:lnTo>
                  <a:lnTo>
                    <a:pt x="8106" y="3043"/>
                  </a:lnTo>
                  <a:lnTo>
                    <a:pt x="8099" y="3046"/>
                  </a:lnTo>
                  <a:lnTo>
                    <a:pt x="8093" y="3052"/>
                  </a:lnTo>
                  <a:lnTo>
                    <a:pt x="8088" y="3056"/>
                  </a:lnTo>
                  <a:lnTo>
                    <a:pt x="8083" y="3063"/>
                  </a:lnTo>
                  <a:lnTo>
                    <a:pt x="8080" y="3070"/>
                  </a:lnTo>
                  <a:lnTo>
                    <a:pt x="8076" y="3078"/>
                  </a:lnTo>
                  <a:lnTo>
                    <a:pt x="8074" y="3085"/>
                  </a:lnTo>
                  <a:lnTo>
                    <a:pt x="8070" y="3102"/>
                  </a:lnTo>
                  <a:lnTo>
                    <a:pt x="8067" y="3122"/>
                  </a:lnTo>
                  <a:lnTo>
                    <a:pt x="8065" y="3141"/>
                  </a:lnTo>
                  <a:lnTo>
                    <a:pt x="8063" y="3160"/>
                  </a:lnTo>
                  <a:lnTo>
                    <a:pt x="8059" y="3181"/>
                  </a:lnTo>
                  <a:lnTo>
                    <a:pt x="8055" y="3199"/>
                  </a:lnTo>
                  <a:lnTo>
                    <a:pt x="8053" y="3209"/>
                  </a:lnTo>
                  <a:lnTo>
                    <a:pt x="8050" y="3216"/>
                  </a:lnTo>
                  <a:lnTo>
                    <a:pt x="8045" y="3225"/>
                  </a:lnTo>
                  <a:lnTo>
                    <a:pt x="8041" y="3232"/>
                  </a:lnTo>
                  <a:lnTo>
                    <a:pt x="8036" y="3242"/>
                  </a:lnTo>
                  <a:lnTo>
                    <a:pt x="8031" y="3253"/>
                  </a:lnTo>
                  <a:lnTo>
                    <a:pt x="8028" y="3264"/>
                  </a:lnTo>
                  <a:lnTo>
                    <a:pt x="8027" y="3273"/>
                  </a:lnTo>
                  <a:lnTo>
                    <a:pt x="8027" y="3284"/>
                  </a:lnTo>
                  <a:lnTo>
                    <a:pt x="8029" y="3295"/>
                  </a:lnTo>
                  <a:lnTo>
                    <a:pt x="8031" y="3305"/>
                  </a:lnTo>
                  <a:lnTo>
                    <a:pt x="8035" y="3316"/>
                  </a:lnTo>
                  <a:lnTo>
                    <a:pt x="8040" y="3327"/>
                  </a:lnTo>
                  <a:lnTo>
                    <a:pt x="8045" y="3338"/>
                  </a:lnTo>
                  <a:lnTo>
                    <a:pt x="8051" y="3347"/>
                  </a:lnTo>
                  <a:lnTo>
                    <a:pt x="8057" y="3358"/>
                  </a:lnTo>
                  <a:lnTo>
                    <a:pt x="8072" y="3380"/>
                  </a:lnTo>
                  <a:lnTo>
                    <a:pt x="8088" y="3400"/>
                  </a:lnTo>
                  <a:lnTo>
                    <a:pt x="8121" y="3439"/>
                  </a:lnTo>
                  <a:lnTo>
                    <a:pt x="8149" y="3474"/>
                  </a:lnTo>
                  <a:lnTo>
                    <a:pt x="8154" y="3483"/>
                  </a:lnTo>
                  <a:lnTo>
                    <a:pt x="8158" y="3491"/>
                  </a:lnTo>
                  <a:lnTo>
                    <a:pt x="8161" y="3499"/>
                  </a:lnTo>
                  <a:lnTo>
                    <a:pt x="8165" y="3506"/>
                  </a:lnTo>
                  <a:lnTo>
                    <a:pt x="8166" y="3513"/>
                  </a:lnTo>
                  <a:lnTo>
                    <a:pt x="8166" y="3519"/>
                  </a:lnTo>
                  <a:lnTo>
                    <a:pt x="8165" y="3526"/>
                  </a:lnTo>
                  <a:lnTo>
                    <a:pt x="8162" y="3532"/>
                  </a:lnTo>
                  <a:lnTo>
                    <a:pt x="8151" y="3552"/>
                  </a:lnTo>
                  <a:lnTo>
                    <a:pt x="8138" y="3573"/>
                  </a:lnTo>
                  <a:lnTo>
                    <a:pt x="8125" y="3594"/>
                  </a:lnTo>
                  <a:lnTo>
                    <a:pt x="8113" y="3615"/>
                  </a:lnTo>
                  <a:lnTo>
                    <a:pt x="8103" y="3636"/>
                  </a:lnTo>
                  <a:lnTo>
                    <a:pt x="8096" y="3658"/>
                  </a:lnTo>
                  <a:lnTo>
                    <a:pt x="8093" y="3669"/>
                  </a:lnTo>
                  <a:lnTo>
                    <a:pt x="8090" y="3678"/>
                  </a:lnTo>
                  <a:lnTo>
                    <a:pt x="8089" y="3689"/>
                  </a:lnTo>
                  <a:lnTo>
                    <a:pt x="8089" y="3699"/>
                  </a:lnTo>
                  <a:lnTo>
                    <a:pt x="8090" y="3709"/>
                  </a:lnTo>
                  <a:lnTo>
                    <a:pt x="8093" y="3719"/>
                  </a:lnTo>
                  <a:lnTo>
                    <a:pt x="8095" y="3730"/>
                  </a:lnTo>
                  <a:lnTo>
                    <a:pt x="8098" y="3741"/>
                  </a:lnTo>
                  <a:lnTo>
                    <a:pt x="8104" y="3762"/>
                  </a:lnTo>
                  <a:lnTo>
                    <a:pt x="8111" y="3783"/>
                  </a:lnTo>
                  <a:lnTo>
                    <a:pt x="8114" y="3793"/>
                  </a:lnTo>
                  <a:lnTo>
                    <a:pt x="8116" y="3802"/>
                  </a:lnTo>
                  <a:lnTo>
                    <a:pt x="8117" y="3811"/>
                  </a:lnTo>
                  <a:lnTo>
                    <a:pt x="8118" y="3818"/>
                  </a:lnTo>
                  <a:lnTo>
                    <a:pt x="8117" y="3825"/>
                  </a:lnTo>
                  <a:lnTo>
                    <a:pt x="8116" y="3831"/>
                  </a:lnTo>
                  <a:lnTo>
                    <a:pt x="8113" y="3835"/>
                  </a:lnTo>
                  <a:lnTo>
                    <a:pt x="8108" y="3837"/>
                  </a:lnTo>
                  <a:lnTo>
                    <a:pt x="8101" y="3842"/>
                  </a:lnTo>
                  <a:lnTo>
                    <a:pt x="8095" y="3846"/>
                  </a:lnTo>
                  <a:lnTo>
                    <a:pt x="8090" y="3850"/>
                  </a:lnTo>
                  <a:lnTo>
                    <a:pt x="8086" y="3857"/>
                  </a:lnTo>
                  <a:lnTo>
                    <a:pt x="8083" y="3863"/>
                  </a:lnTo>
                  <a:lnTo>
                    <a:pt x="8080" y="3870"/>
                  </a:lnTo>
                  <a:lnTo>
                    <a:pt x="8079" y="3877"/>
                  </a:lnTo>
                  <a:lnTo>
                    <a:pt x="8078" y="3886"/>
                  </a:lnTo>
                  <a:lnTo>
                    <a:pt x="8076" y="3903"/>
                  </a:lnTo>
                  <a:lnTo>
                    <a:pt x="8078" y="3921"/>
                  </a:lnTo>
                  <a:lnTo>
                    <a:pt x="8080" y="3940"/>
                  </a:lnTo>
                  <a:lnTo>
                    <a:pt x="8084" y="3958"/>
                  </a:lnTo>
                  <a:lnTo>
                    <a:pt x="8092" y="3992"/>
                  </a:lnTo>
                  <a:lnTo>
                    <a:pt x="8098" y="4020"/>
                  </a:lnTo>
                  <a:lnTo>
                    <a:pt x="8099" y="4030"/>
                  </a:lnTo>
                  <a:lnTo>
                    <a:pt x="8098" y="4037"/>
                  </a:lnTo>
                  <a:lnTo>
                    <a:pt x="8097" y="4038"/>
                  </a:lnTo>
                  <a:lnTo>
                    <a:pt x="8096" y="4040"/>
                  </a:lnTo>
                  <a:lnTo>
                    <a:pt x="8093" y="4040"/>
                  </a:lnTo>
                  <a:lnTo>
                    <a:pt x="8089" y="4038"/>
                  </a:lnTo>
                  <a:lnTo>
                    <a:pt x="8081" y="4033"/>
                  </a:lnTo>
                  <a:lnTo>
                    <a:pt x="8073" y="4028"/>
                  </a:lnTo>
                  <a:lnTo>
                    <a:pt x="8066" y="4021"/>
                  </a:lnTo>
                  <a:lnTo>
                    <a:pt x="8058" y="4016"/>
                  </a:lnTo>
                  <a:lnTo>
                    <a:pt x="8053" y="4009"/>
                  </a:lnTo>
                  <a:lnTo>
                    <a:pt x="8046" y="4003"/>
                  </a:lnTo>
                  <a:lnTo>
                    <a:pt x="8042" y="3995"/>
                  </a:lnTo>
                  <a:lnTo>
                    <a:pt x="8038" y="3989"/>
                  </a:lnTo>
                  <a:lnTo>
                    <a:pt x="8033" y="3982"/>
                  </a:lnTo>
                  <a:lnTo>
                    <a:pt x="8030" y="3974"/>
                  </a:lnTo>
                  <a:lnTo>
                    <a:pt x="8027" y="3966"/>
                  </a:lnTo>
                  <a:lnTo>
                    <a:pt x="8025" y="3959"/>
                  </a:lnTo>
                  <a:lnTo>
                    <a:pt x="8021" y="3943"/>
                  </a:lnTo>
                  <a:lnTo>
                    <a:pt x="8020" y="3927"/>
                  </a:lnTo>
                  <a:lnTo>
                    <a:pt x="8020" y="3911"/>
                  </a:lnTo>
                  <a:lnTo>
                    <a:pt x="8021" y="3894"/>
                  </a:lnTo>
                  <a:lnTo>
                    <a:pt x="8023" y="3877"/>
                  </a:lnTo>
                  <a:lnTo>
                    <a:pt x="8027" y="3861"/>
                  </a:lnTo>
                  <a:lnTo>
                    <a:pt x="8031" y="3845"/>
                  </a:lnTo>
                  <a:lnTo>
                    <a:pt x="8037" y="3829"/>
                  </a:lnTo>
                  <a:lnTo>
                    <a:pt x="8043" y="3814"/>
                  </a:lnTo>
                  <a:lnTo>
                    <a:pt x="8051" y="3799"/>
                  </a:lnTo>
                  <a:lnTo>
                    <a:pt x="8057" y="3785"/>
                  </a:lnTo>
                  <a:lnTo>
                    <a:pt x="8060" y="3773"/>
                  </a:lnTo>
                  <a:lnTo>
                    <a:pt x="8060" y="3763"/>
                  </a:lnTo>
                  <a:lnTo>
                    <a:pt x="8059" y="3756"/>
                  </a:lnTo>
                  <a:lnTo>
                    <a:pt x="8056" y="3749"/>
                  </a:lnTo>
                  <a:lnTo>
                    <a:pt x="8052" y="3743"/>
                  </a:lnTo>
                  <a:lnTo>
                    <a:pt x="8046" y="3739"/>
                  </a:lnTo>
                  <a:lnTo>
                    <a:pt x="8041" y="3733"/>
                  </a:lnTo>
                  <a:lnTo>
                    <a:pt x="8036" y="3728"/>
                  </a:lnTo>
                  <a:lnTo>
                    <a:pt x="8030" y="3722"/>
                  </a:lnTo>
                  <a:lnTo>
                    <a:pt x="8026" y="3715"/>
                  </a:lnTo>
                  <a:lnTo>
                    <a:pt x="8024" y="3706"/>
                  </a:lnTo>
                  <a:lnTo>
                    <a:pt x="8023" y="3701"/>
                  </a:lnTo>
                  <a:lnTo>
                    <a:pt x="8023" y="3696"/>
                  </a:lnTo>
                  <a:lnTo>
                    <a:pt x="8023" y="3689"/>
                  </a:lnTo>
                  <a:lnTo>
                    <a:pt x="8024" y="3683"/>
                  </a:lnTo>
                  <a:lnTo>
                    <a:pt x="8028" y="3667"/>
                  </a:lnTo>
                  <a:lnTo>
                    <a:pt x="8036" y="3647"/>
                  </a:lnTo>
                  <a:lnTo>
                    <a:pt x="8042" y="3634"/>
                  </a:lnTo>
                  <a:lnTo>
                    <a:pt x="8050" y="3623"/>
                  </a:lnTo>
                  <a:lnTo>
                    <a:pt x="8058" y="3611"/>
                  </a:lnTo>
                  <a:lnTo>
                    <a:pt x="8068" y="3600"/>
                  </a:lnTo>
                  <a:lnTo>
                    <a:pt x="8086" y="3581"/>
                  </a:lnTo>
                  <a:lnTo>
                    <a:pt x="8101" y="3563"/>
                  </a:lnTo>
                  <a:lnTo>
                    <a:pt x="8106" y="3554"/>
                  </a:lnTo>
                  <a:lnTo>
                    <a:pt x="8109" y="3545"/>
                  </a:lnTo>
                  <a:lnTo>
                    <a:pt x="8109" y="3541"/>
                  </a:lnTo>
                  <a:lnTo>
                    <a:pt x="8109" y="3537"/>
                  </a:lnTo>
                  <a:lnTo>
                    <a:pt x="8108" y="3531"/>
                  </a:lnTo>
                  <a:lnTo>
                    <a:pt x="8106" y="3527"/>
                  </a:lnTo>
                  <a:lnTo>
                    <a:pt x="8103" y="3521"/>
                  </a:lnTo>
                  <a:lnTo>
                    <a:pt x="8099" y="3517"/>
                  </a:lnTo>
                  <a:lnTo>
                    <a:pt x="8095" y="3512"/>
                  </a:lnTo>
                  <a:lnTo>
                    <a:pt x="8088" y="3506"/>
                  </a:lnTo>
                  <a:lnTo>
                    <a:pt x="8073" y="3496"/>
                  </a:lnTo>
                  <a:lnTo>
                    <a:pt x="8054" y="3484"/>
                  </a:lnTo>
                  <a:lnTo>
                    <a:pt x="8044" y="3479"/>
                  </a:lnTo>
                  <a:lnTo>
                    <a:pt x="8037" y="3472"/>
                  </a:lnTo>
                  <a:lnTo>
                    <a:pt x="8028" y="3467"/>
                  </a:lnTo>
                  <a:lnTo>
                    <a:pt x="8022" y="3460"/>
                  </a:lnTo>
                  <a:lnTo>
                    <a:pt x="8009" y="3445"/>
                  </a:lnTo>
                  <a:lnTo>
                    <a:pt x="7998" y="3430"/>
                  </a:lnTo>
                  <a:lnTo>
                    <a:pt x="7980" y="3398"/>
                  </a:lnTo>
                  <a:lnTo>
                    <a:pt x="7963" y="3366"/>
                  </a:lnTo>
                  <a:lnTo>
                    <a:pt x="7954" y="3351"/>
                  </a:lnTo>
                  <a:lnTo>
                    <a:pt x="7945" y="3337"/>
                  </a:lnTo>
                  <a:lnTo>
                    <a:pt x="7935" y="3324"/>
                  </a:lnTo>
                  <a:lnTo>
                    <a:pt x="7923" y="3313"/>
                  </a:lnTo>
                  <a:lnTo>
                    <a:pt x="7916" y="3309"/>
                  </a:lnTo>
                  <a:lnTo>
                    <a:pt x="7910" y="3304"/>
                  </a:lnTo>
                  <a:lnTo>
                    <a:pt x="7902" y="3300"/>
                  </a:lnTo>
                  <a:lnTo>
                    <a:pt x="7894" y="3297"/>
                  </a:lnTo>
                  <a:lnTo>
                    <a:pt x="7885" y="3295"/>
                  </a:lnTo>
                  <a:lnTo>
                    <a:pt x="7875" y="3294"/>
                  </a:lnTo>
                  <a:lnTo>
                    <a:pt x="7865" y="3293"/>
                  </a:lnTo>
                  <a:lnTo>
                    <a:pt x="7854" y="3293"/>
                  </a:lnTo>
                  <a:lnTo>
                    <a:pt x="7805" y="3293"/>
                  </a:lnTo>
                  <a:lnTo>
                    <a:pt x="7773" y="3291"/>
                  </a:lnTo>
                  <a:lnTo>
                    <a:pt x="7763" y="3293"/>
                  </a:lnTo>
                  <a:lnTo>
                    <a:pt x="7756" y="3295"/>
                  </a:lnTo>
                  <a:lnTo>
                    <a:pt x="7754" y="3296"/>
                  </a:lnTo>
                  <a:lnTo>
                    <a:pt x="7752" y="3298"/>
                  </a:lnTo>
                  <a:lnTo>
                    <a:pt x="7752" y="3301"/>
                  </a:lnTo>
                  <a:lnTo>
                    <a:pt x="7751" y="3304"/>
                  </a:lnTo>
                  <a:lnTo>
                    <a:pt x="7752" y="3318"/>
                  </a:lnTo>
                  <a:lnTo>
                    <a:pt x="7753" y="3329"/>
                  </a:lnTo>
                  <a:lnTo>
                    <a:pt x="7756" y="3338"/>
                  </a:lnTo>
                  <a:lnTo>
                    <a:pt x="7758" y="3344"/>
                  </a:lnTo>
                  <a:lnTo>
                    <a:pt x="7760" y="3347"/>
                  </a:lnTo>
                  <a:lnTo>
                    <a:pt x="7763" y="3350"/>
                  </a:lnTo>
                  <a:lnTo>
                    <a:pt x="7765" y="3350"/>
                  </a:lnTo>
                  <a:lnTo>
                    <a:pt x="7766" y="3348"/>
                  </a:lnTo>
                  <a:lnTo>
                    <a:pt x="7765" y="3346"/>
                  </a:lnTo>
                  <a:lnTo>
                    <a:pt x="7763" y="3343"/>
                  </a:lnTo>
                  <a:lnTo>
                    <a:pt x="7758" y="3340"/>
                  </a:lnTo>
                  <a:lnTo>
                    <a:pt x="7752" y="3336"/>
                  </a:lnTo>
                  <a:lnTo>
                    <a:pt x="7743" y="3331"/>
                  </a:lnTo>
                  <a:lnTo>
                    <a:pt x="7730" y="3327"/>
                  </a:lnTo>
                  <a:lnTo>
                    <a:pt x="7715" y="3324"/>
                  </a:lnTo>
                  <a:lnTo>
                    <a:pt x="7697" y="3321"/>
                  </a:lnTo>
                  <a:lnTo>
                    <a:pt x="7677" y="3318"/>
                  </a:lnTo>
                  <a:lnTo>
                    <a:pt x="7660" y="3318"/>
                  </a:lnTo>
                  <a:lnTo>
                    <a:pt x="7645" y="3319"/>
                  </a:lnTo>
                  <a:lnTo>
                    <a:pt x="7635" y="3323"/>
                  </a:lnTo>
                  <a:lnTo>
                    <a:pt x="7626" y="3328"/>
                  </a:lnTo>
                  <a:lnTo>
                    <a:pt x="7620" y="3334"/>
                  </a:lnTo>
                  <a:lnTo>
                    <a:pt x="7615" y="3343"/>
                  </a:lnTo>
                  <a:lnTo>
                    <a:pt x="7613" y="3352"/>
                  </a:lnTo>
                  <a:lnTo>
                    <a:pt x="7613" y="3362"/>
                  </a:lnTo>
                  <a:lnTo>
                    <a:pt x="7615" y="3373"/>
                  </a:lnTo>
                  <a:lnTo>
                    <a:pt x="7617" y="3385"/>
                  </a:lnTo>
                  <a:lnTo>
                    <a:pt x="7623" y="3398"/>
                  </a:lnTo>
                  <a:lnTo>
                    <a:pt x="7628" y="3411"/>
                  </a:lnTo>
                  <a:lnTo>
                    <a:pt x="7636" y="3425"/>
                  </a:lnTo>
                  <a:lnTo>
                    <a:pt x="7643" y="3440"/>
                  </a:lnTo>
                  <a:lnTo>
                    <a:pt x="7652" y="3454"/>
                  </a:lnTo>
                  <a:lnTo>
                    <a:pt x="7671" y="3483"/>
                  </a:lnTo>
                  <a:lnTo>
                    <a:pt x="7691" y="3512"/>
                  </a:lnTo>
                  <a:lnTo>
                    <a:pt x="7711" y="3539"/>
                  </a:lnTo>
                  <a:lnTo>
                    <a:pt x="7729" y="3563"/>
                  </a:lnTo>
                  <a:lnTo>
                    <a:pt x="7745" y="3585"/>
                  </a:lnTo>
                  <a:lnTo>
                    <a:pt x="7757" y="3601"/>
                  </a:lnTo>
                  <a:lnTo>
                    <a:pt x="7760" y="3607"/>
                  </a:lnTo>
                  <a:lnTo>
                    <a:pt x="7764" y="3612"/>
                  </a:lnTo>
                  <a:lnTo>
                    <a:pt x="7765" y="3615"/>
                  </a:lnTo>
                  <a:lnTo>
                    <a:pt x="7764" y="3617"/>
                  </a:lnTo>
                  <a:lnTo>
                    <a:pt x="7755" y="3618"/>
                  </a:lnTo>
                  <a:lnTo>
                    <a:pt x="7745" y="3618"/>
                  </a:lnTo>
                  <a:lnTo>
                    <a:pt x="7735" y="3616"/>
                  </a:lnTo>
                  <a:lnTo>
                    <a:pt x="7724" y="3613"/>
                  </a:lnTo>
                  <a:lnTo>
                    <a:pt x="7713" y="3607"/>
                  </a:lnTo>
                  <a:lnTo>
                    <a:pt x="7700" y="3601"/>
                  </a:lnTo>
                  <a:lnTo>
                    <a:pt x="7688" y="3594"/>
                  </a:lnTo>
                  <a:lnTo>
                    <a:pt x="7676" y="3585"/>
                  </a:lnTo>
                  <a:lnTo>
                    <a:pt x="7663" y="3575"/>
                  </a:lnTo>
                  <a:lnTo>
                    <a:pt x="7650" y="3564"/>
                  </a:lnTo>
                  <a:lnTo>
                    <a:pt x="7637" y="3553"/>
                  </a:lnTo>
                  <a:lnTo>
                    <a:pt x="7625" y="3540"/>
                  </a:lnTo>
                  <a:lnTo>
                    <a:pt x="7612" y="3527"/>
                  </a:lnTo>
                  <a:lnTo>
                    <a:pt x="7600" y="3513"/>
                  </a:lnTo>
                  <a:lnTo>
                    <a:pt x="7588" y="3499"/>
                  </a:lnTo>
                  <a:lnTo>
                    <a:pt x="7578" y="3484"/>
                  </a:lnTo>
                  <a:lnTo>
                    <a:pt x="7567" y="3470"/>
                  </a:lnTo>
                  <a:lnTo>
                    <a:pt x="7557" y="3455"/>
                  </a:lnTo>
                  <a:lnTo>
                    <a:pt x="7549" y="3440"/>
                  </a:lnTo>
                  <a:lnTo>
                    <a:pt x="7541" y="3425"/>
                  </a:lnTo>
                  <a:lnTo>
                    <a:pt x="7534" y="3410"/>
                  </a:lnTo>
                  <a:lnTo>
                    <a:pt x="7528" y="3396"/>
                  </a:lnTo>
                  <a:lnTo>
                    <a:pt x="7524" y="3381"/>
                  </a:lnTo>
                  <a:lnTo>
                    <a:pt x="7521" y="3368"/>
                  </a:lnTo>
                  <a:lnTo>
                    <a:pt x="7520" y="3354"/>
                  </a:lnTo>
                  <a:lnTo>
                    <a:pt x="7520" y="3342"/>
                  </a:lnTo>
                  <a:lnTo>
                    <a:pt x="7522" y="3330"/>
                  </a:lnTo>
                  <a:lnTo>
                    <a:pt x="7526" y="3319"/>
                  </a:lnTo>
                  <a:lnTo>
                    <a:pt x="7531" y="3310"/>
                  </a:lnTo>
                  <a:lnTo>
                    <a:pt x="7539" y="3300"/>
                  </a:lnTo>
                  <a:lnTo>
                    <a:pt x="7549" y="3293"/>
                  </a:lnTo>
                  <a:lnTo>
                    <a:pt x="7560" y="3287"/>
                  </a:lnTo>
                  <a:lnTo>
                    <a:pt x="7579" y="3279"/>
                  </a:lnTo>
                  <a:lnTo>
                    <a:pt x="7593" y="3270"/>
                  </a:lnTo>
                  <a:lnTo>
                    <a:pt x="7603" y="3260"/>
                  </a:lnTo>
                  <a:lnTo>
                    <a:pt x="7612" y="3251"/>
                  </a:lnTo>
                  <a:lnTo>
                    <a:pt x="7619" y="3242"/>
                  </a:lnTo>
                  <a:lnTo>
                    <a:pt x="7624" y="3231"/>
                  </a:lnTo>
                  <a:lnTo>
                    <a:pt x="7627" y="3222"/>
                  </a:lnTo>
                  <a:lnTo>
                    <a:pt x="7628" y="3211"/>
                  </a:lnTo>
                  <a:lnTo>
                    <a:pt x="7630" y="3189"/>
                  </a:lnTo>
                  <a:lnTo>
                    <a:pt x="7633" y="3167"/>
                  </a:lnTo>
                  <a:lnTo>
                    <a:pt x="7635" y="3155"/>
                  </a:lnTo>
                  <a:lnTo>
                    <a:pt x="7638" y="3142"/>
                  </a:lnTo>
                  <a:lnTo>
                    <a:pt x="7642" y="3130"/>
                  </a:lnTo>
                  <a:lnTo>
                    <a:pt x="7649" y="3117"/>
                  </a:lnTo>
                  <a:lnTo>
                    <a:pt x="7650" y="3113"/>
                  </a:lnTo>
                  <a:lnTo>
                    <a:pt x="7650" y="3110"/>
                  </a:lnTo>
                  <a:lnTo>
                    <a:pt x="7649" y="3106"/>
                  </a:lnTo>
                  <a:lnTo>
                    <a:pt x="7646" y="3102"/>
                  </a:lnTo>
                  <a:lnTo>
                    <a:pt x="7644" y="3099"/>
                  </a:lnTo>
                  <a:lnTo>
                    <a:pt x="7640" y="3097"/>
                  </a:lnTo>
                  <a:lnTo>
                    <a:pt x="7636" y="3095"/>
                  </a:lnTo>
                  <a:lnTo>
                    <a:pt x="7631" y="3094"/>
                  </a:lnTo>
                  <a:lnTo>
                    <a:pt x="7627" y="3093"/>
                  </a:lnTo>
                  <a:lnTo>
                    <a:pt x="7623" y="3093"/>
                  </a:lnTo>
                  <a:lnTo>
                    <a:pt x="7619" y="3094"/>
                  </a:lnTo>
                  <a:lnTo>
                    <a:pt x="7614" y="3095"/>
                  </a:lnTo>
                  <a:lnTo>
                    <a:pt x="7611" y="3097"/>
                  </a:lnTo>
                  <a:lnTo>
                    <a:pt x="7609" y="3101"/>
                  </a:lnTo>
                  <a:lnTo>
                    <a:pt x="7607" y="3106"/>
                  </a:lnTo>
                  <a:lnTo>
                    <a:pt x="7606" y="3111"/>
                  </a:lnTo>
                  <a:lnTo>
                    <a:pt x="7606" y="3118"/>
                  </a:lnTo>
                  <a:lnTo>
                    <a:pt x="7603" y="3128"/>
                  </a:lnTo>
                  <a:lnTo>
                    <a:pt x="7600" y="3139"/>
                  </a:lnTo>
                  <a:lnTo>
                    <a:pt x="7596" y="3150"/>
                  </a:lnTo>
                  <a:lnTo>
                    <a:pt x="7591" y="3163"/>
                  </a:lnTo>
                  <a:lnTo>
                    <a:pt x="7584" y="3175"/>
                  </a:lnTo>
                  <a:lnTo>
                    <a:pt x="7578" y="3188"/>
                  </a:lnTo>
                  <a:lnTo>
                    <a:pt x="7570" y="3201"/>
                  </a:lnTo>
                  <a:lnTo>
                    <a:pt x="7563" y="3214"/>
                  </a:lnTo>
                  <a:lnTo>
                    <a:pt x="7554" y="3226"/>
                  </a:lnTo>
                  <a:lnTo>
                    <a:pt x="7547" y="3237"/>
                  </a:lnTo>
                  <a:lnTo>
                    <a:pt x="7538" y="3246"/>
                  </a:lnTo>
                  <a:lnTo>
                    <a:pt x="7529" y="3254"/>
                  </a:lnTo>
                  <a:lnTo>
                    <a:pt x="7522" y="3260"/>
                  </a:lnTo>
                  <a:lnTo>
                    <a:pt x="7517" y="3262"/>
                  </a:lnTo>
                  <a:lnTo>
                    <a:pt x="7513" y="3265"/>
                  </a:lnTo>
                  <a:lnTo>
                    <a:pt x="7510" y="3265"/>
                  </a:lnTo>
                  <a:lnTo>
                    <a:pt x="7507" y="3266"/>
                  </a:lnTo>
                  <a:lnTo>
                    <a:pt x="7497" y="3267"/>
                  </a:lnTo>
                  <a:lnTo>
                    <a:pt x="7485" y="3270"/>
                  </a:lnTo>
                  <a:lnTo>
                    <a:pt x="7473" y="3275"/>
                  </a:lnTo>
                  <a:lnTo>
                    <a:pt x="7459" y="3282"/>
                  </a:lnTo>
                  <a:lnTo>
                    <a:pt x="7445" y="3290"/>
                  </a:lnTo>
                  <a:lnTo>
                    <a:pt x="7430" y="3300"/>
                  </a:lnTo>
                  <a:lnTo>
                    <a:pt x="7416" y="3311"/>
                  </a:lnTo>
                  <a:lnTo>
                    <a:pt x="7404" y="3323"/>
                  </a:lnTo>
                  <a:lnTo>
                    <a:pt x="7391" y="3334"/>
                  </a:lnTo>
                  <a:lnTo>
                    <a:pt x="7380" y="3346"/>
                  </a:lnTo>
                  <a:lnTo>
                    <a:pt x="7371" y="3359"/>
                  </a:lnTo>
                  <a:lnTo>
                    <a:pt x="7365" y="3371"/>
                  </a:lnTo>
                  <a:lnTo>
                    <a:pt x="7363" y="3377"/>
                  </a:lnTo>
                  <a:lnTo>
                    <a:pt x="7362" y="3383"/>
                  </a:lnTo>
                  <a:lnTo>
                    <a:pt x="7362" y="3389"/>
                  </a:lnTo>
                  <a:lnTo>
                    <a:pt x="7362" y="3395"/>
                  </a:lnTo>
                  <a:lnTo>
                    <a:pt x="7363" y="3400"/>
                  </a:lnTo>
                  <a:lnTo>
                    <a:pt x="7366" y="3404"/>
                  </a:lnTo>
                  <a:lnTo>
                    <a:pt x="7369" y="3410"/>
                  </a:lnTo>
                  <a:lnTo>
                    <a:pt x="7373" y="3414"/>
                  </a:lnTo>
                  <a:lnTo>
                    <a:pt x="7382" y="3424"/>
                  </a:lnTo>
                  <a:lnTo>
                    <a:pt x="7387" y="3434"/>
                  </a:lnTo>
                  <a:lnTo>
                    <a:pt x="7390" y="3447"/>
                  </a:lnTo>
                  <a:lnTo>
                    <a:pt x="7391" y="3461"/>
                  </a:lnTo>
                  <a:lnTo>
                    <a:pt x="7388" y="3477"/>
                  </a:lnTo>
                  <a:lnTo>
                    <a:pt x="7385" y="3494"/>
                  </a:lnTo>
                  <a:lnTo>
                    <a:pt x="7379" y="3512"/>
                  </a:lnTo>
                  <a:lnTo>
                    <a:pt x="7372" y="3530"/>
                  </a:lnTo>
                  <a:lnTo>
                    <a:pt x="7364" y="3551"/>
                  </a:lnTo>
                  <a:lnTo>
                    <a:pt x="7354" y="3570"/>
                  </a:lnTo>
                  <a:lnTo>
                    <a:pt x="7343" y="3591"/>
                  </a:lnTo>
                  <a:lnTo>
                    <a:pt x="7333" y="3612"/>
                  </a:lnTo>
                  <a:lnTo>
                    <a:pt x="7309" y="3655"/>
                  </a:lnTo>
                  <a:lnTo>
                    <a:pt x="7285" y="3698"/>
                  </a:lnTo>
                  <a:lnTo>
                    <a:pt x="7273" y="3719"/>
                  </a:lnTo>
                  <a:lnTo>
                    <a:pt x="7263" y="3740"/>
                  </a:lnTo>
                  <a:lnTo>
                    <a:pt x="7253" y="3760"/>
                  </a:lnTo>
                  <a:lnTo>
                    <a:pt x="7244" y="3779"/>
                  </a:lnTo>
                  <a:lnTo>
                    <a:pt x="7237" y="3799"/>
                  </a:lnTo>
                  <a:lnTo>
                    <a:pt x="7232" y="3816"/>
                  </a:lnTo>
                  <a:lnTo>
                    <a:pt x="7227" y="3833"/>
                  </a:lnTo>
                  <a:lnTo>
                    <a:pt x="7225" y="3848"/>
                  </a:lnTo>
                  <a:lnTo>
                    <a:pt x="7225" y="3863"/>
                  </a:lnTo>
                  <a:lnTo>
                    <a:pt x="7228" y="3875"/>
                  </a:lnTo>
                  <a:lnTo>
                    <a:pt x="7233" y="3887"/>
                  </a:lnTo>
                  <a:lnTo>
                    <a:pt x="7241" y="3896"/>
                  </a:lnTo>
                  <a:lnTo>
                    <a:pt x="7252" y="3904"/>
                  </a:lnTo>
                  <a:lnTo>
                    <a:pt x="7267" y="3909"/>
                  </a:lnTo>
                  <a:lnTo>
                    <a:pt x="7285" y="3913"/>
                  </a:lnTo>
                  <a:lnTo>
                    <a:pt x="7307" y="3914"/>
                  </a:lnTo>
                  <a:lnTo>
                    <a:pt x="7322" y="3915"/>
                  </a:lnTo>
                  <a:lnTo>
                    <a:pt x="7336" y="3917"/>
                  </a:lnTo>
                  <a:lnTo>
                    <a:pt x="7350" y="3921"/>
                  </a:lnTo>
                  <a:lnTo>
                    <a:pt x="7364" y="3927"/>
                  </a:lnTo>
                  <a:lnTo>
                    <a:pt x="7377" y="3933"/>
                  </a:lnTo>
                  <a:lnTo>
                    <a:pt x="7390" y="3941"/>
                  </a:lnTo>
                  <a:lnTo>
                    <a:pt x="7402" y="3949"/>
                  </a:lnTo>
                  <a:lnTo>
                    <a:pt x="7414" y="3959"/>
                  </a:lnTo>
                  <a:lnTo>
                    <a:pt x="7426" y="3970"/>
                  </a:lnTo>
                  <a:lnTo>
                    <a:pt x="7437" y="3982"/>
                  </a:lnTo>
                  <a:lnTo>
                    <a:pt x="7447" y="3994"/>
                  </a:lnTo>
                  <a:lnTo>
                    <a:pt x="7456" y="4006"/>
                  </a:lnTo>
                  <a:lnTo>
                    <a:pt x="7465" y="4020"/>
                  </a:lnTo>
                  <a:lnTo>
                    <a:pt x="7473" y="4033"/>
                  </a:lnTo>
                  <a:lnTo>
                    <a:pt x="7481" y="4047"/>
                  </a:lnTo>
                  <a:lnTo>
                    <a:pt x="7487" y="4062"/>
                  </a:lnTo>
                  <a:lnTo>
                    <a:pt x="7494" y="4076"/>
                  </a:lnTo>
                  <a:lnTo>
                    <a:pt x="7498" y="4090"/>
                  </a:lnTo>
                  <a:lnTo>
                    <a:pt x="7502" y="4104"/>
                  </a:lnTo>
                  <a:lnTo>
                    <a:pt x="7506" y="4118"/>
                  </a:lnTo>
                  <a:lnTo>
                    <a:pt x="7508" y="4132"/>
                  </a:lnTo>
                  <a:lnTo>
                    <a:pt x="7509" y="4145"/>
                  </a:lnTo>
                  <a:lnTo>
                    <a:pt x="7509" y="4158"/>
                  </a:lnTo>
                  <a:lnTo>
                    <a:pt x="7508" y="4170"/>
                  </a:lnTo>
                  <a:lnTo>
                    <a:pt x="7506" y="4181"/>
                  </a:lnTo>
                  <a:lnTo>
                    <a:pt x="7502" y="4191"/>
                  </a:lnTo>
                  <a:lnTo>
                    <a:pt x="7497" y="4201"/>
                  </a:lnTo>
                  <a:lnTo>
                    <a:pt x="7492" y="4209"/>
                  </a:lnTo>
                  <a:lnTo>
                    <a:pt x="7484" y="4217"/>
                  </a:lnTo>
                  <a:lnTo>
                    <a:pt x="7476" y="4223"/>
                  </a:lnTo>
                  <a:lnTo>
                    <a:pt x="7466" y="4229"/>
                  </a:lnTo>
                  <a:lnTo>
                    <a:pt x="7455" y="4232"/>
                  </a:lnTo>
                  <a:lnTo>
                    <a:pt x="7442" y="4235"/>
                  </a:lnTo>
                  <a:lnTo>
                    <a:pt x="7431" y="4238"/>
                  </a:lnTo>
                  <a:lnTo>
                    <a:pt x="7423" y="4243"/>
                  </a:lnTo>
                  <a:lnTo>
                    <a:pt x="7416" y="4247"/>
                  </a:lnTo>
                  <a:lnTo>
                    <a:pt x="7410" y="4251"/>
                  </a:lnTo>
                  <a:lnTo>
                    <a:pt x="7406" y="4256"/>
                  </a:lnTo>
                  <a:lnTo>
                    <a:pt x="7404" y="4260"/>
                  </a:lnTo>
                  <a:lnTo>
                    <a:pt x="7401" y="4265"/>
                  </a:lnTo>
                  <a:lnTo>
                    <a:pt x="7401" y="4271"/>
                  </a:lnTo>
                  <a:lnTo>
                    <a:pt x="7402" y="4275"/>
                  </a:lnTo>
                  <a:lnTo>
                    <a:pt x="7404" y="4280"/>
                  </a:lnTo>
                  <a:lnTo>
                    <a:pt x="7406" y="4286"/>
                  </a:lnTo>
                  <a:lnTo>
                    <a:pt x="7413" y="4296"/>
                  </a:lnTo>
                  <a:lnTo>
                    <a:pt x="7422" y="4306"/>
                  </a:lnTo>
                  <a:lnTo>
                    <a:pt x="7442" y="4327"/>
                  </a:lnTo>
                  <a:lnTo>
                    <a:pt x="7462" y="4344"/>
                  </a:lnTo>
                  <a:lnTo>
                    <a:pt x="7468" y="4350"/>
                  </a:lnTo>
                  <a:lnTo>
                    <a:pt x="7472" y="4356"/>
                  </a:lnTo>
                  <a:lnTo>
                    <a:pt x="7472" y="4358"/>
                  </a:lnTo>
                  <a:lnTo>
                    <a:pt x="7471" y="4360"/>
                  </a:lnTo>
                  <a:lnTo>
                    <a:pt x="7470" y="4361"/>
                  </a:lnTo>
                  <a:lnTo>
                    <a:pt x="7467" y="4362"/>
                  </a:lnTo>
                  <a:lnTo>
                    <a:pt x="7445" y="4365"/>
                  </a:lnTo>
                  <a:lnTo>
                    <a:pt x="7426" y="4364"/>
                  </a:lnTo>
                  <a:lnTo>
                    <a:pt x="7411" y="4361"/>
                  </a:lnTo>
                  <a:lnTo>
                    <a:pt x="7399" y="4356"/>
                  </a:lnTo>
                  <a:lnTo>
                    <a:pt x="7390" y="4347"/>
                  </a:lnTo>
                  <a:lnTo>
                    <a:pt x="7383" y="4336"/>
                  </a:lnTo>
                  <a:lnTo>
                    <a:pt x="7379" y="4323"/>
                  </a:lnTo>
                  <a:lnTo>
                    <a:pt x="7376" y="4309"/>
                  </a:lnTo>
                  <a:lnTo>
                    <a:pt x="7375" y="4292"/>
                  </a:lnTo>
                  <a:lnTo>
                    <a:pt x="7376" y="4275"/>
                  </a:lnTo>
                  <a:lnTo>
                    <a:pt x="7378" y="4257"/>
                  </a:lnTo>
                  <a:lnTo>
                    <a:pt x="7381" y="4236"/>
                  </a:lnTo>
                  <a:lnTo>
                    <a:pt x="7388" y="4195"/>
                  </a:lnTo>
                  <a:lnTo>
                    <a:pt x="7398" y="4152"/>
                  </a:lnTo>
                  <a:lnTo>
                    <a:pt x="7402" y="4132"/>
                  </a:lnTo>
                  <a:lnTo>
                    <a:pt x="7407" y="4110"/>
                  </a:lnTo>
                  <a:lnTo>
                    <a:pt x="7410" y="4091"/>
                  </a:lnTo>
                  <a:lnTo>
                    <a:pt x="7413" y="4072"/>
                  </a:lnTo>
                  <a:lnTo>
                    <a:pt x="7414" y="4054"/>
                  </a:lnTo>
                  <a:lnTo>
                    <a:pt x="7414" y="4036"/>
                  </a:lnTo>
                  <a:lnTo>
                    <a:pt x="7412" y="4020"/>
                  </a:lnTo>
                  <a:lnTo>
                    <a:pt x="7408" y="4006"/>
                  </a:lnTo>
                  <a:lnTo>
                    <a:pt x="7402" y="3994"/>
                  </a:lnTo>
                  <a:lnTo>
                    <a:pt x="7394" y="3985"/>
                  </a:lnTo>
                  <a:lnTo>
                    <a:pt x="7383" y="3977"/>
                  </a:lnTo>
                  <a:lnTo>
                    <a:pt x="7369" y="3973"/>
                  </a:lnTo>
                  <a:lnTo>
                    <a:pt x="7352" y="3971"/>
                  </a:lnTo>
                  <a:lnTo>
                    <a:pt x="7332" y="3972"/>
                  </a:lnTo>
                  <a:lnTo>
                    <a:pt x="7308" y="3976"/>
                  </a:lnTo>
                  <a:lnTo>
                    <a:pt x="7280" y="3984"/>
                  </a:lnTo>
                  <a:lnTo>
                    <a:pt x="7257" y="3990"/>
                  </a:lnTo>
                  <a:lnTo>
                    <a:pt x="7237" y="3997"/>
                  </a:lnTo>
                  <a:lnTo>
                    <a:pt x="7216" y="4004"/>
                  </a:lnTo>
                  <a:lnTo>
                    <a:pt x="7198" y="4012"/>
                  </a:lnTo>
                  <a:lnTo>
                    <a:pt x="7191" y="4016"/>
                  </a:lnTo>
                  <a:lnTo>
                    <a:pt x="7183" y="4020"/>
                  </a:lnTo>
                  <a:lnTo>
                    <a:pt x="7177" y="4026"/>
                  </a:lnTo>
                  <a:lnTo>
                    <a:pt x="7172" y="4031"/>
                  </a:lnTo>
                  <a:lnTo>
                    <a:pt x="7168" y="4036"/>
                  </a:lnTo>
                  <a:lnTo>
                    <a:pt x="7166" y="4043"/>
                  </a:lnTo>
                  <a:lnTo>
                    <a:pt x="7164" y="4049"/>
                  </a:lnTo>
                  <a:lnTo>
                    <a:pt x="7165" y="4056"/>
                  </a:lnTo>
                  <a:lnTo>
                    <a:pt x="7166" y="4065"/>
                  </a:lnTo>
                  <a:lnTo>
                    <a:pt x="7166" y="4075"/>
                  </a:lnTo>
                  <a:lnTo>
                    <a:pt x="7165" y="4086"/>
                  </a:lnTo>
                  <a:lnTo>
                    <a:pt x="7164" y="4097"/>
                  </a:lnTo>
                  <a:lnTo>
                    <a:pt x="7160" y="4120"/>
                  </a:lnTo>
                  <a:lnTo>
                    <a:pt x="7152" y="4145"/>
                  </a:lnTo>
                  <a:lnTo>
                    <a:pt x="7143" y="4172"/>
                  </a:lnTo>
                  <a:lnTo>
                    <a:pt x="7132" y="4198"/>
                  </a:lnTo>
                  <a:lnTo>
                    <a:pt x="7119" y="4224"/>
                  </a:lnTo>
                  <a:lnTo>
                    <a:pt x="7105" y="4250"/>
                  </a:lnTo>
                  <a:lnTo>
                    <a:pt x="7089" y="4275"/>
                  </a:lnTo>
                  <a:lnTo>
                    <a:pt x="7071" y="4297"/>
                  </a:lnTo>
                  <a:lnTo>
                    <a:pt x="7053" y="4319"/>
                  </a:lnTo>
                  <a:lnTo>
                    <a:pt x="7035" y="4337"/>
                  </a:lnTo>
                  <a:lnTo>
                    <a:pt x="7025" y="4346"/>
                  </a:lnTo>
                  <a:lnTo>
                    <a:pt x="7015" y="4353"/>
                  </a:lnTo>
                  <a:lnTo>
                    <a:pt x="7006" y="4360"/>
                  </a:lnTo>
                  <a:lnTo>
                    <a:pt x="6997" y="4365"/>
                  </a:lnTo>
                  <a:lnTo>
                    <a:pt x="6988" y="4371"/>
                  </a:lnTo>
                  <a:lnTo>
                    <a:pt x="6978" y="4374"/>
                  </a:lnTo>
                  <a:lnTo>
                    <a:pt x="6968" y="4376"/>
                  </a:lnTo>
                  <a:lnTo>
                    <a:pt x="6960" y="4377"/>
                  </a:lnTo>
                  <a:lnTo>
                    <a:pt x="6950" y="4379"/>
                  </a:lnTo>
                  <a:lnTo>
                    <a:pt x="6939" y="4382"/>
                  </a:lnTo>
                  <a:lnTo>
                    <a:pt x="6926" y="4387"/>
                  </a:lnTo>
                  <a:lnTo>
                    <a:pt x="6913" y="4393"/>
                  </a:lnTo>
                  <a:lnTo>
                    <a:pt x="6885" y="4407"/>
                  </a:lnTo>
                  <a:lnTo>
                    <a:pt x="6855" y="4422"/>
                  </a:lnTo>
                  <a:lnTo>
                    <a:pt x="6840" y="4429"/>
                  </a:lnTo>
                  <a:lnTo>
                    <a:pt x="6825" y="4435"/>
                  </a:lnTo>
                  <a:lnTo>
                    <a:pt x="6812" y="4439"/>
                  </a:lnTo>
                  <a:lnTo>
                    <a:pt x="6798" y="4443"/>
                  </a:lnTo>
                  <a:lnTo>
                    <a:pt x="6786" y="4445"/>
                  </a:lnTo>
                  <a:lnTo>
                    <a:pt x="6776" y="4444"/>
                  </a:lnTo>
                  <a:lnTo>
                    <a:pt x="6771" y="4443"/>
                  </a:lnTo>
                  <a:lnTo>
                    <a:pt x="6767" y="4440"/>
                  </a:lnTo>
                  <a:lnTo>
                    <a:pt x="6763" y="4438"/>
                  </a:lnTo>
                  <a:lnTo>
                    <a:pt x="6760" y="4435"/>
                  </a:lnTo>
                  <a:lnTo>
                    <a:pt x="6751" y="4425"/>
                  </a:lnTo>
                  <a:lnTo>
                    <a:pt x="6740" y="4417"/>
                  </a:lnTo>
                  <a:lnTo>
                    <a:pt x="6727" y="4408"/>
                  </a:lnTo>
                  <a:lnTo>
                    <a:pt x="6714" y="4400"/>
                  </a:lnTo>
                  <a:lnTo>
                    <a:pt x="6687" y="4381"/>
                  </a:lnTo>
                  <a:lnTo>
                    <a:pt x="6657" y="4364"/>
                  </a:lnTo>
                  <a:lnTo>
                    <a:pt x="6644" y="4356"/>
                  </a:lnTo>
                  <a:lnTo>
                    <a:pt x="6631" y="4346"/>
                  </a:lnTo>
                  <a:lnTo>
                    <a:pt x="6619" y="4336"/>
                  </a:lnTo>
                  <a:lnTo>
                    <a:pt x="6608" y="4328"/>
                  </a:lnTo>
                  <a:lnTo>
                    <a:pt x="6599" y="4318"/>
                  </a:lnTo>
                  <a:lnTo>
                    <a:pt x="6593" y="4307"/>
                  </a:lnTo>
                  <a:lnTo>
                    <a:pt x="6591" y="4302"/>
                  </a:lnTo>
                  <a:lnTo>
                    <a:pt x="6589" y="4297"/>
                  </a:lnTo>
                  <a:lnTo>
                    <a:pt x="6588" y="4292"/>
                  </a:lnTo>
                  <a:lnTo>
                    <a:pt x="6588" y="4287"/>
                  </a:lnTo>
                  <a:lnTo>
                    <a:pt x="6588" y="4276"/>
                  </a:lnTo>
                  <a:lnTo>
                    <a:pt x="6589" y="4266"/>
                  </a:lnTo>
                  <a:lnTo>
                    <a:pt x="6590" y="4260"/>
                  </a:lnTo>
                  <a:lnTo>
                    <a:pt x="6592" y="4253"/>
                  </a:lnTo>
                  <a:lnTo>
                    <a:pt x="6594" y="4249"/>
                  </a:lnTo>
                  <a:lnTo>
                    <a:pt x="6597" y="4246"/>
                  </a:lnTo>
                  <a:lnTo>
                    <a:pt x="6601" y="4244"/>
                  </a:lnTo>
                  <a:lnTo>
                    <a:pt x="6605" y="4244"/>
                  </a:lnTo>
                  <a:lnTo>
                    <a:pt x="6609" y="4244"/>
                  </a:lnTo>
                  <a:lnTo>
                    <a:pt x="6613" y="4245"/>
                  </a:lnTo>
                  <a:lnTo>
                    <a:pt x="6619" y="4247"/>
                  </a:lnTo>
                  <a:lnTo>
                    <a:pt x="6623" y="4250"/>
                  </a:lnTo>
                  <a:lnTo>
                    <a:pt x="6635" y="4259"/>
                  </a:lnTo>
                  <a:lnTo>
                    <a:pt x="6646" y="4268"/>
                  </a:lnTo>
                  <a:lnTo>
                    <a:pt x="6669" y="4293"/>
                  </a:lnTo>
                  <a:lnTo>
                    <a:pt x="6692" y="4318"/>
                  </a:lnTo>
                  <a:lnTo>
                    <a:pt x="6703" y="4328"/>
                  </a:lnTo>
                  <a:lnTo>
                    <a:pt x="6712" y="4336"/>
                  </a:lnTo>
                  <a:lnTo>
                    <a:pt x="6717" y="4339"/>
                  </a:lnTo>
                  <a:lnTo>
                    <a:pt x="6720" y="4342"/>
                  </a:lnTo>
                  <a:lnTo>
                    <a:pt x="6723" y="4344"/>
                  </a:lnTo>
                  <a:lnTo>
                    <a:pt x="6726" y="4344"/>
                  </a:lnTo>
                  <a:lnTo>
                    <a:pt x="6731" y="4344"/>
                  </a:lnTo>
                  <a:lnTo>
                    <a:pt x="6736" y="4342"/>
                  </a:lnTo>
                  <a:lnTo>
                    <a:pt x="6742" y="4339"/>
                  </a:lnTo>
                  <a:lnTo>
                    <a:pt x="6750" y="4335"/>
                  </a:lnTo>
                  <a:lnTo>
                    <a:pt x="6767" y="4325"/>
                  </a:lnTo>
                  <a:lnTo>
                    <a:pt x="6789" y="4313"/>
                  </a:lnTo>
                  <a:lnTo>
                    <a:pt x="6813" y="4296"/>
                  </a:lnTo>
                  <a:lnTo>
                    <a:pt x="6839" y="4278"/>
                  </a:lnTo>
                  <a:lnTo>
                    <a:pt x="6866" y="4259"/>
                  </a:lnTo>
                  <a:lnTo>
                    <a:pt x="6893" y="4239"/>
                  </a:lnTo>
                  <a:lnTo>
                    <a:pt x="6920" y="4219"/>
                  </a:lnTo>
                  <a:lnTo>
                    <a:pt x="6946" y="4198"/>
                  </a:lnTo>
                  <a:lnTo>
                    <a:pt x="6969" y="4178"/>
                  </a:lnTo>
                  <a:lnTo>
                    <a:pt x="6991" y="4160"/>
                  </a:lnTo>
                  <a:lnTo>
                    <a:pt x="7008" y="4143"/>
                  </a:lnTo>
                  <a:lnTo>
                    <a:pt x="7022" y="4128"/>
                  </a:lnTo>
                  <a:lnTo>
                    <a:pt x="7027" y="4121"/>
                  </a:lnTo>
                  <a:lnTo>
                    <a:pt x="7032" y="4116"/>
                  </a:lnTo>
                  <a:lnTo>
                    <a:pt x="7034" y="4112"/>
                  </a:lnTo>
                  <a:lnTo>
                    <a:pt x="7035" y="4107"/>
                  </a:lnTo>
                  <a:lnTo>
                    <a:pt x="7037" y="4094"/>
                  </a:lnTo>
                  <a:lnTo>
                    <a:pt x="7041" y="4083"/>
                  </a:lnTo>
                  <a:lnTo>
                    <a:pt x="7047" y="4072"/>
                  </a:lnTo>
                  <a:lnTo>
                    <a:pt x="7053" y="4061"/>
                  </a:lnTo>
                  <a:lnTo>
                    <a:pt x="7069" y="4042"/>
                  </a:lnTo>
                  <a:lnTo>
                    <a:pt x="7086" y="4023"/>
                  </a:lnTo>
                  <a:lnTo>
                    <a:pt x="7094" y="4015"/>
                  </a:lnTo>
                  <a:lnTo>
                    <a:pt x="7100" y="4006"/>
                  </a:lnTo>
                  <a:lnTo>
                    <a:pt x="7107" y="3997"/>
                  </a:lnTo>
                  <a:lnTo>
                    <a:pt x="7111" y="3987"/>
                  </a:lnTo>
                  <a:lnTo>
                    <a:pt x="7112" y="3983"/>
                  </a:lnTo>
                  <a:lnTo>
                    <a:pt x="7113" y="3977"/>
                  </a:lnTo>
                  <a:lnTo>
                    <a:pt x="7113" y="3973"/>
                  </a:lnTo>
                  <a:lnTo>
                    <a:pt x="7112" y="3968"/>
                  </a:lnTo>
                  <a:lnTo>
                    <a:pt x="7111" y="3962"/>
                  </a:lnTo>
                  <a:lnTo>
                    <a:pt x="7110" y="3956"/>
                  </a:lnTo>
                  <a:lnTo>
                    <a:pt x="7108" y="3950"/>
                  </a:lnTo>
                  <a:lnTo>
                    <a:pt x="7105" y="3944"/>
                  </a:lnTo>
                  <a:lnTo>
                    <a:pt x="7098" y="3933"/>
                  </a:lnTo>
                  <a:lnTo>
                    <a:pt x="7094" y="3921"/>
                  </a:lnTo>
                  <a:lnTo>
                    <a:pt x="7092" y="3908"/>
                  </a:lnTo>
                  <a:lnTo>
                    <a:pt x="7090" y="3896"/>
                  </a:lnTo>
                  <a:lnTo>
                    <a:pt x="7090" y="3882"/>
                  </a:lnTo>
                  <a:lnTo>
                    <a:pt x="7091" y="3868"/>
                  </a:lnTo>
                  <a:lnTo>
                    <a:pt x="7093" y="3854"/>
                  </a:lnTo>
                  <a:lnTo>
                    <a:pt x="7097" y="3839"/>
                  </a:lnTo>
                  <a:lnTo>
                    <a:pt x="7100" y="3824"/>
                  </a:lnTo>
                  <a:lnTo>
                    <a:pt x="7106" y="3808"/>
                  </a:lnTo>
                  <a:lnTo>
                    <a:pt x="7112" y="3792"/>
                  </a:lnTo>
                  <a:lnTo>
                    <a:pt x="7119" y="3776"/>
                  </a:lnTo>
                  <a:lnTo>
                    <a:pt x="7134" y="3744"/>
                  </a:lnTo>
                  <a:lnTo>
                    <a:pt x="7151" y="3712"/>
                  </a:lnTo>
                  <a:lnTo>
                    <a:pt x="7190" y="3646"/>
                  </a:lnTo>
                  <a:lnTo>
                    <a:pt x="7227" y="3585"/>
                  </a:lnTo>
                  <a:lnTo>
                    <a:pt x="7246" y="3556"/>
                  </a:lnTo>
                  <a:lnTo>
                    <a:pt x="7262" y="3528"/>
                  </a:lnTo>
                  <a:lnTo>
                    <a:pt x="7275" y="3503"/>
                  </a:lnTo>
                  <a:lnTo>
                    <a:pt x="7285" y="3481"/>
                  </a:lnTo>
                  <a:lnTo>
                    <a:pt x="7301" y="3444"/>
                  </a:lnTo>
                  <a:lnTo>
                    <a:pt x="7324" y="3393"/>
                  </a:lnTo>
                  <a:lnTo>
                    <a:pt x="7350" y="3332"/>
                  </a:lnTo>
                  <a:lnTo>
                    <a:pt x="7377" y="3267"/>
                  </a:lnTo>
                  <a:lnTo>
                    <a:pt x="7390" y="3235"/>
                  </a:lnTo>
                  <a:lnTo>
                    <a:pt x="7401" y="3202"/>
                  </a:lnTo>
                  <a:lnTo>
                    <a:pt x="7412" y="3172"/>
                  </a:lnTo>
                  <a:lnTo>
                    <a:pt x="7421" y="3143"/>
                  </a:lnTo>
                  <a:lnTo>
                    <a:pt x="7428" y="3117"/>
                  </a:lnTo>
                  <a:lnTo>
                    <a:pt x="7433" y="3095"/>
                  </a:lnTo>
                  <a:lnTo>
                    <a:pt x="7434" y="3085"/>
                  </a:lnTo>
                  <a:lnTo>
                    <a:pt x="7435" y="3077"/>
                  </a:lnTo>
                  <a:lnTo>
                    <a:pt x="7435" y="3069"/>
                  </a:lnTo>
                  <a:lnTo>
                    <a:pt x="7434" y="3063"/>
                  </a:lnTo>
                  <a:lnTo>
                    <a:pt x="7428" y="3039"/>
                  </a:lnTo>
                  <a:lnTo>
                    <a:pt x="7423" y="3021"/>
                  </a:lnTo>
                  <a:lnTo>
                    <a:pt x="7418" y="3007"/>
                  </a:lnTo>
                  <a:lnTo>
                    <a:pt x="7413" y="2998"/>
                  </a:lnTo>
                  <a:lnTo>
                    <a:pt x="7409" y="2992"/>
                  </a:lnTo>
                  <a:lnTo>
                    <a:pt x="7405" y="2988"/>
                  </a:lnTo>
                  <a:lnTo>
                    <a:pt x="7400" y="2988"/>
                  </a:lnTo>
                  <a:lnTo>
                    <a:pt x="7396" y="2988"/>
                  </a:lnTo>
                  <a:lnTo>
                    <a:pt x="7392" y="2989"/>
                  </a:lnTo>
                  <a:lnTo>
                    <a:pt x="7385" y="2991"/>
                  </a:lnTo>
                  <a:lnTo>
                    <a:pt x="7380" y="2991"/>
                  </a:lnTo>
                  <a:lnTo>
                    <a:pt x="7372" y="2988"/>
                  </a:lnTo>
                  <a:lnTo>
                    <a:pt x="7365" y="2985"/>
                  </a:lnTo>
                  <a:lnTo>
                    <a:pt x="7356" y="2979"/>
                  </a:lnTo>
                  <a:lnTo>
                    <a:pt x="7345" y="2968"/>
                  </a:lnTo>
                  <a:lnTo>
                    <a:pt x="7334" y="2953"/>
                  </a:lnTo>
                  <a:lnTo>
                    <a:pt x="7324" y="2941"/>
                  </a:lnTo>
                  <a:lnTo>
                    <a:pt x="7313" y="2931"/>
                  </a:lnTo>
                  <a:lnTo>
                    <a:pt x="7302" y="2924"/>
                  </a:lnTo>
                  <a:lnTo>
                    <a:pt x="7292" y="2920"/>
                  </a:lnTo>
                  <a:lnTo>
                    <a:pt x="7280" y="2917"/>
                  </a:lnTo>
                  <a:lnTo>
                    <a:pt x="7269" y="2917"/>
                  </a:lnTo>
                  <a:lnTo>
                    <a:pt x="7257" y="2920"/>
                  </a:lnTo>
                  <a:lnTo>
                    <a:pt x="7247" y="2923"/>
                  </a:lnTo>
                  <a:lnTo>
                    <a:pt x="7235" y="2929"/>
                  </a:lnTo>
                  <a:lnTo>
                    <a:pt x="7223" y="2936"/>
                  </a:lnTo>
                  <a:lnTo>
                    <a:pt x="7211" y="2944"/>
                  </a:lnTo>
                  <a:lnTo>
                    <a:pt x="7199" y="2954"/>
                  </a:lnTo>
                  <a:lnTo>
                    <a:pt x="7175" y="2977"/>
                  </a:lnTo>
                  <a:lnTo>
                    <a:pt x="7151" y="3002"/>
                  </a:lnTo>
                  <a:lnTo>
                    <a:pt x="7103" y="3057"/>
                  </a:lnTo>
                  <a:lnTo>
                    <a:pt x="7056" y="3109"/>
                  </a:lnTo>
                  <a:lnTo>
                    <a:pt x="7044" y="3121"/>
                  </a:lnTo>
                  <a:lnTo>
                    <a:pt x="7034" y="3130"/>
                  </a:lnTo>
                  <a:lnTo>
                    <a:pt x="7023" y="3140"/>
                  </a:lnTo>
                  <a:lnTo>
                    <a:pt x="7012" y="3147"/>
                  </a:lnTo>
                  <a:lnTo>
                    <a:pt x="7001" y="3154"/>
                  </a:lnTo>
                  <a:lnTo>
                    <a:pt x="6991" y="3158"/>
                  </a:lnTo>
                  <a:lnTo>
                    <a:pt x="6981" y="3161"/>
                  </a:lnTo>
                  <a:lnTo>
                    <a:pt x="6971" y="3163"/>
                  </a:lnTo>
                  <a:lnTo>
                    <a:pt x="6954" y="3164"/>
                  </a:lnTo>
                  <a:lnTo>
                    <a:pt x="6938" y="3166"/>
                  </a:lnTo>
                  <a:lnTo>
                    <a:pt x="6923" y="3169"/>
                  </a:lnTo>
                  <a:lnTo>
                    <a:pt x="6910" y="3174"/>
                  </a:lnTo>
                  <a:lnTo>
                    <a:pt x="6904" y="3178"/>
                  </a:lnTo>
                  <a:lnTo>
                    <a:pt x="6898" y="3182"/>
                  </a:lnTo>
                  <a:lnTo>
                    <a:pt x="6893" y="3186"/>
                  </a:lnTo>
                  <a:lnTo>
                    <a:pt x="6889" y="3190"/>
                  </a:lnTo>
                  <a:lnTo>
                    <a:pt x="6884" y="3196"/>
                  </a:lnTo>
                  <a:lnTo>
                    <a:pt x="6881" y="3201"/>
                  </a:lnTo>
                  <a:lnTo>
                    <a:pt x="6879" y="3208"/>
                  </a:lnTo>
                  <a:lnTo>
                    <a:pt x="6878" y="3214"/>
                  </a:lnTo>
                  <a:lnTo>
                    <a:pt x="6877" y="3221"/>
                  </a:lnTo>
                  <a:lnTo>
                    <a:pt x="6879" y="3225"/>
                  </a:lnTo>
                  <a:lnTo>
                    <a:pt x="6881" y="3228"/>
                  </a:lnTo>
                  <a:lnTo>
                    <a:pt x="6884" y="3231"/>
                  </a:lnTo>
                  <a:lnTo>
                    <a:pt x="6894" y="3235"/>
                  </a:lnTo>
                  <a:lnTo>
                    <a:pt x="6904" y="3237"/>
                  </a:lnTo>
                  <a:lnTo>
                    <a:pt x="6909" y="3238"/>
                  </a:lnTo>
                  <a:lnTo>
                    <a:pt x="6912" y="3239"/>
                  </a:lnTo>
                  <a:lnTo>
                    <a:pt x="6915" y="3241"/>
                  </a:lnTo>
                  <a:lnTo>
                    <a:pt x="6918" y="3243"/>
                  </a:lnTo>
                  <a:lnTo>
                    <a:pt x="6918" y="3247"/>
                  </a:lnTo>
                  <a:lnTo>
                    <a:pt x="6917" y="3252"/>
                  </a:lnTo>
                  <a:lnTo>
                    <a:pt x="6913" y="3258"/>
                  </a:lnTo>
                  <a:lnTo>
                    <a:pt x="6908" y="3266"/>
                  </a:lnTo>
                  <a:lnTo>
                    <a:pt x="6892" y="3283"/>
                  </a:lnTo>
                  <a:lnTo>
                    <a:pt x="6866" y="3311"/>
                  </a:lnTo>
                  <a:lnTo>
                    <a:pt x="6834" y="3346"/>
                  </a:lnTo>
                  <a:lnTo>
                    <a:pt x="6797" y="3385"/>
                  </a:lnTo>
                  <a:lnTo>
                    <a:pt x="6763" y="3422"/>
                  </a:lnTo>
                  <a:lnTo>
                    <a:pt x="6734" y="3455"/>
                  </a:lnTo>
                  <a:lnTo>
                    <a:pt x="6722" y="3468"/>
                  </a:lnTo>
                  <a:lnTo>
                    <a:pt x="6713" y="3479"/>
                  </a:lnTo>
                  <a:lnTo>
                    <a:pt x="6707" y="3486"/>
                  </a:lnTo>
                  <a:lnTo>
                    <a:pt x="6705" y="3489"/>
                  </a:lnTo>
                  <a:lnTo>
                    <a:pt x="6706" y="3492"/>
                  </a:lnTo>
                  <a:lnTo>
                    <a:pt x="6707" y="3495"/>
                  </a:lnTo>
                  <a:lnTo>
                    <a:pt x="6709" y="3498"/>
                  </a:lnTo>
                  <a:lnTo>
                    <a:pt x="6711" y="3500"/>
                  </a:lnTo>
                  <a:lnTo>
                    <a:pt x="6718" y="3505"/>
                  </a:lnTo>
                  <a:lnTo>
                    <a:pt x="6726" y="3511"/>
                  </a:lnTo>
                  <a:lnTo>
                    <a:pt x="6748" y="3524"/>
                  </a:lnTo>
                  <a:lnTo>
                    <a:pt x="6770" y="3537"/>
                  </a:lnTo>
                  <a:lnTo>
                    <a:pt x="6781" y="3543"/>
                  </a:lnTo>
                  <a:lnTo>
                    <a:pt x="6791" y="3551"/>
                  </a:lnTo>
                  <a:lnTo>
                    <a:pt x="6798" y="3557"/>
                  </a:lnTo>
                  <a:lnTo>
                    <a:pt x="6805" y="3566"/>
                  </a:lnTo>
                  <a:lnTo>
                    <a:pt x="6807" y="3569"/>
                  </a:lnTo>
                  <a:lnTo>
                    <a:pt x="6808" y="3573"/>
                  </a:lnTo>
                  <a:lnTo>
                    <a:pt x="6809" y="3577"/>
                  </a:lnTo>
                  <a:lnTo>
                    <a:pt x="6809" y="3582"/>
                  </a:lnTo>
                  <a:lnTo>
                    <a:pt x="6808" y="3586"/>
                  </a:lnTo>
                  <a:lnTo>
                    <a:pt x="6806" y="3590"/>
                  </a:lnTo>
                  <a:lnTo>
                    <a:pt x="6803" y="3595"/>
                  </a:lnTo>
                  <a:lnTo>
                    <a:pt x="6799" y="3599"/>
                  </a:lnTo>
                  <a:lnTo>
                    <a:pt x="6792" y="3606"/>
                  </a:lnTo>
                  <a:lnTo>
                    <a:pt x="6786" y="3614"/>
                  </a:lnTo>
                  <a:lnTo>
                    <a:pt x="6782" y="3621"/>
                  </a:lnTo>
                  <a:lnTo>
                    <a:pt x="6778" y="3629"/>
                  </a:lnTo>
                  <a:lnTo>
                    <a:pt x="6776" y="3636"/>
                  </a:lnTo>
                  <a:lnTo>
                    <a:pt x="6775" y="3644"/>
                  </a:lnTo>
                  <a:lnTo>
                    <a:pt x="6774" y="3650"/>
                  </a:lnTo>
                  <a:lnTo>
                    <a:pt x="6774" y="3658"/>
                  </a:lnTo>
                  <a:lnTo>
                    <a:pt x="6776" y="3672"/>
                  </a:lnTo>
                  <a:lnTo>
                    <a:pt x="6780" y="3687"/>
                  </a:lnTo>
                  <a:lnTo>
                    <a:pt x="6785" y="3700"/>
                  </a:lnTo>
                  <a:lnTo>
                    <a:pt x="6791" y="3714"/>
                  </a:lnTo>
                  <a:lnTo>
                    <a:pt x="6797" y="3727"/>
                  </a:lnTo>
                  <a:lnTo>
                    <a:pt x="6803" y="3740"/>
                  </a:lnTo>
                  <a:lnTo>
                    <a:pt x="6808" y="3751"/>
                  </a:lnTo>
                  <a:lnTo>
                    <a:pt x="6810" y="3762"/>
                  </a:lnTo>
                  <a:lnTo>
                    <a:pt x="6810" y="3768"/>
                  </a:lnTo>
                  <a:lnTo>
                    <a:pt x="6810" y="3773"/>
                  </a:lnTo>
                  <a:lnTo>
                    <a:pt x="6809" y="3778"/>
                  </a:lnTo>
                  <a:lnTo>
                    <a:pt x="6808" y="3784"/>
                  </a:lnTo>
                  <a:lnTo>
                    <a:pt x="6805" y="3788"/>
                  </a:lnTo>
                  <a:lnTo>
                    <a:pt x="6800" y="3793"/>
                  </a:lnTo>
                  <a:lnTo>
                    <a:pt x="6796" y="3798"/>
                  </a:lnTo>
                  <a:lnTo>
                    <a:pt x="6790" y="3802"/>
                  </a:lnTo>
                  <a:lnTo>
                    <a:pt x="6766" y="3816"/>
                  </a:lnTo>
                  <a:lnTo>
                    <a:pt x="6747" y="3827"/>
                  </a:lnTo>
                  <a:lnTo>
                    <a:pt x="6731" y="3835"/>
                  </a:lnTo>
                  <a:lnTo>
                    <a:pt x="6719" y="3840"/>
                  </a:lnTo>
                  <a:lnTo>
                    <a:pt x="6713" y="3842"/>
                  </a:lnTo>
                  <a:lnTo>
                    <a:pt x="6709" y="3842"/>
                  </a:lnTo>
                  <a:lnTo>
                    <a:pt x="6705" y="3843"/>
                  </a:lnTo>
                  <a:lnTo>
                    <a:pt x="6702" y="3842"/>
                  </a:lnTo>
                  <a:lnTo>
                    <a:pt x="6698" y="3841"/>
                  </a:lnTo>
                  <a:lnTo>
                    <a:pt x="6696" y="3839"/>
                  </a:lnTo>
                  <a:lnTo>
                    <a:pt x="6694" y="3836"/>
                  </a:lnTo>
                  <a:lnTo>
                    <a:pt x="6692" y="3833"/>
                  </a:lnTo>
                  <a:lnTo>
                    <a:pt x="6687" y="3817"/>
                  </a:lnTo>
                  <a:lnTo>
                    <a:pt x="6679" y="3793"/>
                  </a:lnTo>
                  <a:lnTo>
                    <a:pt x="6675" y="3781"/>
                  </a:lnTo>
                  <a:lnTo>
                    <a:pt x="6668" y="3765"/>
                  </a:lnTo>
                  <a:lnTo>
                    <a:pt x="6660" y="3749"/>
                  </a:lnTo>
                  <a:lnTo>
                    <a:pt x="6648" y="3732"/>
                  </a:lnTo>
                  <a:lnTo>
                    <a:pt x="6645" y="3728"/>
                  </a:lnTo>
                  <a:lnTo>
                    <a:pt x="6644" y="3722"/>
                  </a:lnTo>
                  <a:lnTo>
                    <a:pt x="6644" y="3718"/>
                  </a:lnTo>
                  <a:lnTo>
                    <a:pt x="6645" y="3713"/>
                  </a:lnTo>
                  <a:lnTo>
                    <a:pt x="6648" y="3703"/>
                  </a:lnTo>
                  <a:lnTo>
                    <a:pt x="6652" y="3693"/>
                  </a:lnTo>
                  <a:lnTo>
                    <a:pt x="6656" y="3683"/>
                  </a:lnTo>
                  <a:lnTo>
                    <a:pt x="6657" y="3674"/>
                  </a:lnTo>
                  <a:lnTo>
                    <a:pt x="6657" y="3669"/>
                  </a:lnTo>
                  <a:lnTo>
                    <a:pt x="6655" y="3664"/>
                  </a:lnTo>
                  <a:lnTo>
                    <a:pt x="6652" y="3660"/>
                  </a:lnTo>
                  <a:lnTo>
                    <a:pt x="6648" y="3656"/>
                  </a:lnTo>
                  <a:lnTo>
                    <a:pt x="6640" y="3649"/>
                  </a:lnTo>
                  <a:lnTo>
                    <a:pt x="6634" y="3643"/>
                  </a:lnTo>
                  <a:lnTo>
                    <a:pt x="6630" y="3636"/>
                  </a:lnTo>
                  <a:lnTo>
                    <a:pt x="6626" y="3630"/>
                  </a:lnTo>
                  <a:lnTo>
                    <a:pt x="6624" y="3616"/>
                  </a:lnTo>
                  <a:lnTo>
                    <a:pt x="6623" y="3603"/>
                  </a:lnTo>
                  <a:lnTo>
                    <a:pt x="6623" y="3597"/>
                  </a:lnTo>
                  <a:lnTo>
                    <a:pt x="6622" y="3590"/>
                  </a:lnTo>
                  <a:lnTo>
                    <a:pt x="6621" y="3585"/>
                  </a:lnTo>
                  <a:lnTo>
                    <a:pt x="6618" y="3580"/>
                  </a:lnTo>
                  <a:lnTo>
                    <a:pt x="6613" y="3574"/>
                  </a:lnTo>
                  <a:lnTo>
                    <a:pt x="6608" y="3570"/>
                  </a:lnTo>
                  <a:lnTo>
                    <a:pt x="6601" y="3566"/>
                  </a:lnTo>
                  <a:lnTo>
                    <a:pt x="6591" y="3562"/>
                  </a:lnTo>
                  <a:lnTo>
                    <a:pt x="6583" y="3560"/>
                  </a:lnTo>
                  <a:lnTo>
                    <a:pt x="6577" y="3557"/>
                  </a:lnTo>
                  <a:lnTo>
                    <a:pt x="6571" y="3554"/>
                  </a:lnTo>
                  <a:lnTo>
                    <a:pt x="6566" y="3549"/>
                  </a:lnTo>
                  <a:lnTo>
                    <a:pt x="6562" y="3545"/>
                  </a:lnTo>
                  <a:lnTo>
                    <a:pt x="6559" y="3540"/>
                  </a:lnTo>
                  <a:lnTo>
                    <a:pt x="6555" y="3534"/>
                  </a:lnTo>
                  <a:lnTo>
                    <a:pt x="6553" y="3529"/>
                  </a:lnTo>
                  <a:lnTo>
                    <a:pt x="6549" y="3516"/>
                  </a:lnTo>
                  <a:lnTo>
                    <a:pt x="6546" y="3502"/>
                  </a:lnTo>
                  <a:lnTo>
                    <a:pt x="6544" y="3488"/>
                  </a:lnTo>
                  <a:lnTo>
                    <a:pt x="6542" y="3473"/>
                  </a:lnTo>
                  <a:lnTo>
                    <a:pt x="6540" y="3442"/>
                  </a:lnTo>
                  <a:lnTo>
                    <a:pt x="6536" y="3412"/>
                  </a:lnTo>
                  <a:lnTo>
                    <a:pt x="6533" y="3398"/>
                  </a:lnTo>
                  <a:lnTo>
                    <a:pt x="6527" y="3385"/>
                  </a:lnTo>
                  <a:lnTo>
                    <a:pt x="6524" y="3379"/>
                  </a:lnTo>
                  <a:lnTo>
                    <a:pt x="6521" y="3373"/>
                  </a:lnTo>
                  <a:lnTo>
                    <a:pt x="6517" y="3368"/>
                  </a:lnTo>
                  <a:lnTo>
                    <a:pt x="6511" y="3362"/>
                  </a:lnTo>
                  <a:lnTo>
                    <a:pt x="6495" y="3347"/>
                  </a:lnTo>
                  <a:lnTo>
                    <a:pt x="6475" y="3330"/>
                  </a:lnTo>
                  <a:lnTo>
                    <a:pt x="6451" y="3311"/>
                  </a:lnTo>
                  <a:lnTo>
                    <a:pt x="6425" y="3290"/>
                  </a:lnTo>
                  <a:lnTo>
                    <a:pt x="6398" y="3271"/>
                  </a:lnTo>
                  <a:lnTo>
                    <a:pt x="6370" y="3253"/>
                  </a:lnTo>
                  <a:lnTo>
                    <a:pt x="6356" y="3244"/>
                  </a:lnTo>
                  <a:lnTo>
                    <a:pt x="6343" y="3237"/>
                  </a:lnTo>
                  <a:lnTo>
                    <a:pt x="6330" y="3229"/>
                  </a:lnTo>
                  <a:lnTo>
                    <a:pt x="6316" y="3223"/>
                  </a:lnTo>
                  <a:lnTo>
                    <a:pt x="6303" y="3218"/>
                  </a:lnTo>
                  <a:lnTo>
                    <a:pt x="6290" y="3214"/>
                  </a:lnTo>
                  <a:lnTo>
                    <a:pt x="6278" y="3211"/>
                  </a:lnTo>
                  <a:lnTo>
                    <a:pt x="6266" y="3210"/>
                  </a:lnTo>
                  <a:lnTo>
                    <a:pt x="6255" y="3210"/>
                  </a:lnTo>
                  <a:lnTo>
                    <a:pt x="6246" y="3211"/>
                  </a:lnTo>
                  <a:lnTo>
                    <a:pt x="6236" y="3214"/>
                  </a:lnTo>
                  <a:lnTo>
                    <a:pt x="6229" y="3219"/>
                  </a:lnTo>
                  <a:lnTo>
                    <a:pt x="6221" y="3226"/>
                  </a:lnTo>
                  <a:lnTo>
                    <a:pt x="6216" y="3236"/>
                  </a:lnTo>
                  <a:lnTo>
                    <a:pt x="6211" y="3246"/>
                  </a:lnTo>
                  <a:lnTo>
                    <a:pt x="6207" y="3259"/>
                  </a:lnTo>
                  <a:lnTo>
                    <a:pt x="6206" y="3275"/>
                  </a:lnTo>
                  <a:lnTo>
                    <a:pt x="6205" y="3294"/>
                  </a:lnTo>
                  <a:lnTo>
                    <a:pt x="6206" y="3314"/>
                  </a:lnTo>
                  <a:lnTo>
                    <a:pt x="6209" y="3338"/>
                  </a:lnTo>
                  <a:lnTo>
                    <a:pt x="6212" y="3359"/>
                  </a:lnTo>
                  <a:lnTo>
                    <a:pt x="6215" y="3376"/>
                  </a:lnTo>
                  <a:lnTo>
                    <a:pt x="6215" y="3391"/>
                  </a:lnTo>
                  <a:lnTo>
                    <a:pt x="6214" y="3402"/>
                  </a:lnTo>
                  <a:lnTo>
                    <a:pt x="6212" y="3406"/>
                  </a:lnTo>
                  <a:lnTo>
                    <a:pt x="6210" y="3410"/>
                  </a:lnTo>
                  <a:lnTo>
                    <a:pt x="6208" y="3413"/>
                  </a:lnTo>
                  <a:lnTo>
                    <a:pt x="6206" y="3414"/>
                  </a:lnTo>
                  <a:lnTo>
                    <a:pt x="6202" y="3415"/>
                  </a:lnTo>
                  <a:lnTo>
                    <a:pt x="6198" y="3416"/>
                  </a:lnTo>
                  <a:lnTo>
                    <a:pt x="6193" y="3415"/>
                  </a:lnTo>
                  <a:lnTo>
                    <a:pt x="6188" y="3414"/>
                  </a:lnTo>
                  <a:lnTo>
                    <a:pt x="6182" y="3412"/>
                  </a:lnTo>
                  <a:lnTo>
                    <a:pt x="6177" y="3409"/>
                  </a:lnTo>
                  <a:lnTo>
                    <a:pt x="6172" y="3404"/>
                  </a:lnTo>
                  <a:lnTo>
                    <a:pt x="6166" y="3399"/>
                  </a:lnTo>
                  <a:lnTo>
                    <a:pt x="6155" y="3389"/>
                  </a:lnTo>
                  <a:lnTo>
                    <a:pt x="6146" y="3379"/>
                  </a:lnTo>
                  <a:lnTo>
                    <a:pt x="6141" y="3375"/>
                  </a:lnTo>
                  <a:lnTo>
                    <a:pt x="6137" y="3371"/>
                  </a:lnTo>
                  <a:lnTo>
                    <a:pt x="6133" y="3369"/>
                  </a:lnTo>
                  <a:lnTo>
                    <a:pt x="6129" y="3368"/>
                  </a:lnTo>
                  <a:lnTo>
                    <a:pt x="6125" y="3369"/>
                  </a:lnTo>
                  <a:lnTo>
                    <a:pt x="6122" y="3370"/>
                  </a:lnTo>
                  <a:lnTo>
                    <a:pt x="6119" y="3374"/>
                  </a:lnTo>
                  <a:lnTo>
                    <a:pt x="6116" y="3381"/>
                  </a:lnTo>
                  <a:lnTo>
                    <a:pt x="6111" y="3391"/>
                  </a:lnTo>
                  <a:lnTo>
                    <a:pt x="6106" y="3401"/>
                  </a:lnTo>
                  <a:lnTo>
                    <a:pt x="6101" y="3410"/>
                  </a:lnTo>
                  <a:lnTo>
                    <a:pt x="6096" y="3417"/>
                  </a:lnTo>
                  <a:lnTo>
                    <a:pt x="6091" y="3423"/>
                  </a:lnTo>
                  <a:lnTo>
                    <a:pt x="6086" y="3427"/>
                  </a:lnTo>
                  <a:lnTo>
                    <a:pt x="6080" y="3431"/>
                  </a:lnTo>
                  <a:lnTo>
                    <a:pt x="6075" y="3433"/>
                  </a:lnTo>
                  <a:lnTo>
                    <a:pt x="6071" y="3434"/>
                  </a:lnTo>
                  <a:lnTo>
                    <a:pt x="6065" y="3436"/>
                  </a:lnTo>
                  <a:lnTo>
                    <a:pt x="6061" y="3434"/>
                  </a:lnTo>
                  <a:lnTo>
                    <a:pt x="6055" y="3433"/>
                  </a:lnTo>
                  <a:lnTo>
                    <a:pt x="6051" y="3431"/>
                  </a:lnTo>
                  <a:lnTo>
                    <a:pt x="6048" y="3429"/>
                  </a:lnTo>
                  <a:lnTo>
                    <a:pt x="6044" y="3426"/>
                  </a:lnTo>
                  <a:lnTo>
                    <a:pt x="6040" y="3422"/>
                  </a:lnTo>
                  <a:lnTo>
                    <a:pt x="6037" y="3417"/>
                  </a:lnTo>
                  <a:lnTo>
                    <a:pt x="6035" y="3413"/>
                  </a:lnTo>
                  <a:lnTo>
                    <a:pt x="6033" y="3408"/>
                  </a:lnTo>
                  <a:lnTo>
                    <a:pt x="6032" y="3402"/>
                  </a:lnTo>
                  <a:lnTo>
                    <a:pt x="6031" y="3397"/>
                  </a:lnTo>
                  <a:lnTo>
                    <a:pt x="6030" y="3391"/>
                  </a:lnTo>
                  <a:lnTo>
                    <a:pt x="6030" y="3385"/>
                  </a:lnTo>
                  <a:lnTo>
                    <a:pt x="6031" y="3380"/>
                  </a:lnTo>
                  <a:lnTo>
                    <a:pt x="6033" y="3373"/>
                  </a:lnTo>
                  <a:lnTo>
                    <a:pt x="6035" y="3368"/>
                  </a:lnTo>
                  <a:lnTo>
                    <a:pt x="6038" y="3362"/>
                  </a:lnTo>
                  <a:lnTo>
                    <a:pt x="6043" y="3357"/>
                  </a:lnTo>
                  <a:lnTo>
                    <a:pt x="6047" y="3352"/>
                  </a:lnTo>
                  <a:lnTo>
                    <a:pt x="6053" y="3346"/>
                  </a:lnTo>
                  <a:lnTo>
                    <a:pt x="6060" y="3342"/>
                  </a:lnTo>
                  <a:lnTo>
                    <a:pt x="6067" y="3338"/>
                  </a:lnTo>
                  <a:lnTo>
                    <a:pt x="6076" y="3333"/>
                  </a:lnTo>
                  <a:lnTo>
                    <a:pt x="6083" y="3329"/>
                  </a:lnTo>
                  <a:lnTo>
                    <a:pt x="6088" y="3326"/>
                  </a:lnTo>
                  <a:lnTo>
                    <a:pt x="6091" y="3322"/>
                  </a:lnTo>
                  <a:lnTo>
                    <a:pt x="6092" y="3318"/>
                  </a:lnTo>
                  <a:lnTo>
                    <a:pt x="6092" y="3315"/>
                  </a:lnTo>
                  <a:lnTo>
                    <a:pt x="6090" y="3311"/>
                  </a:lnTo>
                  <a:lnTo>
                    <a:pt x="6088" y="3309"/>
                  </a:lnTo>
                  <a:lnTo>
                    <a:pt x="6082" y="3305"/>
                  </a:lnTo>
                  <a:lnTo>
                    <a:pt x="6077" y="3302"/>
                  </a:lnTo>
                  <a:lnTo>
                    <a:pt x="6071" y="3300"/>
                  </a:lnTo>
                  <a:lnTo>
                    <a:pt x="6063" y="3297"/>
                  </a:lnTo>
                  <a:lnTo>
                    <a:pt x="6046" y="3293"/>
                  </a:lnTo>
                  <a:lnTo>
                    <a:pt x="6025" y="3288"/>
                  </a:lnTo>
                  <a:lnTo>
                    <a:pt x="5982" y="3280"/>
                  </a:lnTo>
                  <a:lnTo>
                    <a:pt x="5940" y="3272"/>
                  </a:lnTo>
                  <a:lnTo>
                    <a:pt x="5922" y="3269"/>
                  </a:lnTo>
                  <a:lnTo>
                    <a:pt x="5907" y="3265"/>
                  </a:lnTo>
                  <a:lnTo>
                    <a:pt x="5901" y="3262"/>
                  </a:lnTo>
                  <a:lnTo>
                    <a:pt x="5895" y="3260"/>
                  </a:lnTo>
                  <a:lnTo>
                    <a:pt x="5891" y="3258"/>
                  </a:lnTo>
                  <a:lnTo>
                    <a:pt x="5889" y="3256"/>
                  </a:lnTo>
                  <a:lnTo>
                    <a:pt x="5881" y="3248"/>
                  </a:lnTo>
                  <a:lnTo>
                    <a:pt x="5873" y="3240"/>
                  </a:lnTo>
                  <a:lnTo>
                    <a:pt x="5864" y="3232"/>
                  </a:lnTo>
                  <a:lnTo>
                    <a:pt x="5854" y="3226"/>
                  </a:lnTo>
                  <a:lnTo>
                    <a:pt x="5835" y="3213"/>
                  </a:lnTo>
                  <a:lnTo>
                    <a:pt x="5815" y="3202"/>
                  </a:lnTo>
                  <a:lnTo>
                    <a:pt x="5793" y="3194"/>
                  </a:lnTo>
                  <a:lnTo>
                    <a:pt x="5773" y="3186"/>
                  </a:lnTo>
                  <a:lnTo>
                    <a:pt x="5751" y="3181"/>
                  </a:lnTo>
                  <a:lnTo>
                    <a:pt x="5732" y="3178"/>
                  </a:lnTo>
                  <a:lnTo>
                    <a:pt x="5713" y="3174"/>
                  </a:lnTo>
                  <a:lnTo>
                    <a:pt x="5693" y="3169"/>
                  </a:lnTo>
                  <a:lnTo>
                    <a:pt x="5675" y="3163"/>
                  </a:lnTo>
                  <a:lnTo>
                    <a:pt x="5657" y="3155"/>
                  </a:lnTo>
                  <a:lnTo>
                    <a:pt x="5641" y="3146"/>
                  </a:lnTo>
                  <a:lnTo>
                    <a:pt x="5625" y="3137"/>
                  </a:lnTo>
                  <a:lnTo>
                    <a:pt x="5613" y="3127"/>
                  </a:lnTo>
                  <a:lnTo>
                    <a:pt x="5603" y="3117"/>
                  </a:lnTo>
                  <a:lnTo>
                    <a:pt x="5600" y="3112"/>
                  </a:lnTo>
                  <a:lnTo>
                    <a:pt x="5596" y="3108"/>
                  </a:lnTo>
                  <a:lnTo>
                    <a:pt x="5594" y="3102"/>
                  </a:lnTo>
                  <a:lnTo>
                    <a:pt x="5594" y="3098"/>
                  </a:lnTo>
                  <a:lnTo>
                    <a:pt x="5594" y="3094"/>
                  </a:lnTo>
                  <a:lnTo>
                    <a:pt x="5595" y="3089"/>
                  </a:lnTo>
                  <a:lnTo>
                    <a:pt x="5598" y="3085"/>
                  </a:lnTo>
                  <a:lnTo>
                    <a:pt x="5602" y="3082"/>
                  </a:lnTo>
                  <a:lnTo>
                    <a:pt x="5606" y="3078"/>
                  </a:lnTo>
                  <a:lnTo>
                    <a:pt x="5613" y="3074"/>
                  </a:lnTo>
                  <a:lnTo>
                    <a:pt x="5621" y="3072"/>
                  </a:lnTo>
                  <a:lnTo>
                    <a:pt x="5630" y="3070"/>
                  </a:lnTo>
                  <a:lnTo>
                    <a:pt x="5641" y="3068"/>
                  </a:lnTo>
                  <a:lnTo>
                    <a:pt x="5653" y="3067"/>
                  </a:lnTo>
                  <a:lnTo>
                    <a:pt x="5667" y="3066"/>
                  </a:lnTo>
                  <a:lnTo>
                    <a:pt x="5684" y="3066"/>
                  </a:lnTo>
                  <a:lnTo>
                    <a:pt x="5689" y="3065"/>
                  </a:lnTo>
                  <a:lnTo>
                    <a:pt x="5693" y="3064"/>
                  </a:lnTo>
                  <a:lnTo>
                    <a:pt x="5695" y="3061"/>
                  </a:lnTo>
                  <a:lnTo>
                    <a:pt x="5695" y="3059"/>
                  </a:lnTo>
                  <a:lnTo>
                    <a:pt x="5694" y="3053"/>
                  </a:lnTo>
                  <a:lnTo>
                    <a:pt x="5689" y="3045"/>
                  </a:lnTo>
                  <a:lnTo>
                    <a:pt x="5685" y="3038"/>
                  </a:lnTo>
                  <a:lnTo>
                    <a:pt x="5680" y="3031"/>
                  </a:lnTo>
                  <a:lnTo>
                    <a:pt x="5680" y="3028"/>
                  </a:lnTo>
                  <a:lnTo>
                    <a:pt x="5680" y="3026"/>
                  </a:lnTo>
                  <a:lnTo>
                    <a:pt x="5682" y="3024"/>
                  </a:lnTo>
                  <a:lnTo>
                    <a:pt x="5687" y="3023"/>
                  </a:lnTo>
                  <a:lnTo>
                    <a:pt x="5691" y="3023"/>
                  </a:lnTo>
                  <a:lnTo>
                    <a:pt x="5695" y="3024"/>
                  </a:lnTo>
                  <a:lnTo>
                    <a:pt x="5700" y="3025"/>
                  </a:lnTo>
                  <a:lnTo>
                    <a:pt x="5704" y="3026"/>
                  </a:lnTo>
                  <a:lnTo>
                    <a:pt x="5711" y="3030"/>
                  </a:lnTo>
                  <a:lnTo>
                    <a:pt x="5719" y="3035"/>
                  </a:lnTo>
                  <a:lnTo>
                    <a:pt x="5725" y="3039"/>
                  </a:lnTo>
                  <a:lnTo>
                    <a:pt x="5732" y="3041"/>
                  </a:lnTo>
                  <a:lnTo>
                    <a:pt x="5734" y="3041"/>
                  </a:lnTo>
                  <a:lnTo>
                    <a:pt x="5737" y="3040"/>
                  </a:lnTo>
                  <a:lnTo>
                    <a:pt x="5739" y="3038"/>
                  </a:lnTo>
                  <a:lnTo>
                    <a:pt x="5741" y="3036"/>
                  </a:lnTo>
                  <a:lnTo>
                    <a:pt x="5743" y="3031"/>
                  </a:lnTo>
                  <a:lnTo>
                    <a:pt x="5743" y="3027"/>
                  </a:lnTo>
                  <a:lnTo>
                    <a:pt x="5743" y="3023"/>
                  </a:lnTo>
                  <a:lnTo>
                    <a:pt x="5742" y="3020"/>
                  </a:lnTo>
                  <a:lnTo>
                    <a:pt x="5741" y="3015"/>
                  </a:lnTo>
                  <a:lnTo>
                    <a:pt x="5738" y="3012"/>
                  </a:lnTo>
                  <a:lnTo>
                    <a:pt x="5735" y="3008"/>
                  </a:lnTo>
                  <a:lnTo>
                    <a:pt x="5731" y="3005"/>
                  </a:lnTo>
                  <a:lnTo>
                    <a:pt x="5722" y="2998"/>
                  </a:lnTo>
                  <a:lnTo>
                    <a:pt x="5711" y="2992"/>
                  </a:lnTo>
                  <a:lnTo>
                    <a:pt x="5700" y="2986"/>
                  </a:lnTo>
                  <a:lnTo>
                    <a:pt x="5687" y="2981"/>
                  </a:lnTo>
                  <a:lnTo>
                    <a:pt x="5674" y="2978"/>
                  </a:lnTo>
                  <a:lnTo>
                    <a:pt x="5661" y="2973"/>
                  </a:lnTo>
                  <a:lnTo>
                    <a:pt x="5647" y="2971"/>
                  </a:lnTo>
                  <a:lnTo>
                    <a:pt x="5635" y="2969"/>
                  </a:lnTo>
                  <a:lnTo>
                    <a:pt x="5624" y="2968"/>
                  </a:lnTo>
                  <a:lnTo>
                    <a:pt x="5615" y="2968"/>
                  </a:lnTo>
                  <a:lnTo>
                    <a:pt x="5607" y="2969"/>
                  </a:lnTo>
                  <a:lnTo>
                    <a:pt x="5602" y="2971"/>
                  </a:lnTo>
                  <a:lnTo>
                    <a:pt x="5594" y="2975"/>
                  </a:lnTo>
                  <a:lnTo>
                    <a:pt x="5585" y="2979"/>
                  </a:lnTo>
                  <a:lnTo>
                    <a:pt x="5574" y="2980"/>
                  </a:lnTo>
                  <a:lnTo>
                    <a:pt x="5562" y="2981"/>
                  </a:lnTo>
                  <a:lnTo>
                    <a:pt x="5549" y="2981"/>
                  </a:lnTo>
                  <a:lnTo>
                    <a:pt x="5535" y="2979"/>
                  </a:lnTo>
                  <a:lnTo>
                    <a:pt x="5520" y="2977"/>
                  </a:lnTo>
                  <a:lnTo>
                    <a:pt x="5504" y="2974"/>
                  </a:lnTo>
                  <a:lnTo>
                    <a:pt x="5470" y="2967"/>
                  </a:lnTo>
                  <a:lnTo>
                    <a:pt x="5433" y="2957"/>
                  </a:lnTo>
                  <a:lnTo>
                    <a:pt x="5395" y="2948"/>
                  </a:lnTo>
                  <a:lnTo>
                    <a:pt x="5358" y="2936"/>
                  </a:lnTo>
                  <a:lnTo>
                    <a:pt x="5320" y="2926"/>
                  </a:lnTo>
                  <a:lnTo>
                    <a:pt x="5285" y="2916"/>
                  </a:lnTo>
                  <a:lnTo>
                    <a:pt x="5252" y="2908"/>
                  </a:lnTo>
                  <a:lnTo>
                    <a:pt x="5223" y="2902"/>
                  </a:lnTo>
                  <a:lnTo>
                    <a:pt x="5209" y="2900"/>
                  </a:lnTo>
                  <a:lnTo>
                    <a:pt x="5199" y="2899"/>
                  </a:lnTo>
                  <a:lnTo>
                    <a:pt x="5188" y="2900"/>
                  </a:lnTo>
                  <a:lnTo>
                    <a:pt x="5179" y="2900"/>
                  </a:lnTo>
                  <a:lnTo>
                    <a:pt x="5172" y="2903"/>
                  </a:lnTo>
                  <a:lnTo>
                    <a:pt x="5166" y="2907"/>
                  </a:lnTo>
                  <a:lnTo>
                    <a:pt x="5162" y="2911"/>
                  </a:lnTo>
                  <a:lnTo>
                    <a:pt x="5160" y="2917"/>
                  </a:lnTo>
                  <a:lnTo>
                    <a:pt x="5160" y="2921"/>
                  </a:lnTo>
                  <a:lnTo>
                    <a:pt x="5158" y="2924"/>
                  </a:lnTo>
                  <a:lnTo>
                    <a:pt x="5157" y="2927"/>
                  </a:lnTo>
                  <a:lnTo>
                    <a:pt x="5155" y="2928"/>
                  </a:lnTo>
                  <a:lnTo>
                    <a:pt x="5152" y="2929"/>
                  </a:lnTo>
                  <a:lnTo>
                    <a:pt x="5150" y="2929"/>
                  </a:lnTo>
                  <a:lnTo>
                    <a:pt x="5148" y="2929"/>
                  </a:lnTo>
                  <a:lnTo>
                    <a:pt x="5145" y="2928"/>
                  </a:lnTo>
                  <a:lnTo>
                    <a:pt x="5139" y="2925"/>
                  </a:lnTo>
                  <a:lnTo>
                    <a:pt x="5132" y="2920"/>
                  </a:lnTo>
                  <a:lnTo>
                    <a:pt x="5125" y="2912"/>
                  </a:lnTo>
                  <a:lnTo>
                    <a:pt x="5118" y="2905"/>
                  </a:lnTo>
                  <a:lnTo>
                    <a:pt x="5114" y="2901"/>
                  </a:lnTo>
                  <a:lnTo>
                    <a:pt x="5109" y="2899"/>
                  </a:lnTo>
                  <a:lnTo>
                    <a:pt x="5105" y="2899"/>
                  </a:lnTo>
                  <a:lnTo>
                    <a:pt x="5100" y="2899"/>
                  </a:lnTo>
                  <a:lnTo>
                    <a:pt x="5093" y="2900"/>
                  </a:lnTo>
                  <a:lnTo>
                    <a:pt x="5088" y="2902"/>
                  </a:lnTo>
                  <a:lnTo>
                    <a:pt x="5080" y="2906"/>
                  </a:lnTo>
                  <a:lnTo>
                    <a:pt x="5074" y="2910"/>
                  </a:lnTo>
                  <a:lnTo>
                    <a:pt x="5043" y="2930"/>
                  </a:lnTo>
                  <a:lnTo>
                    <a:pt x="5007" y="2953"/>
                  </a:lnTo>
                  <a:lnTo>
                    <a:pt x="4989" y="2964"/>
                  </a:lnTo>
                  <a:lnTo>
                    <a:pt x="4970" y="2973"/>
                  </a:lnTo>
                  <a:lnTo>
                    <a:pt x="4961" y="2977"/>
                  </a:lnTo>
                  <a:lnTo>
                    <a:pt x="4951" y="2980"/>
                  </a:lnTo>
                  <a:lnTo>
                    <a:pt x="4943" y="2981"/>
                  </a:lnTo>
                  <a:lnTo>
                    <a:pt x="4933" y="2982"/>
                  </a:lnTo>
                  <a:lnTo>
                    <a:pt x="4925" y="2982"/>
                  </a:lnTo>
                  <a:lnTo>
                    <a:pt x="4915" y="2981"/>
                  </a:lnTo>
                  <a:lnTo>
                    <a:pt x="4906" y="2978"/>
                  </a:lnTo>
                  <a:lnTo>
                    <a:pt x="4899" y="2973"/>
                  </a:lnTo>
                  <a:lnTo>
                    <a:pt x="4890" y="2968"/>
                  </a:lnTo>
                  <a:lnTo>
                    <a:pt x="4882" y="2960"/>
                  </a:lnTo>
                  <a:lnTo>
                    <a:pt x="4874" y="2952"/>
                  </a:lnTo>
                  <a:lnTo>
                    <a:pt x="4868" y="2941"/>
                  </a:lnTo>
                  <a:lnTo>
                    <a:pt x="4861" y="2930"/>
                  </a:lnTo>
                  <a:lnTo>
                    <a:pt x="4856" y="2919"/>
                  </a:lnTo>
                  <a:lnTo>
                    <a:pt x="4851" y="2907"/>
                  </a:lnTo>
                  <a:lnTo>
                    <a:pt x="4849" y="2894"/>
                  </a:lnTo>
                  <a:lnTo>
                    <a:pt x="4847" y="2881"/>
                  </a:lnTo>
                  <a:lnTo>
                    <a:pt x="4846" y="2868"/>
                  </a:lnTo>
                  <a:lnTo>
                    <a:pt x="4846" y="2855"/>
                  </a:lnTo>
                  <a:lnTo>
                    <a:pt x="4846" y="2842"/>
                  </a:lnTo>
                  <a:lnTo>
                    <a:pt x="4848" y="2830"/>
                  </a:lnTo>
                  <a:lnTo>
                    <a:pt x="4850" y="2817"/>
                  </a:lnTo>
                  <a:lnTo>
                    <a:pt x="4854" y="2805"/>
                  </a:lnTo>
                  <a:lnTo>
                    <a:pt x="4858" y="2793"/>
                  </a:lnTo>
                  <a:lnTo>
                    <a:pt x="4862" y="2781"/>
                  </a:lnTo>
                  <a:lnTo>
                    <a:pt x="4868" y="2770"/>
                  </a:lnTo>
                  <a:lnTo>
                    <a:pt x="4873" y="2759"/>
                  </a:lnTo>
                  <a:lnTo>
                    <a:pt x="4879" y="2749"/>
                  </a:lnTo>
                  <a:lnTo>
                    <a:pt x="4887" y="2740"/>
                  </a:lnTo>
                  <a:lnTo>
                    <a:pt x="4894" y="2732"/>
                  </a:lnTo>
                  <a:lnTo>
                    <a:pt x="4902" y="2724"/>
                  </a:lnTo>
                  <a:lnTo>
                    <a:pt x="4911" y="2716"/>
                  </a:lnTo>
                  <a:lnTo>
                    <a:pt x="4919" y="2711"/>
                  </a:lnTo>
                  <a:lnTo>
                    <a:pt x="4928" y="2707"/>
                  </a:lnTo>
                  <a:lnTo>
                    <a:pt x="4937" y="2704"/>
                  </a:lnTo>
                  <a:lnTo>
                    <a:pt x="4947" y="2701"/>
                  </a:lnTo>
                  <a:lnTo>
                    <a:pt x="4957" y="2700"/>
                  </a:lnTo>
                  <a:lnTo>
                    <a:pt x="4968" y="2700"/>
                  </a:lnTo>
                  <a:lnTo>
                    <a:pt x="4977" y="2702"/>
                  </a:lnTo>
                  <a:lnTo>
                    <a:pt x="4988" y="2707"/>
                  </a:lnTo>
                  <a:lnTo>
                    <a:pt x="4999" y="2712"/>
                  </a:lnTo>
                  <a:lnTo>
                    <a:pt x="5010" y="2719"/>
                  </a:lnTo>
                  <a:lnTo>
                    <a:pt x="5020" y="2727"/>
                  </a:lnTo>
                  <a:lnTo>
                    <a:pt x="5030" y="2738"/>
                  </a:lnTo>
                  <a:lnTo>
                    <a:pt x="5033" y="2740"/>
                  </a:lnTo>
                  <a:lnTo>
                    <a:pt x="5036" y="2742"/>
                  </a:lnTo>
                  <a:lnTo>
                    <a:pt x="5040" y="2742"/>
                  </a:lnTo>
                  <a:lnTo>
                    <a:pt x="5044" y="2741"/>
                  </a:lnTo>
                  <a:lnTo>
                    <a:pt x="5048" y="2740"/>
                  </a:lnTo>
                  <a:lnTo>
                    <a:pt x="5054" y="2737"/>
                  </a:lnTo>
                  <a:lnTo>
                    <a:pt x="5059" y="2734"/>
                  </a:lnTo>
                  <a:lnTo>
                    <a:pt x="5064" y="2730"/>
                  </a:lnTo>
                  <a:lnTo>
                    <a:pt x="5075" y="2720"/>
                  </a:lnTo>
                  <a:lnTo>
                    <a:pt x="5086" y="2708"/>
                  </a:lnTo>
                  <a:lnTo>
                    <a:pt x="5096" y="2693"/>
                  </a:lnTo>
                  <a:lnTo>
                    <a:pt x="5105" y="2678"/>
                  </a:lnTo>
                  <a:lnTo>
                    <a:pt x="5113" y="2661"/>
                  </a:lnTo>
                  <a:lnTo>
                    <a:pt x="5119" y="2642"/>
                  </a:lnTo>
                  <a:lnTo>
                    <a:pt x="5121" y="2633"/>
                  </a:lnTo>
                  <a:lnTo>
                    <a:pt x="5122" y="2624"/>
                  </a:lnTo>
                  <a:lnTo>
                    <a:pt x="5123" y="2614"/>
                  </a:lnTo>
                  <a:lnTo>
                    <a:pt x="5123" y="2606"/>
                  </a:lnTo>
                  <a:lnTo>
                    <a:pt x="5122" y="2596"/>
                  </a:lnTo>
                  <a:lnTo>
                    <a:pt x="5120" y="2587"/>
                  </a:lnTo>
                  <a:lnTo>
                    <a:pt x="5118" y="2579"/>
                  </a:lnTo>
                  <a:lnTo>
                    <a:pt x="5114" y="2569"/>
                  </a:lnTo>
                  <a:lnTo>
                    <a:pt x="5109" y="2562"/>
                  </a:lnTo>
                  <a:lnTo>
                    <a:pt x="5103" y="2553"/>
                  </a:lnTo>
                  <a:lnTo>
                    <a:pt x="5097" y="2546"/>
                  </a:lnTo>
                  <a:lnTo>
                    <a:pt x="5088" y="2538"/>
                  </a:lnTo>
                  <a:lnTo>
                    <a:pt x="5075" y="2527"/>
                  </a:lnTo>
                  <a:lnTo>
                    <a:pt x="5064" y="2517"/>
                  </a:lnTo>
                  <a:lnTo>
                    <a:pt x="5054" y="2505"/>
                  </a:lnTo>
                  <a:lnTo>
                    <a:pt x="5045" y="2494"/>
                  </a:lnTo>
                  <a:lnTo>
                    <a:pt x="5030" y="2474"/>
                  </a:lnTo>
                  <a:lnTo>
                    <a:pt x="5018" y="2459"/>
                  </a:lnTo>
                  <a:lnTo>
                    <a:pt x="5012" y="2454"/>
                  </a:lnTo>
                  <a:lnTo>
                    <a:pt x="5006" y="2452"/>
                  </a:lnTo>
                  <a:lnTo>
                    <a:pt x="5003" y="2453"/>
                  </a:lnTo>
                  <a:lnTo>
                    <a:pt x="5000" y="2453"/>
                  </a:lnTo>
                  <a:lnTo>
                    <a:pt x="4997" y="2455"/>
                  </a:lnTo>
                  <a:lnTo>
                    <a:pt x="4994" y="2457"/>
                  </a:lnTo>
                  <a:lnTo>
                    <a:pt x="4988" y="2466"/>
                  </a:lnTo>
                  <a:lnTo>
                    <a:pt x="4980" y="2477"/>
                  </a:lnTo>
                  <a:lnTo>
                    <a:pt x="4973" y="2493"/>
                  </a:lnTo>
                  <a:lnTo>
                    <a:pt x="4964" y="2514"/>
                  </a:lnTo>
                  <a:lnTo>
                    <a:pt x="4959" y="2525"/>
                  </a:lnTo>
                  <a:lnTo>
                    <a:pt x="4954" y="2535"/>
                  </a:lnTo>
                  <a:lnTo>
                    <a:pt x="4948" y="2543"/>
                  </a:lnTo>
                  <a:lnTo>
                    <a:pt x="4942" y="2552"/>
                  </a:lnTo>
                  <a:lnTo>
                    <a:pt x="4934" y="2560"/>
                  </a:lnTo>
                  <a:lnTo>
                    <a:pt x="4928" y="2567"/>
                  </a:lnTo>
                  <a:lnTo>
                    <a:pt x="4920" y="2575"/>
                  </a:lnTo>
                  <a:lnTo>
                    <a:pt x="4912" y="2581"/>
                  </a:lnTo>
                  <a:lnTo>
                    <a:pt x="4894" y="2593"/>
                  </a:lnTo>
                  <a:lnTo>
                    <a:pt x="4877" y="2604"/>
                  </a:lnTo>
                  <a:lnTo>
                    <a:pt x="4860" y="2614"/>
                  </a:lnTo>
                  <a:lnTo>
                    <a:pt x="4842" y="2624"/>
                  </a:lnTo>
                  <a:lnTo>
                    <a:pt x="4826" y="2634"/>
                  </a:lnTo>
                  <a:lnTo>
                    <a:pt x="4810" y="2643"/>
                  </a:lnTo>
                  <a:lnTo>
                    <a:pt x="4795" y="2654"/>
                  </a:lnTo>
                  <a:lnTo>
                    <a:pt x="4782" y="2666"/>
                  </a:lnTo>
                  <a:lnTo>
                    <a:pt x="4775" y="2672"/>
                  </a:lnTo>
                  <a:lnTo>
                    <a:pt x="4771" y="2680"/>
                  </a:lnTo>
                  <a:lnTo>
                    <a:pt x="4767" y="2687"/>
                  </a:lnTo>
                  <a:lnTo>
                    <a:pt x="4762" y="2695"/>
                  </a:lnTo>
                  <a:lnTo>
                    <a:pt x="4759" y="2704"/>
                  </a:lnTo>
                  <a:lnTo>
                    <a:pt x="4757" y="2712"/>
                  </a:lnTo>
                  <a:lnTo>
                    <a:pt x="4756" y="2722"/>
                  </a:lnTo>
                  <a:lnTo>
                    <a:pt x="4756" y="2733"/>
                  </a:lnTo>
                  <a:lnTo>
                    <a:pt x="4755" y="2741"/>
                  </a:lnTo>
                  <a:lnTo>
                    <a:pt x="4754" y="2750"/>
                  </a:lnTo>
                  <a:lnTo>
                    <a:pt x="4753" y="2758"/>
                  </a:lnTo>
                  <a:lnTo>
                    <a:pt x="4750" y="2767"/>
                  </a:lnTo>
                  <a:lnTo>
                    <a:pt x="4747" y="2775"/>
                  </a:lnTo>
                  <a:lnTo>
                    <a:pt x="4744" y="2782"/>
                  </a:lnTo>
                  <a:lnTo>
                    <a:pt x="4740" y="2788"/>
                  </a:lnTo>
                  <a:lnTo>
                    <a:pt x="4735" y="2795"/>
                  </a:lnTo>
                  <a:lnTo>
                    <a:pt x="4726" y="2808"/>
                  </a:lnTo>
                  <a:lnTo>
                    <a:pt x="4714" y="2820"/>
                  </a:lnTo>
                  <a:lnTo>
                    <a:pt x="4700" y="2830"/>
                  </a:lnTo>
                  <a:lnTo>
                    <a:pt x="4686" y="2840"/>
                  </a:lnTo>
                  <a:lnTo>
                    <a:pt x="4656" y="2858"/>
                  </a:lnTo>
                  <a:lnTo>
                    <a:pt x="4624" y="2876"/>
                  </a:lnTo>
                  <a:lnTo>
                    <a:pt x="4591" y="2892"/>
                  </a:lnTo>
                  <a:lnTo>
                    <a:pt x="4562" y="2908"/>
                  </a:lnTo>
                  <a:lnTo>
                    <a:pt x="4555" y="2912"/>
                  </a:lnTo>
                  <a:lnTo>
                    <a:pt x="4548" y="2914"/>
                  </a:lnTo>
                  <a:lnTo>
                    <a:pt x="4543" y="2916"/>
                  </a:lnTo>
                  <a:lnTo>
                    <a:pt x="4538" y="2917"/>
                  </a:lnTo>
                  <a:lnTo>
                    <a:pt x="4532" y="2917"/>
                  </a:lnTo>
                  <a:lnTo>
                    <a:pt x="4527" y="2916"/>
                  </a:lnTo>
                  <a:lnTo>
                    <a:pt x="4523" y="2915"/>
                  </a:lnTo>
                  <a:lnTo>
                    <a:pt x="4519" y="2913"/>
                  </a:lnTo>
                  <a:lnTo>
                    <a:pt x="4515" y="2910"/>
                  </a:lnTo>
                  <a:lnTo>
                    <a:pt x="4512" y="2907"/>
                  </a:lnTo>
                  <a:lnTo>
                    <a:pt x="4510" y="2903"/>
                  </a:lnTo>
                  <a:lnTo>
                    <a:pt x="4507" y="2899"/>
                  </a:lnTo>
                  <a:lnTo>
                    <a:pt x="4503" y="2888"/>
                  </a:lnTo>
                  <a:lnTo>
                    <a:pt x="4502" y="2878"/>
                  </a:lnTo>
                  <a:lnTo>
                    <a:pt x="4501" y="2867"/>
                  </a:lnTo>
                  <a:lnTo>
                    <a:pt x="4503" y="2855"/>
                  </a:lnTo>
                  <a:lnTo>
                    <a:pt x="4505" y="2844"/>
                  </a:lnTo>
                  <a:lnTo>
                    <a:pt x="4511" y="2834"/>
                  </a:lnTo>
                  <a:lnTo>
                    <a:pt x="4514" y="2828"/>
                  </a:lnTo>
                  <a:lnTo>
                    <a:pt x="4517" y="2824"/>
                  </a:lnTo>
                  <a:lnTo>
                    <a:pt x="4520" y="2820"/>
                  </a:lnTo>
                  <a:lnTo>
                    <a:pt x="4525" y="2816"/>
                  </a:lnTo>
                  <a:lnTo>
                    <a:pt x="4530" y="2813"/>
                  </a:lnTo>
                  <a:lnTo>
                    <a:pt x="4535" y="2811"/>
                  </a:lnTo>
                  <a:lnTo>
                    <a:pt x="4541" y="2809"/>
                  </a:lnTo>
                  <a:lnTo>
                    <a:pt x="4546" y="2808"/>
                  </a:lnTo>
                  <a:lnTo>
                    <a:pt x="4563" y="2806"/>
                  </a:lnTo>
                  <a:lnTo>
                    <a:pt x="4577" y="2802"/>
                  </a:lnTo>
                  <a:lnTo>
                    <a:pt x="4588" y="2798"/>
                  </a:lnTo>
                  <a:lnTo>
                    <a:pt x="4596" y="2794"/>
                  </a:lnTo>
                  <a:lnTo>
                    <a:pt x="4600" y="2788"/>
                  </a:lnTo>
                  <a:lnTo>
                    <a:pt x="4603" y="2783"/>
                  </a:lnTo>
                  <a:lnTo>
                    <a:pt x="4603" y="2777"/>
                  </a:lnTo>
                  <a:lnTo>
                    <a:pt x="4601" y="2770"/>
                  </a:lnTo>
                  <a:lnTo>
                    <a:pt x="4597" y="2763"/>
                  </a:lnTo>
                  <a:lnTo>
                    <a:pt x="4590" y="2755"/>
                  </a:lnTo>
                  <a:lnTo>
                    <a:pt x="4583" y="2748"/>
                  </a:lnTo>
                  <a:lnTo>
                    <a:pt x="4573" y="2740"/>
                  </a:lnTo>
                  <a:lnTo>
                    <a:pt x="4562" y="2733"/>
                  </a:lnTo>
                  <a:lnTo>
                    <a:pt x="4549" y="2724"/>
                  </a:lnTo>
                  <a:lnTo>
                    <a:pt x="4537" y="2716"/>
                  </a:lnTo>
                  <a:lnTo>
                    <a:pt x="4523" y="2709"/>
                  </a:lnTo>
                  <a:lnTo>
                    <a:pt x="4491" y="2693"/>
                  </a:lnTo>
                  <a:lnTo>
                    <a:pt x="4458" y="2679"/>
                  </a:lnTo>
                  <a:lnTo>
                    <a:pt x="4424" y="2665"/>
                  </a:lnTo>
                  <a:lnTo>
                    <a:pt x="4390" y="2654"/>
                  </a:lnTo>
                  <a:lnTo>
                    <a:pt x="4359" y="2644"/>
                  </a:lnTo>
                  <a:lnTo>
                    <a:pt x="4330" y="2638"/>
                  </a:lnTo>
                  <a:lnTo>
                    <a:pt x="4317" y="2636"/>
                  </a:lnTo>
                  <a:lnTo>
                    <a:pt x="4305" y="2635"/>
                  </a:lnTo>
                  <a:lnTo>
                    <a:pt x="4296" y="2635"/>
                  </a:lnTo>
                  <a:lnTo>
                    <a:pt x="4287" y="2636"/>
                  </a:lnTo>
                  <a:lnTo>
                    <a:pt x="4276" y="2637"/>
                  </a:lnTo>
                  <a:lnTo>
                    <a:pt x="4266" y="2637"/>
                  </a:lnTo>
                  <a:lnTo>
                    <a:pt x="4255" y="2637"/>
                  </a:lnTo>
                  <a:lnTo>
                    <a:pt x="4244" y="2636"/>
                  </a:lnTo>
                  <a:lnTo>
                    <a:pt x="4225" y="2633"/>
                  </a:lnTo>
                  <a:lnTo>
                    <a:pt x="4208" y="2629"/>
                  </a:lnTo>
                  <a:lnTo>
                    <a:pt x="4199" y="2628"/>
                  </a:lnTo>
                  <a:lnTo>
                    <a:pt x="4193" y="2628"/>
                  </a:lnTo>
                  <a:lnTo>
                    <a:pt x="4186" y="2628"/>
                  </a:lnTo>
                  <a:lnTo>
                    <a:pt x="4181" y="2629"/>
                  </a:lnTo>
                  <a:lnTo>
                    <a:pt x="4175" y="2630"/>
                  </a:lnTo>
                  <a:lnTo>
                    <a:pt x="4172" y="2634"/>
                  </a:lnTo>
                  <a:lnTo>
                    <a:pt x="4170" y="2638"/>
                  </a:lnTo>
                  <a:lnTo>
                    <a:pt x="4169" y="2644"/>
                  </a:lnTo>
                  <a:lnTo>
                    <a:pt x="4167" y="2661"/>
                  </a:lnTo>
                  <a:lnTo>
                    <a:pt x="4162" y="2682"/>
                  </a:lnTo>
                  <a:lnTo>
                    <a:pt x="4156" y="2705"/>
                  </a:lnTo>
                  <a:lnTo>
                    <a:pt x="4150" y="2728"/>
                  </a:lnTo>
                  <a:lnTo>
                    <a:pt x="4145" y="2739"/>
                  </a:lnTo>
                  <a:lnTo>
                    <a:pt x="4141" y="2750"/>
                  </a:lnTo>
                  <a:lnTo>
                    <a:pt x="4137" y="2758"/>
                  </a:lnTo>
                  <a:lnTo>
                    <a:pt x="4131" y="2767"/>
                  </a:lnTo>
                  <a:lnTo>
                    <a:pt x="4127" y="2775"/>
                  </a:lnTo>
                  <a:lnTo>
                    <a:pt x="4122" y="2779"/>
                  </a:lnTo>
                  <a:lnTo>
                    <a:pt x="4116" y="2783"/>
                  </a:lnTo>
                  <a:lnTo>
                    <a:pt x="4112" y="2784"/>
                  </a:lnTo>
                  <a:lnTo>
                    <a:pt x="4108" y="2783"/>
                  </a:lnTo>
                  <a:lnTo>
                    <a:pt x="4102" y="2782"/>
                  </a:lnTo>
                  <a:lnTo>
                    <a:pt x="4098" y="2780"/>
                  </a:lnTo>
                  <a:lnTo>
                    <a:pt x="4091" y="2777"/>
                  </a:lnTo>
                  <a:lnTo>
                    <a:pt x="4080" y="2769"/>
                  </a:lnTo>
                  <a:lnTo>
                    <a:pt x="4066" y="2759"/>
                  </a:lnTo>
                  <a:lnTo>
                    <a:pt x="4052" y="2748"/>
                  </a:lnTo>
                  <a:lnTo>
                    <a:pt x="4037" y="2734"/>
                  </a:lnTo>
                  <a:lnTo>
                    <a:pt x="4022" y="2720"/>
                  </a:lnTo>
                  <a:lnTo>
                    <a:pt x="4008" y="2705"/>
                  </a:lnTo>
                  <a:lnTo>
                    <a:pt x="3994" y="2689"/>
                  </a:lnTo>
                  <a:lnTo>
                    <a:pt x="3982" y="2673"/>
                  </a:lnTo>
                  <a:lnTo>
                    <a:pt x="3971" y="2660"/>
                  </a:lnTo>
                  <a:lnTo>
                    <a:pt x="3962" y="2646"/>
                  </a:lnTo>
                  <a:lnTo>
                    <a:pt x="3959" y="2640"/>
                  </a:lnTo>
                  <a:lnTo>
                    <a:pt x="3957" y="2634"/>
                  </a:lnTo>
                  <a:lnTo>
                    <a:pt x="3956" y="2628"/>
                  </a:lnTo>
                  <a:lnTo>
                    <a:pt x="3955" y="2624"/>
                  </a:lnTo>
                  <a:lnTo>
                    <a:pt x="3955" y="2620"/>
                  </a:lnTo>
                  <a:lnTo>
                    <a:pt x="3956" y="2617"/>
                  </a:lnTo>
                  <a:lnTo>
                    <a:pt x="3957" y="2613"/>
                  </a:lnTo>
                  <a:lnTo>
                    <a:pt x="3960" y="2611"/>
                  </a:lnTo>
                  <a:lnTo>
                    <a:pt x="3966" y="2608"/>
                  </a:lnTo>
                  <a:lnTo>
                    <a:pt x="3971" y="2605"/>
                  </a:lnTo>
                  <a:lnTo>
                    <a:pt x="3975" y="2601"/>
                  </a:lnTo>
                  <a:lnTo>
                    <a:pt x="3980" y="2597"/>
                  </a:lnTo>
                  <a:lnTo>
                    <a:pt x="3983" y="2593"/>
                  </a:lnTo>
                  <a:lnTo>
                    <a:pt x="3985" y="2590"/>
                  </a:lnTo>
                  <a:lnTo>
                    <a:pt x="3987" y="2585"/>
                  </a:lnTo>
                  <a:lnTo>
                    <a:pt x="3988" y="2581"/>
                  </a:lnTo>
                  <a:lnTo>
                    <a:pt x="3990" y="2572"/>
                  </a:lnTo>
                  <a:lnTo>
                    <a:pt x="3990" y="2563"/>
                  </a:lnTo>
                  <a:lnTo>
                    <a:pt x="3989" y="2553"/>
                  </a:lnTo>
                  <a:lnTo>
                    <a:pt x="3988" y="2543"/>
                  </a:lnTo>
                  <a:lnTo>
                    <a:pt x="3984" y="2522"/>
                  </a:lnTo>
                  <a:lnTo>
                    <a:pt x="3981" y="2500"/>
                  </a:lnTo>
                  <a:lnTo>
                    <a:pt x="3981" y="2490"/>
                  </a:lnTo>
                  <a:lnTo>
                    <a:pt x="3982" y="2479"/>
                  </a:lnTo>
                  <a:lnTo>
                    <a:pt x="3985" y="2467"/>
                  </a:lnTo>
                  <a:lnTo>
                    <a:pt x="3990" y="2456"/>
                  </a:lnTo>
                  <a:lnTo>
                    <a:pt x="3991" y="2454"/>
                  </a:lnTo>
                  <a:lnTo>
                    <a:pt x="3990" y="2453"/>
                  </a:lnTo>
                  <a:lnTo>
                    <a:pt x="3987" y="2453"/>
                  </a:lnTo>
                  <a:lnTo>
                    <a:pt x="3984" y="2453"/>
                  </a:lnTo>
                  <a:lnTo>
                    <a:pt x="3972" y="2456"/>
                  </a:lnTo>
                  <a:lnTo>
                    <a:pt x="3956" y="2463"/>
                  </a:lnTo>
                  <a:lnTo>
                    <a:pt x="3938" y="2471"/>
                  </a:lnTo>
                  <a:lnTo>
                    <a:pt x="3918" y="2482"/>
                  </a:lnTo>
                  <a:lnTo>
                    <a:pt x="3897" y="2495"/>
                  </a:lnTo>
                  <a:lnTo>
                    <a:pt x="3876" y="2508"/>
                  </a:lnTo>
                  <a:lnTo>
                    <a:pt x="3857" y="2523"/>
                  </a:lnTo>
                  <a:lnTo>
                    <a:pt x="3841" y="2538"/>
                  </a:lnTo>
                  <a:lnTo>
                    <a:pt x="3833" y="2546"/>
                  </a:lnTo>
                  <a:lnTo>
                    <a:pt x="3828" y="2553"/>
                  </a:lnTo>
                  <a:lnTo>
                    <a:pt x="3823" y="2562"/>
                  </a:lnTo>
                  <a:lnTo>
                    <a:pt x="3819" y="2569"/>
                  </a:lnTo>
                  <a:lnTo>
                    <a:pt x="3817" y="2576"/>
                  </a:lnTo>
                  <a:lnTo>
                    <a:pt x="3817" y="2583"/>
                  </a:lnTo>
                  <a:lnTo>
                    <a:pt x="3818" y="2591"/>
                  </a:lnTo>
                  <a:lnTo>
                    <a:pt x="3821" y="2597"/>
                  </a:lnTo>
                  <a:lnTo>
                    <a:pt x="3826" y="2604"/>
                  </a:lnTo>
                  <a:lnTo>
                    <a:pt x="3833" y="2609"/>
                  </a:lnTo>
                  <a:lnTo>
                    <a:pt x="3843" y="2615"/>
                  </a:lnTo>
                  <a:lnTo>
                    <a:pt x="3854" y="2620"/>
                  </a:lnTo>
                  <a:lnTo>
                    <a:pt x="3864" y="2624"/>
                  </a:lnTo>
                  <a:lnTo>
                    <a:pt x="3871" y="2628"/>
                  </a:lnTo>
                  <a:lnTo>
                    <a:pt x="3876" y="2634"/>
                  </a:lnTo>
                  <a:lnTo>
                    <a:pt x="3881" y="2639"/>
                  </a:lnTo>
                  <a:lnTo>
                    <a:pt x="3883" y="2643"/>
                  </a:lnTo>
                  <a:lnTo>
                    <a:pt x="3884" y="2649"/>
                  </a:lnTo>
                  <a:lnTo>
                    <a:pt x="3883" y="2654"/>
                  </a:lnTo>
                  <a:lnTo>
                    <a:pt x="3882" y="2661"/>
                  </a:lnTo>
                  <a:lnTo>
                    <a:pt x="3879" y="2666"/>
                  </a:lnTo>
                  <a:lnTo>
                    <a:pt x="3874" y="2671"/>
                  </a:lnTo>
                  <a:lnTo>
                    <a:pt x="3869" y="2677"/>
                  </a:lnTo>
                  <a:lnTo>
                    <a:pt x="3862" y="2682"/>
                  </a:lnTo>
                  <a:lnTo>
                    <a:pt x="3849" y="2692"/>
                  </a:lnTo>
                  <a:lnTo>
                    <a:pt x="3832" y="2700"/>
                  </a:lnTo>
                  <a:lnTo>
                    <a:pt x="3815" y="2707"/>
                  </a:lnTo>
                  <a:lnTo>
                    <a:pt x="3797" y="2712"/>
                  </a:lnTo>
                  <a:lnTo>
                    <a:pt x="3788" y="2713"/>
                  </a:lnTo>
                  <a:lnTo>
                    <a:pt x="3780" y="2714"/>
                  </a:lnTo>
                  <a:lnTo>
                    <a:pt x="3771" y="2714"/>
                  </a:lnTo>
                  <a:lnTo>
                    <a:pt x="3764" y="2714"/>
                  </a:lnTo>
                  <a:lnTo>
                    <a:pt x="3756" y="2713"/>
                  </a:lnTo>
                  <a:lnTo>
                    <a:pt x="3750" y="2711"/>
                  </a:lnTo>
                  <a:lnTo>
                    <a:pt x="3744" y="2708"/>
                  </a:lnTo>
                  <a:lnTo>
                    <a:pt x="3739" y="2704"/>
                  </a:lnTo>
                  <a:lnTo>
                    <a:pt x="3735" y="2699"/>
                  </a:lnTo>
                  <a:lnTo>
                    <a:pt x="3732" y="2693"/>
                  </a:lnTo>
                  <a:lnTo>
                    <a:pt x="3730" y="2686"/>
                  </a:lnTo>
                  <a:lnTo>
                    <a:pt x="3730" y="2678"/>
                  </a:lnTo>
                  <a:lnTo>
                    <a:pt x="3729" y="2658"/>
                  </a:lnTo>
                  <a:lnTo>
                    <a:pt x="3726" y="2633"/>
                  </a:lnTo>
                  <a:lnTo>
                    <a:pt x="3721" y="2601"/>
                  </a:lnTo>
                  <a:lnTo>
                    <a:pt x="3716" y="2569"/>
                  </a:lnTo>
                  <a:lnTo>
                    <a:pt x="3715" y="2554"/>
                  </a:lnTo>
                  <a:lnTo>
                    <a:pt x="3714" y="2538"/>
                  </a:lnTo>
                  <a:lnTo>
                    <a:pt x="3714" y="2523"/>
                  </a:lnTo>
                  <a:lnTo>
                    <a:pt x="3715" y="2509"/>
                  </a:lnTo>
                  <a:lnTo>
                    <a:pt x="3718" y="2497"/>
                  </a:lnTo>
                  <a:lnTo>
                    <a:pt x="3723" y="2486"/>
                  </a:lnTo>
                  <a:lnTo>
                    <a:pt x="3725" y="2482"/>
                  </a:lnTo>
                  <a:lnTo>
                    <a:pt x="3728" y="2478"/>
                  </a:lnTo>
                  <a:lnTo>
                    <a:pt x="3732" y="2475"/>
                  </a:lnTo>
                  <a:lnTo>
                    <a:pt x="3737" y="2471"/>
                  </a:lnTo>
                  <a:lnTo>
                    <a:pt x="3741" y="2469"/>
                  </a:lnTo>
                  <a:lnTo>
                    <a:pt x="3743" y="2467"/>
                  </a:lnTo>
                  <a:lnTo>
                    <a:pt x="3743" y="2465"/>
                  </a:lnTo>
                  <a:lnTo>
                    <a:pt x="3743" y="2463"/>
                  </a:lnTo>
                  <a:lnTo>
                    <a:pt x="3738" y="2460"/>
                  </a:lnTo>
                  <a:lnTo>
                    <a:pt x="3730" y="2455"/>
                  </a:lnTo>
                  <a:lnTo>
                    <a:pt x="3721" y="2451"/>
                  </a:lnTo>
                  <a:lnTo>
                    <a:pt x="3712" y="2445"/>
                  </a:lnTo>
                  <a:lnTo>
                    <a:pt x="3709" y="2440"/>
                  </a:lnTo>
                  <a:lnTo>
                    <a:pt x="3706" y="2435"/>
                  </a:lnTo>
                  <a:lnTo>
                    <a:pt x="3703" y="2429"/>
                  </a:lnTo>
                  <a:lnTo>
                    <a:pt x="3703" y="2423"/>
                  </a:lnTo>
                  <a:lnTo>
                    <a:pt x="3704" y="2410"/>
                  </a:lnTo>
                  <a:lnTo>
                    <a:pt x="3707" y="2397"/>
                  </a:lnTo>
                  <a:lnTo>
                    <a:pt x="3711" y="2385"/>
                  </a:lnTo>
                  <a:lnTo>
                    <a:pt x="3716" y="2374"/>
                  </a:lnTo>
                  <a:lnTo>
                    <a:pt x="3723" y="2363"/>
                  </a:lnTo>
                  <a:lnTo>
                    <a:pt x="3730" y="2352"/>
                  </a:lnTo>
                  <a:lnTo>
                    <a:pt x="3740" y="2342"/>
                  </a:lnTo>
                  <a:lnTo>
                    <a:pt x="3750" y="2333"/>
                  </a:lnTo>
                  <a:lnTo>
                    <a:pt x="3760" y="2323"/>
                  </a:lnTo>
                  <a:lnTo>
                    <a:pt x="3772" y="2314"/>
                  </a:lnTo>
                  <a:lnTo>
                    <a:pt x="3785" y="2307"/>
                  </a:lnTo>
                  <a:lnTo>
                    <a:pt x="3798" y="2298"/>
                  </a:lnTo>
                  <a:lnTo>
                    <a:pt x="3825" y="2284"/>
                  </a:lnTo>
                  <a:lnTo>
                    <a:pt x="3854" y="2270"/>
                  </a:lnTo>
                  <a:lnTo>
                    <a:pt x="3910" y="2248"/>
                  </a:lnTo>
                  <a:lnTo>
                    <a:pt x="3959" y="2227"/>
                  </a:lnTo>
                  <a:lnTo>
                    <a:pt x="3980" y="2219"/>
                  </a:lnTo>
                  <a:lnTo>
                    <a:pt x="3996" y="2210"/>
                  </a:lnTo>
                  <a:lnTo>
                    <a:pt x="4001" y="2206"/>
                  </a:lnTo>
                  <a:lnTo>
                    <a:pt x="4007" y="2202"/>
                  </a:lnTo>
                  <a:lnTo>
                    <a:pt x="4010" y="2197"/>
                  </a:lnTo>
                  <a:lnTo>
                    <a:pt x="4012" y="2193"/>
                  </a:lnTo>
                  <a:lnTo>
                    <a:pt x="4014" y="2176"/>
                  </a:lnTo>
                  <a:lnTo>
                    <a:pt x="4016" y="2153"/>
                  </a:lnTo>
                  <a:lnTo>
                    <a:pt x="4018" y="2129"/>
                  </a:lnTo>
                  <a:lnTo>
                    <a:pt x="4018" y="2103"/>
                  </a:lnTo>
                  <a:lnTo>
                    <a:pt x="4018" y="2077"/>
                  </a:lnTo>
                  <a:lnTo>
                    <a:pt x="4018" y="2053"/>
                  </a:lnTo>
                  <a:lnTo>
                    <a:pt x="4016" y="2033"/>
                  </a:lnTo>
                  <a:lnTo>
                    <a:pt x="4015" y="2018"/>
                  </a:lnTo>
                  <a:lnTo>
                    <a:pt x="4014" y="2011"/>
                  </a:lnTo>
                  <a:lnTo>
                    <a:pt x="4015" y="2006"/>
                  </a:lnTo>
                  <a:lnTo>
                    <a:pt x="4017" y="2001"/>
                  </a:lnTo>
                  <a:lnTo>
                    <a:pt x="4019" y="1995"/>
                  </a:lnTo>
                  <a:lnTo>
                    <a:pt x="4027" y="1986"/>
                  </a:lnTo>
                  <a:lnTo>
                    <a:pt x="4037" y="1977"/>
                  </a:lnTo>
                  <a:lnTo>
                    <a:pt x="4045" y="1968"/>
                  </a:lnTo>
                  <a:lnTo>
                    <a:pt x="4053" y="1959"/>
                  </a:lnTo>
                  <a:lnTo>
                    <a:pt x="4056" y="1954"/>
                  </a:lnTo>
                  <a:lnTo>
                    <a:pt x="4058" y="1949"/>
                  </a:lnTo>
                  <a:lnTo>
                    <a:pt x="4060" y="1944"/>
                  </a:lnTo>
                  <a:lnTo>
                    <a:pt x="4060" y="1938"/>
                  </a:lnTo>
                  <a:lnTo>
                    <a:pt x="4058" y="1928"/>
                  </a:lnTo>
                  <a:lnTo>
                    <a:pt x="4055" y="1918"/>
                  </a:lnTo>
                  <a:lnTo>
                    <a:pt x="4051" y="1909"/>
                  </a:lnTo>
                  <a:lnTo>
                    <a:pt x="4047" y="1902"/>
                  </a:lnTo>
                  <a:lnTo>
                    <a:pt x="4046" y="1899"/>
                  </a:lnTo>
                  <a:lnTo>
                    <a:pt x="4046" y="1894"/>
                  </a:lnTo>
                  <a:lnTo>
                    <a:pt x="4046" y="1891"/>
                  </a:lnTo>
                  <a:lnTo>
                    <a:pt x="4046" y="1887"/>
                  </a:lnTo>
                  <a:lnTo>
                    <a:pt x="4048" y="1883"/>
                  </a:lnTo>
                  <a:lnTo>
                    <a:pt x="4051" y="1879"/>
                  </a:lnTo>
                  <a:lnTo>
                    <a:pt x="4055" y="1876"/>
                  </a:lnTo>
                  <a:lnTo>
                    <a:pt x="4060" y="1872"/>
                  </a:lnTo>
                  <a:lnTo>
                    <a:pt x="4069" y="1866"/>
                  </a:lnTo>
                  <a:lnTo>
                    <a:pt x="4076" y="1864"/>
                  </a:lnTo>
                  <a:lnTo>
                    <a:pt x="4084" y="1863"/>
                  </a:lnTo>
                  <a:lnTo>
                    <a:pt x="4090" y="1864"/>
                  </a:lnTo>
                  <a:lnTo>
                    <a:pt x="4096" y="1867"/>
                  </a:lnTo>
                  <a:lnTo>
                    <a:pt x="4100" y="1873"/>
                  </a:lnTo>
                  <a:lnTo>
                    <a:pt x="4104" y="1879"/>
                  </a:lnTo>
                  <a:lnTo>
                    <a:pt x="4108" y="1888"/>
                  </a:lnTo>
                  <a:lnTo>
                    <a:pt x="4111" y="1897"/>
                  </a:lnTo>
                  <a:lnTo>
                    <a:pt x="4113" y="1909"/>
                  </a:lnTo>
                  <a:lnTo>
                    <a:pt x="4115" y="1921"/>
                  </a:lnTo>
                  <a:lnTo>
                    <a:pt x="4117" y="1935"/>
                  </a:lnTo>
                  <a:lnTo>
                    <a:pt x="4118" y="1964"/>
                  </a:lnTo>
                  <a:lnTo>
                    <a:pt x="4119" y="1996"/>
                  </a:lnTo>
                  <a:lnTo>
                    <a:pt x="4120" y="2065"/>
                  </a:lnTo>
                  <a:lnTo>
                    <a:pt x="4120" y="2133"/>
                  </a:lnTo>
                  <a:lnTo>
                    <a:pt x="4123" y="2164"/>
                  </a:lnTo>
                  <a:lnTo>
                    <a:pt x="4125" y="2191"/>
                  </a:lnTo>
                  <a:lnTo>
                    <a:pt x="4127" y="2204"/>
                  </a:lnTo>
                  <a:lnTo>
                    <a:pt x="4129" y="2215"/>
                  </a:lnTo>
                  <a:lnTo>
                    <a:pt x="4132" y="2224"/>
                  </a:lnTo>
                  <a:lnTo>
                    <a:pt x="4136" y="2233"/>
                  </a:lnTo>
                  <a:lnTo>
                    <a:pt x="4146" y="2253"/>
                  </a:lnTo>
                  <a:lnTo>
                    <a:pt x="4156" y="2269"/>
                  </a:lnTo>
                  <a:lnTo>
                    <a:pt x="4165" y="2282"/>
                  </a:lnTo>
                  <a:lnTo>
                    <a:pt x="4172" y="2293"/>
                  </a:lnTo>
                  <a:lnTo>
                    <a:pt x="4179" y="2304"/>
                  </a:lnTo>
                  <a:lnTo>
                    <a:pt x="4183" y="2313"/>
                  </a:lnTo>
                  <a:lnTo>
                    <a:pt x="4186" y="2325"/>
                  </a:lnTo>
                  <a:lnTo>
                    <a:pt x="4187" y="2338"/>
                  </a:lnTo>
                  <a:lnTo>
                    <a:pt x="4187" y="2346"/>
                  </a:lnTo>
                  <a:lnTo>
                    <a:pt x="4189" y="2353"/>
                  </a:lnTo>
                  <a:lnTo>
                    <a:pt x="4191" y="2362"/>
                  </a:lnTo>
                  <a:lnTo>
                    <a:pt x="4195" y="2371"/>
                  </a:lnTo>
                  <a:lnTo>
                    <a:pt x="4204" y="2391"/>
                  </a:lnTo>
                  <a:lnTo>
                    <a:pt x="4216" y="2411"/>
                  </a:lnTo>
                  <a:lnTo>
                    <a:pt x="4231" y="2432"/>
                  </a:lnTo>
                  <a:lnTo>
                    <a:pt x="4247" y="2452"/>
                  </a:lnTo>
                  <a:lnTo>
                    <a:pt x="4265" y="2472"/>
                  </a:lnTo>
                  <a:lnTo>
                    <a:pt x="4283" y="2491"/>
                  </a:lnTo>
                  <a:lnTo>
                    <a:pt x="4292" y="2498"/>
                  </a:lnTo>
                  <a:lnTo>
                    <a:pt x="4301" y="2506"/>
                  </a:lnTo>
                  <a:lnTo>
                    <a:pt x="4311" y="2513"/>
                  </a:lnTo>
                  <a:lnTo>
                    <a:pt x="4320" y="2520"/>
                  </a:lnTo>
                  <a:lnTo>
                    <a:pt x="4329" y="2524"/>
                  </a:lnTo>
                  <a:lnTo>
                    <a:pt x="4338" y="2528"/>
                  </a:lnTo>
                  <a:lnTo>
                    <a:pt x="4346" y="2532"/>
                  </a:lnTo>
                  <a:lnTo>
                    <a:pt x="4355" y="2534"/>
                  </a:lnTo>
                  <a:lnTo>
                    <a:pt x="4362" y="2535"/>
                  </a:lnTo>
                  <a:lnTo>
                    <a:pt x="4369" y="2534"/>
                  </a:lnTo>
                  <a:lnTo>
                    <a:pt x="4376" y="2533"/>
                  </a:lnTo>
                  <a:lnTo>
                    <a:pt x="4382" y="2529"/>
                  </a:lnTo>
                  <a:lnTo>
                    <a:pt x="4387" y="2524"/>
                  </a:lnTo>
                  <a:lnTo>
                    <a:pt x="4391" y="2518"/>
                  </a:lnTo>
                  <a:lnTo>
                    <a:pt x="4396" y="2509"/>
                  </a:lnTo>
                  <a:lnTo>
                    <a:pt x="4399" y="2499"/>
                  </a:lnTo>
                  <a:lnTo>
                    <a:pt x="4400" y="2495"/>
                  </a:lnTo>
                  <a:lnTo>
                    <a:pt x="4401" y="2491"/>
                  </a:lnTo>
                  <a:lnTo>
                    <a:pt x="4402" y="2489"/>
                  </a:lnTo>
                  <a:lnTo>
                    <a:pt x="4404" y="2488"/>
                  </a:lnTo>
                  <a:lnTo>
                    <a:pt x="4405" y="2488"/>
                  </a:lnTo>
                  <a:lnTo>
                    <a:pt x="4408" y="2489"/>
                  </a:lnTo>
                  <a:lnTo>
                    <a:pt x="4410" y="2490"/>
                  </a:lnTo>
                  <a:lnTo>
                    <a:pt x="4412" y="2492"/>
                  </a:lnTo>
                  <a:lnTo>
                    <a:pt x="4419" y="2507"/>
                  </a:lnTo>
                  <a:lnTo>
                    <a:pt x="4429" y="2526"/>
                  </a:lnTo>
                  <a:lnTo>
                    <a:pt x="4435" y="2539"/>
                  </a:lnTo>
                  <a:lnTo>
                    <a:pt x="4442" y="2549"/>
                  </a:lnTo>
                  <a:lnTo>
                    <a:pt x="4451" y="2557"/>
                  </a:lnTo>
                  <a:lnTo>
                    <a:pt x="4458" y="2563"/>
                  </a:lnTo>
                  <a:lnTo>
                    <a:pt x="4468" y="2567"/>
                  </a:lnTo>
                  <a:lnTo>
                    <a:pt x="4476" y="2569"/>
                  </a:lnTo>
                  <a:lnTo>
                    <a:pt x="4486" y="2569"/>
                  </a:lnTo>
                  <a:lnTo>
                    <a:pt x="4497" y="2568"/>
                  </a:lnTo>
                  <a:lnTo>
                    <a:pt x="4506" y="2565"/>
                  </a:lnTo>
                  <a:lnTo>
                    <a:pt x="4517" y="2561"/>
                  </a:lnTo>
                  <a:lnTo>
                    <a:pt x="4528" y="2555"/>
                  </a:lnTo>
                  <a:lnTo>
                    <a:pt x="4539" y="2549"/>
                  </a:lnTo>
                  <a:lnTo>
                    <a:pt x="4549" y="2541"/>
                  </a:lnTo>
                  <a:lnTo>
                    <a:pt x="4561" y="2533"/>
                  </a:lnTo>
                  <a:lnTo>
                    <a:pt x="4572" y="2523"/>
                  </a:lnTo>
                  <a:lnTo>
                    <a:pt x="4583" y="2513"/>
                  </a:lnTo>
                  <a:lnTo>
                    <a:pt x="4604" y="2493"/>
                  </a:lnTo>
                  <a:lnTo>
                    <a:pt x="4625" y="2471"/>
                  </a:lnTo>
                  <a:lnTo>
                    <a:pt x="4644" y="2450"/>
                  </a:lnTo>
                  <a:lnTo>
                    <a:pt x="4662" y="2429"/>
                  </a:lnTo>
                  <a:lnTo>
                    <a:pt x="4677" y="2411"/>
                  </a:lnTo>
                  <a:lnTo>
                    <a:pt x="4690" y="2396"/>
                  </a:lnTo>
                  <a:lnTo>
                    <a:pt x="4700" y="2387"/>
                  </a:lnTo>
                  <a:lnTo>
                    <a:pt x="4707" y="2381"/>
                  </a:lnTo>
                  <a:lnTo>
                    <a:pt x="4712" y="2378"/>
                  </a:lnTo>
                  <a:lnTo>
                    <a:pt x="4716" y="2374"/>
                  </a:lnTo>
                  <a:lnTo>
                    <a:pt x="4719" y="2368"/>
                  </a:lnTo>
                  <a:lnTo>
                    <a:pt x="4721" y="2362"/>
                  </a:lnTo>
                  <a:lnTo>
                    <a:pt x="4724" y="2355"/>
                  </a:lnTo>
                  <a:lnTo>
                    <a:pt x="4725" y="2347"/>
                  </a:lnTo>
                  <a:lnTo>
                    <a:pt x="4725" y="2338"/>
                  </a:lnTo>
                  <a:lnTo>
                    <a:pt x="4726" y="2328"/>
                  </a:lnTo>
                  <a:lnTo>
                    <a:pt x="4724" y="2306"/>
                  </a:lnTo>
                  <a:lnTo>
                    <a:pt x="4721" y="2282"/>
                  </a:lnTo>
                  <a:lnTo>
                    <a:pt x="4717" y="2258"/>
                  </a:lnTo>
                  <a:lnTo>
                    <a:pt x="4713" y="2232"/>
                  </a:lnTo>
                  <a:lnTo>
                    <a:pt x="4701" y="2178"/>
                  </a:lnTo>
                  <a:lnTo>
                    <a:pt x="4690" y="2129"/>
                  </a:lnTo>
                  <a:lnTo>
                    <a:pt x="4686" y="2107"/>
                  </a:lnTo>
                  <a:lnTo>
                    <a:pt x="4682" y="2088"/>
                  </a:lnTo>
                  <a:lnTo>
                    <a:pt x="4679" y="2072"/>
                  </a:lnTo>
                  <a:lnTo>
                    <a:pt x="4679" y="2060"/>
                  </a:lnTo>
                  <a:lnTo>
                    <a:pt x="4683" y="2037"/>
                  </a:lnTo>
                  <a:lnTo>
                    <a:pt x="4689" y="2006"/>
                  </a:lnTo>
                  <a:lnTo>
                    <a:pt x="4698" y="1969"/>
                  </a:lnTo>
                  <a:lnTo>
                    <a:pt x="4709" y="1932"/>
                  </a:lnTo>
                  <a:lnTo>
                    <a:pt x="4717" y="1893"/>
                  </a:lnTo>
                  <a:lnTo>
                    <a:pt x="4726" y="1858"/>
                  </a:lnTo>
                  <a:lnTo>
                    <a:pt x="4729" y="1842"/>
                  </a:lnTo>
                  <a:lnTo>
                    <a:pt x="4732" y="1828"/>
                  </a:lnTo>
                  <a:lnTo>
                    <a:pt x="4733" y="1815"/>
                  </a:lnTo>
                  <a:lnTo>
                    <a:pt x="4734" y="1805"/>
                  </a:lnTo>
                  <a:lnTo>
                    <a:pt x="4733" y="1799"/>
                  </a:lnTo>
                  <a:lnTo>
                    <a:pt x="4730" y="1790"/>
                  </a:lnTo>
                  <a:lnTo>
                    <a:pt x="4725" y="1781"/>
                  </a:lnTo>
                  <a:lnTo>
                    <a:pt x="4717" y="1770"/>
                  </a:lnTo>
                  <a:lnTo>
                    <a:pt x="4700" y="1746"/>
                  </a:lnTo>
                  <a:lnTo>
                    <a:pt x="4679" y="1720"/>
                  </a:lnTo>
                  <a:lnTo>
                    <a:pt x="4657" y="1695"/>
                  </a:lnTo>
                  <a:lnTo>
                    <a:pt x="4635" y="1673"/>
                  </a:lnTo>
                  <a:lnTo>
                    <a:pt x="4617" y="1655"/>
                  </a:lnTo>
                  <a:lnTo>
                    <a:pt x="4604" y="1642"/>
                  </a:lnTo>
                  <a:lnTo>
                    <a:pt x="4602" y="1638"/>
                  </a:lnTo>
                  <a:lnTo>
                    <a:pt x="4601" y="1635"/>
                  </a:lnTo>
                  <a:lnTo>
                    <a:pt x="4602" y="1632"/>
                  </a:lnTo>
                  <a:lnTo>
                    <a:pt x="4603" y="1629"/>
                  </a:lnTo>
                  <a:lnTo>
                    <a:pt x="4610" y="1621"/>
                  </a:lnTo>
                  <a:lnTo>
                    <a:pt x="4617" y="1613"/>
                  </a:lnTo>
                  <a:lnTo>
                    <a:pt x="4621" y="1607"/>
                  </a:lnTo>
                  <a:lnTo>
                    <a:pt x="4625" y="1602"/>
                  </a:lnTo>
                  <a:lnTo>
                    <a:pt x="4627" y="1597"/>
                  </a:lnTo>
                  <a:lnTo>
                    <a:pt x="4628" y="1590"/>
                  </a:lnTo>
                  <a:lnTo>
                    <a:pt x="4629" y="1584"/>
                  </a:lnTo>
                  <a:lnTo>
                    <a:pt x="4627" y="1576"/>
                  </a:lnTo>
                  <a:lnTo>
                    <a:pt x="4625" y="1569"/>
                  </a:lnTo>
                  <a:lnTo>
                    <a:pt x="4619" y="1560"/>
                  </a:lnTo>
                  <a:lnTo>
                    <a:pt x="4614" y="1551"/>
                  </a:lnTo>
                  <a:lnTo>
                    <a:pt x="4610" y="1543"/>
                  </a:lnTo>
                  <a:lnTo>
                    <a:pt x="4607" y="1534"/>
                  </a:lnTo>
                  <a:lnTo>
                    <a:pt x="4605" y="1525"/>
                  </a:lnTo>
                  <a:lnTo>
                    <a:pt x="4605" y="1517"/>
                  </a:lnTo>
                  <a:lnTo>
                    <a:pt x="4605" y="1508"/>
                  </a:lnTo>
                  <a:lnTo>
                    <a:pt x="4606" y="1501"/>
                  </a:lnTo>
                  <a:lnTo>
                    <a:pt x="4609" y="1494"/>
                  </a:lnTo>
                  <a:lnTo>
                    <a:pt x="4612" y="1488"/>
                  </a:lnTo>
                  <a:lnTo>
                    <a:pt x="4615" y="1483"/>
                  </a:lnTo>
                  <a:lnTo>
                    <a:pt x="4618" y="1478"/>
                  </a:lnTo>
                  <a:lnTo>
                    <a:pt x="4623" y="1475"/>
                  </a:lnTo>
                  <a:lnTo>
                    <a:pt x="4626" y="1474"/>
                  </a:lnTo>
                  <a:lnTo>
                    <a:pt x="4630" y="1474"/>
                  </a:lnTo>
                  <a:lnTo>
                    <a:pt x="4633" y="1475"/>
                  </a:lnTo>
                  <a:lnTo>
                    <a:pt x="4638" y="1478"/>
                  </a:lnTo>
                  <a:lnTo>
                    <a:pt x="4654" y="1497"/>
                  </a:lnTo>
                  <a:lnTo>
                    <a:pt x="4666" y="1508"/>
                  </a:lnTo>
                  <a:lnTo>
                    <a:pt x="4669" y="1512"/>
                  </a:lnTo>
                  <a:lnTo>
                    <a:pt x="4672" y="1513"/>
                  </a:lnTo>
                  <a:lnTo>
                    <a:pt x="4674" y="1514"/>
                  </a:lnTo>
                  <a:lnTo>
                    <a:pt x="4675" y="1513"/>
                  </a:lnTo>
                  <a:lnTo>
                    <a:pt x="4675" y="1507"/>
                  </a:lnTo>
                  <a:lnTo>
                    <a:pt x="4672" y="1498"/>
                  </a:lnTo>
                  <a:lnTo>
                    <a:pt x="4668" y="1485"/>
                  </a:lnTo>
                  <a:lnTo>
                    <a:pt x="4660" y="1470"/>
                  </a:lnTo>
                  <a:lnTo>
                    <a:pt x="4643" y="1434"/>
                  </a:lnTo>
                  <a:lnTo>
                    <a:pt x="4626" y="1398"/>
                  </a:lnTo>
                  <a:lnTo>
                    <a:pt x="4618" y="1380"/>
                  </a:lnTo>
                  <a:lnTo>
                    <a:pt x="4613" y="1365"/>
                  </a:lnTo>
                  <a:lnTo>
                    <a:pt x="4609" y="1354"/>
                  </a:lnTo>
                  <a:lnTo>
                    <a:pt x="4607" y="1345"/>
                  </a:lnTo>
                  <a:lnTo>
                    <a:pt x="4606" y="1339"/>
                  </a:lnTo>
                  <a:lnTo>
                    <a:pt x="4605" y="1334"/>
                  </a:lnTo>
                  <a:lnTo>
                    <a:pt x="4603" y="1330"/>
                  </a:lnTo>
                  <a:lnTo>
                    <a:pt x="4600" y="1327"/>
                  </a:lnTo>
                  <a:lnTo>
                    <a:pt x="4597" y="1324"/>
                  </a:lnTo>
                  <a:lnTo>
                    <a:pt x="4592" y="1321"/>
                  </a:lnTo>
                  <a:lnTo>
                    <a:pt x="4588" y="1320"/>
                  </a:lnTo>
                  <a:lnTo>
                    <a:pt x="4583" y="1319"/>
                  </a:lnTo>
                  <a:lnTo>
                    <a:pt x="4570" y="1318"/>
                  </a:lnTo>
                  <a:lnTo>
                    <a:pt x="4556" y="1319"/>
                  </a:lnTo>
                  <a:lnTo>
                    <a:pt x="4541" y="1321"/>
                  </a:lnTo>
                  <a:lnTo>
                    <a:pt x="4525" y="1324"/>
                  </a:lnTo>
                  <a:lnTo>
                    <a:pt x="4507" y="1326"/>
                  </a:lnTo>
                  <a:lnTo>
                    <a:pt x="4491" y="1328"/>
                  </a:lnTo>
                  <a:lnTo>
                    <a:pt x="4474" y="1330"/>
                  </a:lnTo>
                  <a:lnTo>
                    <a:pt x="4459" y="1330"/>
                  </a:lnTo>
                  <a:lnTo>
                    <a:pt x="4451" y="1329"/>
                  </a:lnTo>
                  <a:lnTo>
                    <a:pt x="4444" y="1329"/>
                  </a:lnTo>
                  <a:lnTo>
                    <a:pt x="4437" y="1327"/>
                  </a:lnTo>
                  <a:lnTo>
                    <a:pt x="4430" y="1325"/>
                  </a:lnTo>
                  <a:lnTo>
                    <a:pt x="4424" y="1322"/>
                  </a:lnTo>
                  <a:lnTo>
                    <a:pt x="4418" y="1319"/>
                  </a:lnTo>
                  <a:lnTo>
                    <a:pt x="4413" y="1315"/>
                  </a:lnTo>
                  <a:lnTo>
                    <a:pt x="4409" y="1311"/>
                  </a:lnTo>
                  <a:close/>
                </a:path>
              </a:pathLst>
            </a:custGeom>
            <a:grp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9594850" y="3913188"/>
              <a:ext cx="125413" cy="90487"/>
            </a:xfrm>
            <a:custGeom>
              <a:avLst/>
              <a:gdLst/>
              <a:ahLst/>
              <a:cxnLst>
                <a:cxn ang="0">
                  <a:pos x="604" y="333"/>
                </a:cxn>
                <a:cxn ang="0">
                  <a:pos x="592" y="348"/>
                </a:cxn>
                <a:cxn ang="0">
                  <a:pos x="589" y="371"/>
                </a:cxn>
                <a:cxn ang="0">
                  <a:pos x="590" y="393"/>
                </a:cxn>
                <a:cxn ang="0">
                  <a:pos x="594" y="402"/>
                </a:cxn>
                <a:cxn ang="0">
                  <a:pos x="604" y="403"/>
                </a:cxn>
                <a:cxn ang="0">
                  <a:pos x="626" y="386"/>
                </a:cxn>
                <a:cxn ang="0">
                  <a:pos x="635" y="365"/>
                </a:cxn>
                <a:cxn ang="0">
                  <a:pos x="633" y="346"/>
                </a:cxn>
                <a:cxn ang="0">
                  <a:pos x="619" y="329"/>
                </a:cxn>
                <a:cxn ang="0">
                  <a:pos x="516" y="413"/>
                </a:cxn>
                <a:cxn ang="0">
                  <a:pos x="488" y="413"/>
                </a:cxn>
                <a:cxn ang="0">
                  <a:pos x="431" y="419"/>
                </a:cxn>
                <a:cxn ang="0">
                  <a:pos x="402" y="436"/>
                </a:cxn>
                <a:cxn ang="0">
                  <a:pos x="395" y="446"/>
                </a:cxn>
                <a:cxn ang="0">
                  <a:pos x="397" y="451"/>
                </a:cxn>
                <a:cxn ang="0">
                  <a:pos x="424" y="452"/>
                </a:cxn>
                <a:cxn ang="0">
                  <a:pos x="457" y="453"/>
                </a:cxn>
                <a:cxn ang="0">
                  <a:pos x="477" y="460"/>
                </a:cxn>
                <a:cxn ang="0">
                  <a:pos x="489" y="457"/>
                </a:cxn>
                <a:cxn ang="0">
                  <a:pos x="512" y="441"/>
                </a:cxn>
                <a:cxn ang="0">
                  <a:pos x="528" y="438"/>
                </a:cxn>
                <a:cxn ang="0">
                  <a:pos x="536" y="434"/>
                </a:cxn>
                <a:cxn ang="0">
                  <a:pos x="535" y="422"/>
                </a:cxn>
                <a:cxn ang="0">
                  <a:pos x="525" y="415"/>
                </a:cxn>
                <a:cxn ang="0">
                  <a:pos x="305" y="186"/>
                </a:cxn>
                <a:cxn ang="0">
                  <a:pos x="296" y="198"/>
                </a:cxn>
                <a:cxn ang="0">
                  <a:pos x="292" y="219"/>
                </a:cxn>
                <a:cxn ang="0">
                  <a:pos x="296" y="243"/>
                </a:cxn>
                <a:cxn ang="0">
                  <a:pos x="312" y="256"/>
                </a:cxn>
                <a:cxn ang="0">
                  <a:pos x="332" y="254"/>
                </a:cxn>
                <a:cxn ang="0">
                  <a:pos x="338" y="246"/>
                </a:cxn>
                <a:cxn ang="0">
                  <a:pos x="335" y="224"/>
                </a:cxn>
                <a:cxn ang="0">
                  <a:pos x="327" y="191"/>
                </a:cxn>
                <a:cxn ang="0">
                  <a:pos x="319" y="186"/>
                </a:cxn>
                <a:cxn ang="0">
                  <a:pos x="134" y="107"/>
                </a:cxn>
                <a:cxn ang="0">
                  <a:pos x="146" y="93"/>
                </a:cxn>
                <a:cxn ang="0">
                  <a:pos x="130" y="65"/>
                </a:cxn>
                <a:cxn ang="0">
                  <a:pos x="127" y="48"/>
                </a:cxn>
                <a:cxn ang="0">
                  <a:pos x="132" y="22"/>
                </a:cxn>
                <a:cxn ang="0">
                  <a:pos x="131" y="5"/>
                </a:cxn>
                <a:cxn ang="0">
                  <a:pos x="120" y="1"/>
                </a:cxn>
                <a:cxn ang="0">
                  <a:pos x="66" y="1"/>
                </a:cxn>
                <a:cxn ang="0">
                  <a:pos x="53" y="5"/>
                </a:cxn>
                <a:cxn ang="0">
                  <a:pos x="45" y="16"/>
                </a:cxn>
                <a:cxn ang="0">
                  <a:pos x="45" y="55"/>
                </a:cxn>
                <a:cxn ang="0">
                  <a:pos x="41" y="64"/>
                </a:cxn>
                <a:cxn ang="0">
                  <a:pos x="19" y="77"/>
                </a:cxn>
                <a:cxn ang="0">
                  <a:pos x="4" y="85"/>
                </a:cxn>
                <a:cxn ang="0">
                  <a:pos x="0" y="94"/>
                </a:cxn>
                <a:cxn ang="0">
                  <a:pos x="4" y="103"/>
                </a:cxn>
                <a:cxn ang="0">
                  <a:pos x="16" y="111"/>
                </a:cxn>
                <a:cxn ang="0">
                  <a:pos x="34" y="114"/>
                </a:cxn>
                <a:cxn ang="0">
                  <a:pos x="104" y="111"/>
                </a:cxn>
              </a:cxnLst>
              <a:rect l="0" t="0" r="r" b="b"/>
              <a:pathLst>
                <a:path w="635" h="460">
                  <a:moveTo>
                    <a:pt x="617" y="328"/>
                  </a:moveTo>
                  <a:lnTo>
                    <a:pt x="611" y="330"/>
                  </a:lnTo>
                  <a:lnTo>
                    <a:pt x="604" y="333"/>
                  </a:lnTo>
                  <a:lnTo>
                    <a:pt x="599" y="337"/>
                  </a:lnTo>
                  <a:lnTo>
                    <a:pt x="596" y="343"/>
                  </a:lnTo>
                  <a:lnTo>
                    <a:pt x="592" y="348"/>
                  </a:lnTo>
                  <a:lnTo>
                    <a:pt x="591" y="355"/>
                  </a:lnTo>
                  <a:lnTo>
                    <a:pt x="589" y="362"/>
                  </a:lnTo>
                  <a:lnTo>
                    <a:pt x="589" y="371"/>
                  </a:lnTo>
                  <a:lnTo>
                    <a:pt x="589" y="378"/>
                  </a:lnTo>
                  <a:lnTo>
                    <a:pt x="589" y="387"/>
                  </a:lnTo>
                  <a:lnTo>
                    <a:pt x="590" y="393"/>
                  </a:lnTo>
                  <a:lnTo>
                    <a:pt x="591" y="399"/>
                  </a:lnTo>
                  <a:lnTo>
                    <a:pt x="592" y="401"/>
                  </a:lnTo>
                  <a:lnTo>
                    <a:pt x="594" y="402"/>
                  </a:lnTo>
                  <a:lnTo>
                    <a:pt x="596" y="403"/>
                  </a:lnTo>
                  <a:lnTo>
                    <a:pt x="598" y="404"/>
                  </a:lnTo>
                  <a:lnTo>
                    <a:pt x="604" y="403"/>
                  </a:lnTo>
                  <a:lnTo>
                    <a:pt x="612" y="399"/>
                  </a:lnTo>
                  <a:lnTo>
                    <a:pt x="620" y="392"/>
                  </a:lnTo>
                  <a:lnTo>
                    <a:pt x="626" y="386"/>
                  </a:lnTo>
                  <a:lnTo>
                    <a:pt x="630" y="379"/>
                  </a:lnTo>
                  <a:lnTo>
                    <a:pt x="633" y="372"/>
                  </a:lnTo>
                  <a:lnTo>
                    <a:pt x="635" y="365"/>
                  </a:lnTo>
                  <a:lnTo>
                    <a:pt x="635" y="358"/>
                  </a:lnTo>
                  <a:lnTo>
                    <a:pt x="634" y="352"/>
                  </a:lnTo>
                  <a:lnTo>
                    <a:pt x="633" y="346"/>
                  </a:lnTo>
                  <a:lnTo>
                    <a:pt x="628" y="337"/>
                  </a:lnTo>
                  <a:lnTo>
                    <a:pt x="624" y="332"/>
                  </a:lnTo>
                  <a:lnTo>
                    <a:pt x="619" y="329"/>
                  </a:lnTo>
                  <a:lnTo>
                    <a:pt x="617" y="328"/>
                  </a:lnTo>
                  <a:close/>
                  <a:moveTo>
                    <a:pt x="521" y="414"/>
                  </a:moveTo>
                  <a:lnTo>
                    <a:pt x="516" y="413"/>
                  </a:lnTo>
                  <a:lnTo>
                    <a:pt x="507" y="412"/>
                  </a:lnTo>
                  <a:lnTo>
                    <a:pt x="498" y="412"/>
                  </a:lnTo>
                  <a:lnTo>
                    <a:pt x="488" y="413"/>
                  </a:lnTo>
                  <a:lnTo>
                    <a:pt x="464" y="414"/>
                  </a:lnTo>
                  <a:lnTo>
                    <a:pt x="442" y="417"/>
                  </a:lnTo>
                  <a:lnTo>
                    <a:pt x="431" y="419"/>
                  </a:lnTo>
                  <a:lnTo>
                    <a:pt x="419" y="424"/>
                  </a:lnTo>
                  <a:lnTo>
                    <a:pt x="410" y="430"/>
                  </a:lnTo>
                  <a:lnTo>
                    <a:pt x="402" y="436"/>
                  </a:lnTo>
                  <a:lnTo>
                    <a:pt x="399" y="439"/>
                  </a:lnTo>
                  <a:lnTo>
                    <a:pt x="397" y="443"/>
                  </a:lnTo>
                  <a:lnTo>
                    <a:pt x="395" y="446"/>
                  </a:lnTo>
                  <a:lnTo>
                    <a:pt x="395" y="448"/>
                  </a:lnTo>
                  <a:lnTo>
                    <a:pt x="395" y="450"/>
                  </a:lnTo>
                  <a:lnTo>
                    <a:pt x="397" y="451"/>
                  </a:lnTo>
                  <a:lnTo>
                    <a:pt x="400" y="452"/>
                  </a:lnTo>
                  <a:lnTo>
                    <a:pt x="404" y="453"/>
                  </a:lnTo>
                  <a:lnTo>
                    <a:pt x="424" y="452"/>
                  </a:lnTo>
                  <a:lnTo>
                    <a:pt x="441" y="452"/>
                  </a:lnTo>
                  <a:lnTo>
                    <a:pt x="449" y="452"/>
                  </a:lnTo>
                  <a:lnTo>
                    <a:pt x="457" y="453"/>
                  </a:lnTo>
                  <a:lnTo>
                    <a:pt x="464" y="454"/>
                  </a:lnTo>
                  <a:lnTo>
                    <a:pt x="471" y="458"/>
                  </a:lnTo>
                  <a:lnTo>
                    <a:pt x="477" y="460"/>
                  </a:lnTo>
                  <a:lnTo>
                    <a:pt x="482" y="460"/>
                  </a:lnTo>
                  <a:lnTo>
                    <a:pt x="486" y="459"/>
                  </a:lnTo>
                  <a:lnTo>
                    <a:pt x="489" y="457"/>
                  </a:lnTo>
                  <a:lnTo>
                    <a:pt x="497" y="451"/>
                  </a:lnTo>
                  <a:lnTo>
                    <a:pt x="506" y="444"/>
                  </a:lnTo>
                  <a:lnTo>
                    <a:pt x="512" y="441"/>
                  </a:lnTo>
                  <a:lnTo>
                    <a:pt x="518" y="439"/>
                  </a:lnTo>
                  <a:lnTo>
                    <a:pt x="522" y="438"/>
                  </a:lnTo>
                  <a:lnTo>
                    <a:pt x="528" y="438"/>
                  </a:lnTo>
                  <a:lnTo>
                    <a:pt x="531" y="437"/>
                  </a:lnTo>
                  <a:lnTo>
                    <a:pt x="534" y="436"/>
                  </a:lnTo>
                  <a:lnTo>
                    <a:pt x="536" y="434"/>
                  </a:lnTo>
                  <a:lnTo>
                    <a:pt x="538" y="431"/>
                  </a:lnTo>
                  <a:lnTo>
                    <a:pt x="536" y="427"/>
                  </a:lnTo>
                  <a:lnTo>
                    <a:pt x="535" y="422"/>
                  </a:lnTo>
                  <a:lnTo>
                    <a:pt x="532" y="420"/>
                  </a:lnTo>
                  <a:lnTo>
                    <a:pt x="530" y="418"/>
                  </a:lnTo>
                  <a:lnTo>
                    <a:pt x="525" y="415"/>
                  </a:lnTo>
                  <a:lnTo>
                    <a:pt x="521" y="414"/>
                  </a:lnTo>
                  <a:close/>
                  <a:moveTo>
                    <a:pt x="311" y="185"/>
                  </a:moveTo>
                  <a:lnTo>
                    <a:pt x="305" y="186"/>
                  </a:lnTo>
                  <a:lnTo>
                    <a:pt x="301" y="188"/>
                  </a:lnTo>
                  <a:lnTo>
                    <a:pt x="298" y="192"/>
                  </a:lnTo>
                  <a:lnTo>
                    <a:pt x="296" y="198"/>
                  </a:lnTo>
                  <a:lnTo>
                    <a:pt x="293" y="204"/>
                  </a:lnTo>
                  <a:lnTo>
                    <a:pt x="292" y="211"/>
                  </a:lnTo>
                  <a:lnTo>
                    <a:pt x="292" y="219"/>
                  </a:lnTo>
                  <a:lnTo>
                    <a:pt x="292" y="228"/>
                  </a:lnTo>
                  <a:lnTo>
                    <a:pt x="293" y="235"/>
                  </a:lnTo>
                  <a:lnTo>
                    <a:pt x="296" y="243"/>
                  </a:lnTo>
                  <a:lnTo>
                    <a:pt x="300" y="248"/>
                  </a:lnTo>
                  <a:lnTo>
                    <a:pt x="305" y="252"/>
                  </a:lnTo>
                  <a:lnTo>
                    <a:pt x="312" y="256"/>
                  </a:lnTo>
                  <a:lnTo>
                    <a:pt x="319" y="257"/>
                  </a:lnTo>
                  <a:lnTo>
                    <a:pt x="326" y="256"/>
                  </a:lnTo>
                  <a:lnTo>
                    <a:pt x="332" y="254"/>
                  </a:lnTo>
                  <a:lnTo>
                    <a:pt x="334" y="251"/>
                  </a:lnTo>
                  <a:lnTo>
                    <a:pt x="336" y="248"/>
                  </a:lnTo>
                  <a:lnTo>
                    <a:pt x="338" y="246"/>
                  </a:lnTo>
                  <a:lnTo>
                    <a:pt x="339" y="242"/>
                  </a:lnTo>
                  <a:lnTo>
                    <a:pt x="338" y="234"/>
                  </a:lnTo>
                  <a:lnTo>
                    <a:pt x="335" y="224"/>
                  </a:lnTo>
                  <a:lnTo>
                    <a:pt x="330" y="207"/>
                  </a:lnTo>
                  <a:lnTo>
                    <a:pt x="328" y="194"/>
                  </a:lnTo>
                  <a:lnTo>
                    <a:pt x="327" y="191"/>
                  </a:lnTo>
                  <a:lnTo>
                    <a:pt x="325" y="188"/>
                  </a:lnTo>
                  <a:lnTo>
                    <a:pt x="323" y="187"/>
                  </a:lnTo>
                  <a:lnTo>
                    <a:pt x="319" y="186"/>
                  </a:lnTo>
                  <a:lnTo>
                    <a:pt x="314" y="185"/>
                  </a:lnTo>
                  <a:lnTo>
                    <a:pt x="311" y="185"/>
                  </a:lnTo>
                  <a:close/>
                  <a:moveTo>
                    <a:pt x="134" y="107"/>
                  </a:moveTo>
                  <a:lnTo>
                    <a:pt x="141" y="101"/>
                  </a:lnTo>
                  <a:lnTo>
                    <a:pt x="145" y="97"/>
                  </a:lnTo>
                  <a:lnTo>
                    <a:pt x="146" y="93"/>
                  </a:lnTo>
                  <a:lnTo>
                    <a:pt x="145" y="90"/>
                  </a:lnTo>
                  <a:lnTo>
                    <a:pt x="139" y="80"/>
                  </a:lnTo>
                  <a:lnTo>
                    <a:pt x="130" y="65"/>
                  </a:lnTo>
                  <a:lnTo>
                    <a:pt x="128" y="60"/>
                  </a:lnTo>
                  <a:lnTo>
                    <a:pt x="127" y="55"/>
                  </a:lnTo>
                  <a:lnTo>
                    <a:pt x="127" y="48"/>
                  </a:lnTo>
                  <a:lnTo>
                    <a:pt x="128" y="43"/>
                  </a:lnTo>
                  <a:lnTo>
                    <a:pt x="129" y="32"/>
                  </a:lnTo>
                  <a:lnTo>
                    <a:pt x="132" y="22"/>
                  </a:lnTo>
                  <a:lnTo>
                    <a:pt x="133" y="14"/>
                  </a:lnTo>
                  <a:lnTo>
                    <a:pt x="133" y="7"/>
                  </a:lnTo>
                  <a:lnTo>
                    <a:pt x="131" y="5"/>
                  </a:lnTo>
                  <a:lnTo>
                    <a:pt x="129" y="3"/>
                  </a:lnTo>
                  <a:lnTo>
                    <a:pt x="125" y="2"/>
                  </a:lnTo>
                  <a:lnTo>
                    <a:pt x="120" y="1"/>
                  </a:lnTo>
                  <a:lnTo>
                    <a:pt x="96" y="1"/>
                  </a:lnTo>
                  <a:lnTo>
                    <a:pt x="71" y="0"/>
                  </a:lnTo>
                  <a:lnTo>
                    <a:pt x="66" y="1"/>
                  </a:lnTo>
                  <a:lnTo>
                    <a:pt x="60" y="2"/>
                  </a:lnTo>
                  <a:lnTo>
                    <a:pt x="56" y="3"/>
                  </a:lnTo>
                  <a:lnTo>
                    <a:pt x="53" y="5"/>
                  </a:lnTo>
                  <a:lnTo>
                    <a:pt x="49" y="8"/>
                  </a:lnTo>
                  <a:lnTo>
                    <a:pt x="47" y="12"/>
                  </a:lnTo>
                  <a:lnTo>
                    <a:pt x="45" y="16"/>
                  </a:lnTo>
                  <a:lnTo>
                    <a:pt x="45" y="20"/>
                  </a:lnTo>
                  <a:lnTo>
                    <a:pt x="46" y="40"/>
                  </a:lnTo>
                  <a:lnTo>
                    <a:pt x="45" y="55"/>
                  </a:lnTo>
                  <a:lnTo>
                    <a:pt x="44" y="58"/>
                  </a:lnTo>
                  <a:lnTo>
                    <a:pt x="43" y="61"/>
                  </a:lnTo>
                  <a:lnTo>
                    <a:pt x="41" y="64"/>
                  </a:lnTo>
                  <a:lnTo>
                    <a:pt x="38" y="66"/>
                  </a:lnTo>
                  <a:lnTo>
                    <a:pt x="30" y="72"/>
                  </a:lnTo>
                  <a:lnTo>
                    <a:pt x="19" y="77"/>
                  </a:lnTo>
                  <a:lnTo>
                    <a:pt x="13" y="79"/>
                  </a:lnTo>
                  <a:lnTo>
                    <a:pt x="8" y="82"/>
                  </a:lnTo>
                  <a:lnTo>
                    <a:pt x="4" y="85"/>
                  </a:lnTo>
                  <a:lnTo>
                    <a:pt x="2" y="88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4" y="103"/>
                  </a:lnTo>
                  <a:lnTo>
                    <a:pt x="8" y="105"/>
                  </a:lnTo>
                  <a:lnTo>
                    <a:pt x="11" y="108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8" y="114"/>
                  </a:lnTo>
                  <a:lnTo>
                    <a:pt x="34" y="114"/>
                  </a:lnTo>
                  <a:lnTo>
                    <a:pt x="42" y="115"/>
                  </a:lnTo>
                  <a:lnTo>
                    <a:pt x="74" y="114"/>
                  </a:lnTo>
                  <a:lnTo>
                    <a:pt x="104" y="111"/>
                  </a:lnTo>
                  <a:lnTo>
                    <a:pt x="126" y="108"/>
                  </a:lnTo>
                  <a:lnTo>
                    <a:pt x="134" y="10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9931400" y="3638550"/>
              <a:ext cx="260350" cy="327025"/>
            </a:xfrm>
            <a:custGeom>
              <a:avLst/>
              <a:gdLst/>
              <a:ahLst/>
              <a:cxnLst>
                <a:cxn ang="0">
                  <a:pos x="1270" y="1630"/>
                </a:cxn>
                <a:cxn ang="0">
                  <a:pos x="1310" y="1569"/>
                </a:cxn>
                <a:cxn ang="0">
                  <a:pos x="1237" y="1548"/>
                </a:cxn>
                <a:cxn ang="0">
                  <a:pos x="1216" y="1629"/>
                </a:cxn>
                <a:cxn ang="0">
                  <a:pos x="84" y="184"/>
                </a:cxn>
                <a:cxn ang="0">
                  <a:pos x="64" y="157"/>
                </a:cxn>
                <a:cxn ang="0">
                  <a:pos x="119" y="103"/>
                </a:cxn>
                <a:cxn ang="0">
                  <a:pos x="135" y="42"/>
                </a:cxn>
                <a:cxn ang="0">
                  <a:pos x="246" y="0"/>
                </a:cxn>
                <a:cxn ang="0">
                  <a:pos x="272" y="52"/>
                </a:cxn>
                <a:cxn ang="0">
                  <a:pos x="324" y="100"/>
                </a:cxn>
                <a:cxn ang="0">
                  <a:pos x="301" y="200"/>
                </a:cxn>
                <a:cxn ang="0">
                  <a:pos x="246" y="217"/>
                </a:cxn>
                <a:cxn ang="0">
                  <a:pos x="182" y="246"/>
                </a:cxn>
                <a:cxn ang="0">
                  <a:pos x="114" y="248"/>
                </a:cxn>
                <a:cxn ang="0">
                  <a:pos x="34" y="336"/>
                </a:cxn>
                <a:cxn ang="0">
                  <a:pos x="1" y="307"/>
                </a:cxn>
                <a:cxn ang="0">
                  <a:pos x="19" y="255"/>
                </a:cxn>
                <a:cxn ang="0">
                  <a:pos x="78" y="271"/>
                </a:cxn>
                <a:cxn ang="0">
                  <a:pos x="93" y="336"/>
                </a:cxn>
                <a:cxn ang="0">
                  <a:pos x="721" y="697"/>
                </a:cxn>
                <a:cxn ang="0">
                  <a:pos x="782" y="684"/>
                </a:cxn>
                <a:cxn ang="0">
                  <a:pos x="797" y="713"/>
                </a:cxn>
                <a:cxn ang="0">
                  <a:pos x="810" y="744"/>
                </a:cxn>
                <a:cxn ang="0">
                  <a:pos x="854" y="744"/>
                </a:cxn>
                <a:cxn ang="0">
                  <a:pos x="807" y="713"/>
                </a:cxn>
                <a:cxn ang="0">
                  <a:pos x="222" y="262"/>
                </a:cxn>
                <a:cxn ang="0">
                  <a:pos x="119" y="354"/>
                </a:cxn>
                <a:cxn ang="0">
                  <a:pos x="117" y="390"/>
                </a:cxn>
                <a:cxn ang="0">
                  <a:pos x="137" y="460"/>
                </a:cxn>
                <a:cxn ang="0">
                  <a:pos x="182" y="516"/>
                </a:cxn>
                <a:cxn ang="0">
                  <a:pos x="211" y="539"/>
                </a:cxn>
                <a:cxn ang="0">
                  <a:pos x="264" y="549"/>
                </a:cxn>
                <a:cxn ang="0">
                  <a:pos x="327" y="566"/>
                </a:cxn>
                <a:cxn ang="0">
                  <a:pos x="397" y="583"/>
                </a:cxn>
                <a:cxn ang="0">
                  <a:pos x="420" y="544"/>
                </a:cxn>
                <a:cxn ang="0">
                  <a:pos x="386" y="482"/>
                </a:cxn>
                <a:cxn ang="0">
                  <a:pos x="436" y="461"/>
                </a:cxn>
                <a:cxn ang="0">
                  <a:pos x="441" y="423"/>
                </a:cxn>
                <a:cxn ang="0">
                  <a:pos x="403" y="402"/>
                </a:cxn>
                <a:cxn ang="0">
                  <a:pos x="414" y="306"/>
                </a:cxn>
                <a:cxn ang="0">
                  <a:pos x="369" y="284"/>
                </a:cxn>
                <a:cxn ang="0">
                  <a:pos x="323" y="346"/>
                </a:cxn>
                <a:cxn ang="0">
                  <a:pos x="325" y="299"/>
                </a:cxn>
                <a:cxn ang="0">
                  <a:pos x="303" y="265"/>
                </a:cxn>
                <a:cxn ang="0">
                  <a:pos x="489" y="491"/>
                </a:cxn>
                <a:cxn ang="0">
                  <a:pos x="472" y="549"/>
                </a:cxn>
                <a:cxn ang="0">
                  <a:pos x="497" y="577"/>
                </a:cxn>
                <a:cxn ang="0">
                  <a:pos x="434" y="635"/>
                </a:cxn>
                <a:cxn ang="0">
                  <a:pos x="389" y="731"/>
                </a:cxn>
                <a:cxn ang="0">
                  <a:pos x="371" y="770"/>
                </a:cxn>
                <a:cxn ang="0">
                  <a:pos x="449" y="780"/>
                </a:cxn>
                <a:cxn ang="0">
                  <a:pos x="583" y="738"/>
                </a:cxn>
                <a:cxn ang="0">
                  <a:pos x="675" y="678"/>
                </a:cxn>
                <a:cxn ang="0">
                  <a:pos x="683" y="612"/>
                </a:cxn>
                <a:cxn ang="0">
                  <a:pos x="609" y="512"/>
                </a:cxn>
                <a:cxn ang="0">
                  <a:pos x="559" y="536"/>
                </a:cxn>
                <a:cxn ang="0">
                  <a:pos x="545" y="514"/>
                </a:cxn>
                <a:cxn ang="0">
                  <a:pos x="576" y="462"/>
                </a:cxn>
                <a:cxn ang="0">
                  <a:pos x="530" y="445"/>
                </a:cxn>
              </a:cxnLst>
              <a:rect l="0" t="0" r="r" b="b"/>
              <a:pathLst>
                <a:path w="1315" h="1647">
                  <a:moveTo>
                    <a:pt x="1216" y="1636"/>
                  </a:moveTo>
                  <a:lnTo>
                    <a:pt x="1221" y="1641"/>
                  </a:lnTo>
                  <a:lnTo>
                    <a:pt x="1227" y="1645"/>
                  </a:lnTo>
                  <a:lnTo>
                    <a:pt x="1232" y="1647"/>
                  </a:lnTo>
                  <a:lnTo>
                    <a:pt x="1239" y="1647"/>
                  </a:lnTo>
                  <a:lnTo>
                    <a:pt x="1245" y="1645"/>
                  </a:lnTo>
                  <a:lnTo>
                    <a:pt x="1253" y="1642"/>
                  </a:lnTo>
                  <a:lnTo>
                    <a:pt x="1261" y="1637"/>
                  </a:lnTo>
                  <a:lnTo>
                    <a:pt x="1270" y="1630"/>
                  </a:lnTo>
                  <a:lnTo>
                    <a:pt x="1289" y="1616"/>
                  </a:lnTo>
                  <a:lnTo>
                    <a:pt x="1303" y="1604"/>
                  </a:lnTo>
                  <a:lnTo>
                    <a:pt x="1310" y="1598"/>
                  </a:lnTo>
                  <a:lnTo>
                    <a:pt x="1313" y="1593"/>
                  </a:lnTo>
                  <a:lnTo>
                    <a:pt x="1315" y="1586"/>
                  </a:lnTo>
                  <a:lnTo>
                    <a:pt x="1315" y="1580"/>
                  </a:lnTo>
                  <a:lnTo>
                    <a:pt x="1314" y="1577"/>
                  </a:lnTo>
                  <a:lnTo>
                    <a:pt x="1312" y="1572"/>
                  </a:lnTo>
                  <a:lnTo>
                    <a:pt x="1310" y="1569"/>
                  </a:lnTo>
                  <a:lnTo>
                    <a:pt x="1306" y="1566"/>
                  </a:lnTo>
                  <a:lnTo>
                    <a:pt x="1299" y="1559"/>
                  </a:lnTo>
                  <a:lnTo>
                    <a:pt x="1289" y="1553"/>
                  </a:lnTo>
                  <a:lnTo>
                    <a:pt x="1280" y="1548"/>
                  </a:lnTo>
                  <a:lnTo>
                    <a:pt x="1269" y="1544"/>
                  </a:lnTo>
                  <a:lnTo>
                    <a:pt x="1259" y="1542"/>
                  </a:lnTo>
                  <a:lnTo>
                    <a:pt x="1251" y="1542"/>
                  </a:lnTo>
                  <a:lnTo>
                    <a:pt x="1243" y="1544"/>
                  </a:lnTo>
                  <a:lnTo>
                    <a:pt x="1237" y="1548"/>
                  </a:lnTo>
                  <a:lnTo>
                    <a:pt x="1230" y="1551"/>
                  </a:lnTo>
                  <a:lnTo>
                    <a:pt x="1226" y="1556"/>
                  </a:lnTo>
                  <a:lnTo>
                    <a:pt x="1221" y="1561"/>
                  </a:lnTo>
                  <a:lnTo>
                    <a:pt x="1218" y="1568"/>
                  </a:lnTo>
                  <a:lnTo>
                    <a:pt x="1216" y="1574"/>
                  </a:lnTo>
                  <a:lnTo>
                    <a:pt x="1215" y="1581"/>
                  </a:lnTo>
                  <a:lnTo>
                    <a:pt x="1214" y="1597"/>
                  </a:lnTo>
                  <a:lnTo>
                    <a:pt x="1214" y="1615"/>
                  </a:lnTo>
                  <a:lnTo>
                    <a:pt x="1216" y="1629"/>
                  </a:lnTo>
                  <a:lnTo>
                    <a:pt x="1216" y="1636"/>
                  </a:lnTo>
                  <a:close/>
                  <a:moveTo>
                    <a:pt x="108" y="205"/>
                  </a:moveTo>
                  <a:lnTo>
                    <a:pt x="107" y="202"/>
                  </a:lnTo>
                  <a:lnTo>
                    <a:pt x="106" y="199"/>
                  </a:lnTo>
                  <a:lnTo>
                    <a:pt x="103" y="195"/>
                  </a:lnTo>
                  <a:lnTo>
                    <a:pt x="101" y="192"/>
                  </a:lnTo>
                  <a:lnTo>
                    <a:pt x="97" y="189"/>
                  </a:lnTo>
                  <a:lnTo>
                    <a:pt x="91" y="187"/>
                  </a:lnTo>
                  <a:lnTo>
                    <a:pt x="84" y="184"/>
                  </a:lnTo>
                  <a:lnTo>
                    <a:pt x="74" y="180"/>
                  </a:lnTo>
                  <a:lnTo>
                    <a:pt x="67" y="177"/>
                  </a:lnTo>
                  <a:lnTo>
                    <a:pt x="62" y="174"/>
                  </a:lnTo>
                  <a:lnTo>
                    <a:pt x="60" y="172"/>
                  </a:lnTo>
                  <a:lnTo>
                    <a:pt x="59" y="170"/>
                  </a:lnTo>
                  <a:lnTo>
                    <a:pt x="59" y="167"/>
                  </a:lnTo>
                  <a:lnTo>
                    <a:pt x="59" y="165"/>
                  </a:lnTo>
                  <a:lnTo>
                    <a:pt x="60" y="161"/>
                  </a:lnTo>
                  <a:lnTo>
                    <a:pt x="64" y="157"/>
                  </a:lnTo>
                  <a:lnTo>
                    <a:pt x="68" y="152"/>
                  </a:lnTo>
                  <a:lnTo>
                    <a:pt x="73" y="148"/>
                  </a:lnTo>
                  <a:lnTo>
                    <a:pt x="86" y="141"/>
                  </a:lnTo>
                  <a:lnTo>
                    <a:pt x="101" y="132"/>
                  </a:lnTo>
                  <a:lnTo>
                    <a:pt x="108" y="127"/>
                  </a:lnTo>
                  <a:lnTo>
                    <a:pt x="114" y="119"/>
                  </a:lnTo>
                  <a:lnTo>
                    <a:pt x="116" y="114"/>
                  </a:lnTo>
                  <a:lnTo>
                    <a:pt x="117" y="108"/>
                  </a:lnTo>
                  <a:lnTo>
                    <a:pt x="119" y="103"/>
                  </a:lnTo>
                  <a:lnTo>
                    <a:pt x="120" y="95"/>
                  </a:lnTo>
                  <a:lnTo>
                    <a:pt x="121" y="83"/>
                  </a:lnTo>
                  <a:lnTo>
                    <a:pt x="121" y="71"/>
                  </a:lnTo>
                  <a:lnTo>
                    <a:pt x="123" y="61"/>
                  </a:lnTo>
                  <a:lnTo>
                    <a:pt x="125" y="54"/>
                  </a:lnTo>
                  <a:lnTo>
                    <a:pt x="127" y="50"/>
                  </a:lnTo>
                  <a:lnTo>
                    <a:pt x="129" y="47"/>
                  </a:lnTo>
                  <a:lnTo>
                    <a:pt x="131" y="44"/>
                  </a:lnTo>
                  <a:lnTo>
                    <a:pt x="135" y="42"/>
                  </a:lnTo>
                  <a:lnTo>
                    <a:pt x="142" y="39"/>
                  </a:lnTo>
                  <a:lnTo>
                    <a:pt x="152" y="35"/>
                  </a:lnTo>
                  <a:lnTo>
                    <a:pt x="165" y="32"/>
                  </a:lnTo>
                  <a:lnTo>
                    <a:pt x="180" y="26"/>
                  </a:lnTo>
                  <a:lnTo>
                    <a:pt x="196" y="18"/>
                  </a:lnTo>
                  <a:lnTo>
                    <a:pt x="213" y="11"/>
                  </a:lnTo>
                  <a:lnTo>
                    <a:pt x="228" y="4"/>
                  </a:lnTo>
                  <a:lnTo>
                    <a:pt x="241" y="1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5" y="2"/>
                  </a:lnTo>
                  <a:lnTo>
                    <a:pt x="257" y="4"/>
                  </a:lnTo>
                  <a:lnTo>
                    <a:pt x="260" y="17"/>
                  </a:lnTo>
                  <a:lnTo>
                    <a:pt x="262" y="28"/>
                  </a:lnTo>
                  <a:lnTo>
                    <a:pt x="262" y="33"/>
                  </a:lnTo>
                  <a:lnTo>
                    <a:pt x="264" y="40"/>
                  </a:lnTo>
                  <a:lnTo>
                    <a:pt x="267" y="45"/>
                  </a:lnTo>
                  <a:lnTo>
                    <a:pt x="272" y="52"/>
                  </a:lnTo>
                  <a:lnTo>
                    <a:pt x="280" y="59"/>
                  </a:lnTo>
                  <a:lnTo>
                    <a:pt x="288" y="65"/>
                  </a:lnTo>
                  <a:lnTo>
                    <a:pt x="297" y="72"/>
                  </a:lnTo>
                  <a:lnTo>
                    <a:pt x="307" y="77"/>
                  </a:lnTo>
                  <a:lnTo>
                    <a:pt x="314" y="83"/>
                  </a:lnTo>
                  <a:lnTo>
                    <a:pt x="321" y="89"/>
                  </a:lnTo>
                  <a:lnTo>
                    <a:pt x="322" y="92"/>
                  </a:lnTo>
                  <a:lnTo>
                    <a:pt x="324" y="95"/>
                  </a:lnTo>
                  <a:lnTo>
                    <a:pt x="324" y="100"/>
                  </a:lnTo>
                  <a:lnTo>
                    <a:pt x="323" y="103"/>
                  </a:lnTo>
                  <a:lnTo>
                    <a:pt x="320" y="118"/>
                  </a:lnTo>
                  <a:lnTo>
                    <a:pt x="316" y="130"/>
                  </a:lnTo>
                  <a:lnTo>
                    <a:pt x="313" y="140"/>
                  </a:lnTo>
                  <a:lnTo>
                    <a:pt x="310" y="151"/>
                  </a:lnTo>
                  <a:lnTo>
                    <a:pt x="306" y="163"/>
                  </a:lnTo>
                  <a:lnTo>
                    <a:pt x="303" y="175"/>
                  </a:lnTo>
                  <a:lnTo>
                    <a:pt x="302" y="187"/>
                  </a:lnTo>
                  <a:lnTo>
                    <a:pt x="301" y="200"/>
                  </a:lnTo>
                  <a:lnTo>
                    <a:pt x="301" y="205"/>
                  </a:lnTo>
                  <a:lnTo>
                    <a:pt x="299" y="210"/>
                  </a:lnTo>
                  <a:lnTo>
                    <a:pt x="296" y="215"/>
                  </a:lnTo>
                  <a:lnTo>
                    <a:pt x="293" y="218"/>
                  </a:lnTo>
                  <a:lnTo>
                    <a:pt x="287" y="220"/>
                  </a:lnTo>
                  <a:lnTo>
                    <a:pt x="280" y="222"/>
                  </a:lnTo>
                  <a:lnTo>
                    <a:pt x="272" y="222"/>
                  </a:lnTo>
                  <a:lnTo>
                    <a:pt x="263" y="221"/>
                  </a:lnTo>
                  <a:lnTo>
                    <a:pt x="246" y="217"/>
                  </a:lnTo>
                  <a:lnTo>
                    <a:pt x="232" y="214"/>
                  </a:lnTo>
                  <a:lnTo>
                    <a:pt x="227" y="214"/>
                  </a:lnTo>
                  <a:lnTo>
                    <a:pt x="221" y="215"/>
                  </a:lnTo>
                  <a:lnTo>
                    <a:pt x="215" y="218"/>
                  </a:lnTo>
                  <a:lnTo>
                    <a:pt x="209" y="224"/>
                  </a:lnTo>
                  <a:lnTo>
                    <a:pt x="202" y="231"/>
                  </a:lnTo>
                  <a:lnTo>
                    <a:pt x="196" y="236"/>
                  </a:lnTo>
                  <a:lnTo>
                    <a:pt x="188" y="242"/>
                  </a:lnTo>
                  <a:lnTo>
                    <a:pt x="182" y="246"/>
                  </a:lnTo>
                  <a:lnTo>
                    <a:pt x="174" y="250"/>
                  </a:lnTo>
                  <a:lnTo>
                    <a:pt x="166" y="252"/>
                  </a:lnTo>
                  <a:lnTo>
                    <a:pt x="158" y="255"/>
                  </a:lnTo>
                  <a:lnTo>
                    <a:pt x="151" y="255"/>
                  </a:lnTo>
                  <a:lnTo>
                    <a:pt x="142" y="255"/>
                  </a:lnTo>
                  <a:lnTo>
                    <a:pt x="135" y="253"/>
                  </a:lnTo>
                  <a:lnTo>
                    <a:pt x="127" y="252"/>
                  </a:lnTo>
                  <a:lnTo>
                    <a:pt x="120" y="250"/>
                  </a:lnTo>
                  <a:lnTo>
                    <a:pt x="114" y="248"/>
                  </a:lnTo>
                  <a:lnTo>
                    <a:pt x="110" y="245"/>
                  </a:lnTo>
                  <a:lnTo>
                    <a:pt x="107" y="241"/>
                  </a:lnTo>
                  <a:lnTo>
                    <a:pt x="106" y="236"/>
                  </a:lnTo>
                  <a:lnTo>
                    <a:pt x="107" y="216"/>
                  </a:lnTo>
                  <a:lnTo>
                    <a:pt x="108" y="205"/>
                  </a:lnTo>
                  <a:close/>
                  <a:moveTo>
                    <a:pt x="92" y="338"/>
                  </a:moveTo>
                  <a:lnTo>
                    <a:pt x="74" y="338"/>
                  </a:lnTo>
                  <a:lnTo>
                    <a:pt x="48" y="337"/>
                  </a:lnTo>
                  <a:lnTo>
                    <a:pt x="34" y="336"/>
                  </a:lnTo>
                  <a:lnTo>
                    <a:pt x="21" y="334"/>
                  </a:lnTo>
                  <a:lnTo>
                    <a:pt x="10" y="332"/>
                  </a:lnTo>
                  <a:lnTo>
                    <a:pt x="4" y="329"/>
                  </a:lnTo>
                  <a:lnTo>
                    <a:pt x="2" y="328"/>
                  </a:lnTo>
                  <a:lnTo>
                    <a:pt x="1" y="325"/>
                  </a:lnTo>
                  <a:lnTo>
                    <a:pt x="0" y="322"/>
                  </a:lnTo>
                  <a:lnTo>
                    <a:pt x="0" y="320"/>
                  </a:lnTo>
                  <a:lnTo>
                    <a:pt x="0" y="314"/>
                  </a:lnTo>
                  <a:lnTo>
                    <a:pt x="1" y="307"/>
                  </a:lnTo>
                  <a:lnTo>
                    <a:pt x="5" y="291"/>
                  </a:lnTo>
                  <a:lnTo>
                    <a:pt x="7" y="274"/>
                  </a:lnTo>
                  <a:lnTo>
                    <a:pt x="8" y="270"/>
                  </a:lnTo>
                  <a:lnTo>
                    <a:pt x="8" y="265"/>
                  </a:lnTo>
                  <a:lnTo>
                    <a:pt x="9" y="262"/>
                  </a:lnTo>
                  <a:lnTo>
                    <a:pt x="11" y="260"/>
                  </a:lnTo>
                  <a:lnTo>
                    <a:pt x="13" y="258"/>
                  </a:lnTo>
                  <a:lnTo>
                    <a:pt x="16" y="256"/>
                  </a:lnTo>
                  <a:lnTo>
                    <a:pt x="19" y="255"/>
                  </a:lnTo>
                  <a:lnTo>
                    <a:pt x="22" y="253"/>
                  </a:lnTo>
                  <a:lnTo>
                    <a:pt x="30" y="253"/>
                  </a:lnTo>
                  <a:lnTo>
                    <a:pt x="39" y="255"/>
                  </a:lnTo>
                  <a:lnTo>
                    <a:pt x="49" y="257"/>
                  </a:lnTo>
                  <a:lnTo>
                    <a:pt x="59" y="260"/>
                  </a:lnTo>
                  <a:lnTo>
                    <a:pt x="65" y="262"/>
                  </a:lnTo>
                  <a:lnTo>
                    <a:pt x="69" y="264"/>
                  </a:lnTo>
                  <a:lnTo>
                    <a:pt x="73" y="267"/>
                  </a:lnTo>
                  <a:lnTo>
                    <a:pt x="78" y="271"/>
                  </a:lnTo>
                  <a:lnTo>
                    <a:pt x="84" y="277"/>
                  </a:lnTo>
                  <a:lnTo>
                    <a:pt x="90" y="286"/>
                  </a:lnTo>
                  <a:lnTo>
                    <a:pt x="94" y="293"/>
                  </a:lnTo>
                  <a:lnTo>
                    <a:pt x="96" y="301"/>
                  </a:lnTo>
                  <a:lnTo>
                    <a:pt x="98" y="308"/>
                  </a:lnTo>
                  <a:lnTo>
                    <a:pt x="98" y="314"/>
                  </a:lnTo>
                  <a:lnTo>
                    <a:pt x="97" y="322"/>
                  </a:lnTo>
                  <a:lnTo>
                    <a:pt x="95" y="331"/>
                  </a:lnTo>
                  <a:lnTo>
                    <a:pt x="93" y="336"/>
                  </a:lnTo>
                  <a:lnTo>
                    <a:pt x="92" y="338"/>
                  </a:lnTo>
                  <a:close/>
                  <a:moveTo>
                    <a:pt x="770" y="676"/>
                  </a:moveTo>
                  <a:lnTo>
                    <a:pt x="751" y="681"/>
                  </a:lnTo>
                  <a:lnTo>
                    <a:pt x="729" y="689"/>
                  </a:lnTo>
                  <a:lnTo>
                    <a:pt x="722" y="692"/>
                  </a:lnTo>
                  <a:lnTo>
                    <a:pt x="717" y="695"/>
                  </a:lnTo>
                  <a:lnTo>
                    <a:pt x="716" y="696"/>
                  </a:lnTo>
                  <a:lnTo>
                    <a:pt x="717" y="697"/>
                  </a:lnTo>
                  <a:lnTo>
                    <a:pt x="721" y="697"/>
                  </a:lnTo>
                  <a:lnTo>
                    <a:pt x="725" y="698"/>
                  </a:lnTo>
                  <a:lnTo>
                    <a:pt x="737" y="698"/>
                  </a:lnTo>
                  <a:lnTo>
                    <a:pt x="746" y="697"/>
                  </a:lnTo>
                  <a:lnTo>
                    <a:pt x="756" y="697"/>
                  </a:lnTo>
                  <a:lnTo>
                    <a:pt x="765" y="695"/>
                  </a:lnTo>
                  <a:lnTo>
                    <a:pt x="772" y="693"/>
                  </a:lnTo>
                  <a:lnTo>
                    <a:pt x="778" y="691"/>
                  </a:lnTo>
                  <a:lnTo>
                    <a:pt x="781" y="688"/>
                  </a:lnTo>
                  <a:lnTo>
                    <a:pt x="782" y="684"/>
                  </a:lnTo>
                  <a:lnTo>
                    <a:pt x="782" y="682"/>
                  </a:lnTo>
                  <a:lnTo>
                    <a:pt x="781" y="680"/>
                  </a:lnTo>
                  <a:lnTo>
                    <a:pt x="779" y="678"/>
                  </a:lnTo>
                  <a:lnTo>
                    <a:pt x="776" y="677"/>
                  </a:lnTo>
                  <a:lnTo>
                    <a:pt x="772" y="676"/>
                  </a:lnTo>
                  <a:lnTo>
                    <a:pt x="770" y="676"/>
                  </a:lnTo>
                  <a:close/>
                  <a:moveTo>
                    <a:pt x="803" y="713"/>
                  </a:moveTo>
                  <a:lnTo>
                    <a:pt x="800" y="713"/>
                  </a:lnTo>
                  <a:lnTo>
                    <a:pt x="797" y="713"/>
                  </a:lnTo>
                  <a:lnTo>
                    <a:pt x="794" y="716"/>
                  </a:lnTo>
                  <a:lnTo>
                    <a:pt x="790" y="719"/>
                  </a:lnTo>
                  <a:lnTo>
                    <a:pt x="789" y="722"/>
                  </a:lnTo>
                  <a:lnTo>
                    <a:pt x="789" y="726"/>
                  </a:lnTo>
                  <a:lnTo>
                    <a:pt x="790" y="729"/>
                  </a:lnTo>
                  <a:lnTo>
                    <a:pt x="791" y="730"/>
                  </a:lnTo>
                  <a:lnTo>
                    <a:pt x="794" y="732"/>
                  </a:lnTo>
                  <a:lnTo>
                    <a:pt x="797" y="734"/>
                  </a:lnTo>
                  <a:lnTo>
                    <a:pt x="810" y="744"/>
                  </a:lnTo>
                  <a:lnTo>
                    <a:pt x="822" y="752"/>
                  </a:lnTo>
                  <a:lnTo>
                    <a:pt x="827" y="755"/>
                  </a:lnTo>
                  <a:lnTo>
                    <a:pt x="832" y="758"/>
                  </a:lnTo>
                  <a:lnTo>
                    <a:pt x="836" y="758"/>
                  </a:lnTo>
                  <a:lnTo>
                    <a:pt x="839" y="758"/>
                  </a:lnTo>
                  <a:lnTo>
                    <a:pt x="842" y="756"/>
                  </a:lnTo>
                  <a:lnTo>
                    <a:pt x="845" y="754"/>
                  </a:lnTo>
                  <a:lnTo>
                    <a:pt x="850" y="749"/>
                  </a:lnTo>
                  <a:lnTo>
                    <a:pt x="854" y="744"/>
                  </a:lnTo>
                  <a:lnTo>
                    <a:pt x="855" y="739"/>
                  </a:lnTo>
                  <a:lnTo>
                    <a:pt x="855" y="734"/>
                  </a:lnTo>
                  <a:lnTo>
                    <a:pt x="853" y="729"/>
                  </a:lnTo>
                  <a:lnTo>
                    <a:pt x="850" y="724"/>
                  </a:lnTo>
                  <a:lnTo>
                    <a:pt x="845" y="720"/>
                  </a:lnTo>
                  <a:lnTo>
                    <a:pt x="839" y="717"/>
                  </a:lnTo>
                  <a:lnTo>
                    <a:pt x="826" y="713"/>
                  </a:lnTo>
                  <a:lnTo>
                    <a:pt x="814" y="713"/>
                  </a:lnTo>
                  <a:lnTo>
                    <a:pt x="807" y="713"/>
                  </a:lnTo>
                  <a:lnTo>
                    <a:pt x="803" y="713"/>
                  </a:lnTo>
                  <a:close/>
                  <a:moveTo>
                    <a:pt x="299" y="264"/>
                  </a:moveTo>
                  <a:lnTo>
                    <a:pt x="282" y="262"/>
                  </a:lnTo>
                  <a:lnTo>
                    <a:pt x="258" y="259"/>
                  </a:lnTo>
                  <a:lnTo>
                    <a:pt x="245" y="258"/>
                  </a:lnTo>
                  <a:lnTo>
                    <a:pt x="235" y="258"/>
                  </a:lnTo>
                  <a:lnTo>
                    <a:pt x="229" y="259"/>
                  </a:lnTo>
                  <a:lnTo>
                    <a:pt x="225" y="260"/>
                  </a:lnTo>
                  <a:lnTo>
                    <a:pt x="222" y="262"/>
                  </a:lnTo>
                  <a:lnTo>
                    <a:pt x="220" y="264"/>
                  </a:lnTo>
                  <a:lnTo>
                    <a:pt x="209" y="277"/>
                  </a:lnTo>
                  <a:lnTo>
                    <a:pt x="195" y="292"/>
                  </a:lnTo>
                  <a:lnTo>
                    <a:pt x="180" y="308"/>
                  </a:lnTo>
                  <a:lnTo>
                    <a:pt x="166" y="320"/>
                  </a:lnTo>
                  <a:lnTo>
                    <a:pt x="151" y="330"/>
                  </a:lnTo>
                  <a:lnTo>
                    <a:pt x="134" y="342"/>
                  </a:lnTo>
                  <a:lnTo>
                    <a:pt x="126" y="348"/>
                  </a:lnTo>
                  <a:lnTo>
                    <a:pt x="119" y="354"/>
                  </a:lnTo>
                  <a:lnTo>
                    <a:pt x="116" y="359"/>
                  </a:lnTo>
                  <a:lnTo>
                    <a:pt x="114" y="362"/>
                  </a:lnTo>
                  <a:lnTo>
                    <a:pt x="112" y="365"/>
                  </a:lnTo>
                  <a:lnTo>
                    <a:pt x="111" y="368"/>
                  </a:lnTo>
                  <a:lnTo>
                    <a:pt x="111" y="373"/>
                  </a:lnTo>
                  <a:lnTo>
                    <a:pt x="111" y="376"/>
                  </a:lnTo>
                  <a:lnTo>
                    <a:pt x="112" y="379"/>
                  </a:lnTo>
                  <a:lnTo>
                    <a:pt x="113" y="384"/>
                  </a:lnTo>
                  <a:lnTo>
                    <a:pt x="117" y="390"/>
                  </a:lnTo>
                  <a:lnTo>
                    <a:pt x="122" y="397"/>
                  </a:lnTo>
                  <a:lnTo>
                    <a:pt x="126" y="404"/>
                  </a:lnTo>
                  <a:lnTo>
                    <a:pt x="130" y="411"/>
                  </a:lnTo>
                  <a:lnTo>
                    <a:pt x="133" y="418"/>
                  </a:lnTo>
                  <a:lnTo>
                    <a:pt x="134" y="424"/>
                  </a:lnTo>
                  <a:lnTo>
                    <a:pt x="133" y="432"/>
                  </a:lnTo>
                  <a:lnTo>
                    <a:pt x="134" y="440"/>
                  </a:lnTo>
                  <a:lnTo>
                    <a:pt x="135" y="450"/>
                  </a:lnTo>
                  <a:lnTo>
                    <a:pt x="137" y="460"/>
                  </a:lnTo>
                  <a:lnTo>
                    <a:pt x="141" y="471"/>
                  </a:lnTo>
                  <a:lnTo>
                    <a:pt x="146" y="480"/>
                  </a:lnTo>
                  <a:lnTo>
                    <a:pt x="151" y="485"/>
                  </a:lnTo>
                  <a:lnTo>
                    <a:pt x="154" y="489"/>
                  </a:lnTo>
                  <a:lnTo>
                    <a:pt x="158" y="493"/>
                  </a:lnTo>
                  <a:lnTo>
                    <a:pt x="164" y="497"/>
                  </a:lnTo>
                  <a:lnTo>
                    <a:pt x="172" y="504"/>
                  </a:lnTo>
                  <a:lnTo>
                    <a:pt x="179" y="510"/>
                  </a:lnTo>
                  <a:lnTo>
                    <a:pt x="182" y="516"/>
                  </a:lnTo>
                  <a:lnTo>
                    <a:pt x="185" y="520"/>
                  </a:lnTo>
                  <a:lnTo>
                    <a:pt x="187" y="524"/>
                  </a:lnTo>
                  <a:lnTo>
                    <a:pt x="191" y="529"/>
                  </a:lnTo>
                  <a:lnTo>
                    <a:pt x="194" y="532"/>
                  </a:lnTo>
                  <a:lnTo>
                    <a:pt x="199" y="536"/>
                  </a:lnTo>
                  <a:lnTo>
                    <a:pt x="202" y="538"/>
                  </a:lnTo>
                  <a:lnTo>
                    <a:pt x="206" y="539"/>
                  </a:lnTo>
                  <a:lnTo>
                    <a:pt x="209" y="539"/>
                  </a:lnTo>
                  <a:lnTo>
                    <a:pt x="211" y="539"/>
                  </a:lnTo>
                  <a:lnTo>
                    <a:pt x="216" y="537"/>
                  </a:lnTo>
                  <a:lnTo>
                    <a:pt x="222" y="535"/>
                  </a:lnTo>
                  <a:lnTo>
                    <a:pt x="227" y="533"/>
                  </a:lnTo>
                  <a:lnTo>
                    <a:pt x="232" y="532"/>
                  </a:lnTo>
                  <a:lnTo>
                    <a:pt x="236" y="532"/>
                  </a:lnTo>
                  <a:lnTo>
                    <a:pt x="240" y="532"/>
                  </a:lnTo>
                  <a:lnTo>
                    <a:pt x="243" y="534"/>
                  </a:lnTo>
                  <a:lnTo>
                    <a:pt x="248" y="536"/>
                  </a:lnTo>
                  <a:lnTo>
                    <a:pt x="264" y="549"/>
                  </a:lnTo>
                  <a:lnTo>
                    <a:pt x="279" y="560"/>
                  </a:lnTo>
                  <a:lnTo>
                    <a:pt x="285" y="564"/>
                  </a:lnTo>
                  <a:lnTo>
                    <a:pt x="294" y="567"/>
                  </a:lnTo>
                  <a:lnTo>
                    <a:pt x="297" y="567"/>
                  </a:lnTo>
                  <a:lnTo>
                    <a:pt x="301" y="567"/>
                  </a:lnTo>
                  <a:lnTo>
                    <a:pt x="306" y="567"/>
                  </a:lnTo>
                  <a:lnTo>
                    <a:pt x="310" y="566"/>
                  </a:lnTo>
                  <a:lnTo>
                    <a:pt x="318" y="565"/>
                  </a:lnTo>
                  <a:lnTo>
                    <a:pt x="327" y="566"/>
                  </a:lnTo>
                  <a:lnTo>
                    <a:pt x="335" y="568"/>
                  </a:lnTo>
                  <a:lnTo>
                    <a:pt x="343" y="572"/>
                  </a:lnTo>
                  <a:lnTo>
                    <a:pt x="358" y="580"/>
                  </a:lnTo>
                  <a:lnTo>
                    <a:pt x="374" y="588"/>
                  </a:lnTo>
                  <a:lnTo>
                    <a:pt x="379" y="589"/>
                  </a:lnTo>
                  <a:lnTo>
                    <a:pt x="383" y="589"/>
                  </a:lnTo>
                  <a:lnTo>
                    <a:pt x="387" y="588"/>
                  </a:lnTo>
                  <a:lnTo>
                    <a:pt x="393" y="586"/>
                  </a:lnTo>
                  <a:lnTo>
                    <a:pt x="397" y="583"/>
                  </a:lnTo>
                  <a:lnTo>
                    <a:pt x="401" y="580"/>
                  </a:lnTo>
                  <a:lnTo>
                    <a:pt x="404" y="577"/>
                  </a:lnTo>
                  <a:lnTo>
                    <a:pt x="409" y="573"/>
                  </a:lnTo>
                  <a:lnTo>
                    <a:pt x="412" y="568"/>
                  </a:lnTo>
                  <a:lnTo>
                    <a:pt x="414" y="564"/>
                  </a:lnTo>
                  <a:lnTo>
                    <a:pt x="416" y="559"/>
                  </a:lnTo>
                  <a:lnTo>
                    <a:pt x="418" y="554"/>
                  </a:lnTo>
                  <a:lnTo>
                    <a:pt x="420" y="549"/>
                  </a:lnTo>
                  <a:lnTo>
                    <a:pt x="420" y="544"/>
                  </a:lnTo>
                  <a:lnTo>
                    <a:pt x="418" y="539"/>
                  </a:lnTo>
                  <a:lnTo>
                    <a:pt x="417" y="534"/>
                  </a:lnTo>
                  <a:lnTo>
                    <a:pt x="406" y="517"/>
                  </a:lnTo>
                  <a:lnTo>
                    <a:pt x="392" y="501"/>
                  </a:lnTo>
                  <a:lnTo>
                    <a:pt x="389" y="497"/>
                  </a:lnTo>
                  <a:lnTo>
                    <a:pt x="387" y="494"/>
                  </a:lnTo>
                  <a:lnTo>
                    <a:pt x="386" y="490"/>
                  </a:lnTo>
                  <a:lnTo>
                    <a:pt x="385" y="487"/>
                  </a:lnTo>
                  <a:lnTo>
                    <a:pt x="386" y="482"/>
                  </a:lnTo>
                  <a:lnTo>
                    <a:pt x="387" y="479"/>
                  </a:lnTo>
                  <a:lnTo>
                    <a:pt x="391" y="475"/>
                  </a:lnTo>
                  <a:lnTo>
                    <a:pt x="395" y="472"/>
                  </a:lnTo>
                  <a:lnTo>
                    <a:pt x="404" y="465"/>
                  </a:lnTo>
                  <a:lnTo>
                    <a:pt x="413" y="462"/>
                  </a:lnTo>
                  <a:lnTo>
                    <a:pt x="420" y="461"/>
                  </a:lnTo>
                  <a:lnTo>
                    <a:pt x="426" y="461"/>
                  </a:lnTo>
                  <a:lnTo>
                    <a:pt x="431" y="461"/>
                  </a:lnTo>
                  <a:lnTo>
                    <a:pt x="436" y="461"/>
                  </a:lnTo>
                  <a:lnTo>
                    <a:pt x="440" y="460"/>
                  </a:lnTo>
                  <a:lnTo>
                    <a:pt x="443" y="457"/>
                  </a:lnTo>
                  <a:lnTo>
                    <a:pt x="445" y="452"/>
                  </a:lnTo>
                  <a:lnTo>
                    <a:pt x="446" y="447"/>
                  </a:lnTo>
                  <a:lnTo>
                    <a:pt x="446" y="442"/>
                  </a:lnTo>
                  <a:lnTo>
                    <a:pt x="446" y="435"/>
                  </a:lnTo>
                  <a:lnTo>
                    <a:pt x="445" y="431"/>
                  </a:lnTo>
                  <a:lnTo>
                    <a:pt x="443" y="427"/>
                  </a:lnTo>
                  <a:lnTo>
                    <a:pt x="441" y="423"/>
                  </a:lnTo>
                  <a:lnTo>
                    <a:pt x="437" y="422"/>
                  </a:lnTo>
                  <a:lnTo>
                    <a:pt x="432" y="422"/>
                  </a:lnTo>
                  <a:lnTo>
                    <a:pt x="428" y="421"/>
                  </a:lnTo>
                  <a:lnTo>
                    <a:pt x="423" y="420"/>
                  </a:lnTo>
                  <a:lnTo>
                    <a:pt x="417" y="418"/>
                  </a:lnTo>
                  <a:lnTo>
                    <a:pt x="412" y="415"/>
                  </a:lnTo>
                  <a:lnTo>
                    <a:pt x="408" y="411"/>
                  </a:lnTo>
                  <a:lnTo>
                    <a:pt x="404" y="407"/>
                  </a:lnTo>
                  <a:lnTo>
                    <a:pt x="403" y="402"/>
                  </a:lnTo>
                  <a:lnTo>
                    <a:pt x="403" y="388"/>
                  </a:lnTo>
                  <a:lnTo>
                    <a:pt x="406" y="372"/>
                  </a:lnTo>
                  <a:lnTo>
                    <a:pt x="410" y="353"/>
                  </a:lnTo>
                  <a:lnTo>
                    <a:pt x="416" y="335"/>
                  </a:lnTo>
                  <a:lnTo>
                    <a:pt x="417" y="331"/>
                  </a:lnTo>
                  <a:lnTo>
                    <a:pt x="418" y="325"/>
                  </a:lnTo>
                  <a:lnTo>
                    <a:pt x="417" y="321"/>
                  </a:lnTo>
                  <a:lnTo>
                    <a:pt x="417" y="316"/>
                  </a:lnTo>
                  <a:lnTo>
                    <a:pt x="414" y="306"/>
                  </a:lnTo>
                  <a:lnTo>
                    <a:pt x="409" y="296"/>
                  </a:lnTo>
                  <a:lnTo>
                    <a:pt x="402" y="288"/>
                  </a:lnTo>
                  <a:lnTo>
                    <a:pt x="395" y="282"/>
                  </a:lnTo>
                  <a:lnTo>
                    <a:pt x="392" y="280"/>
                  </a:lnTo>
                  <a:lnTo>
                    <a:pt x="388" y="278"/>
                  </a:lnTo>
                  <a:lnTo>
                    <a:pt x="385" y="277"/>
                  </a:lnTo>
                  <a:lnTo>
                    <a:pt x="382" y="277"/>
                  </a:lnTo>
                  <a:lnTo>
                    <a:pt x="375" y="279"/>
                  </a:lnTo>
                  <a:lnTo>
                    <a:pt x="369" y="284"/>
                  </a:lnTo>
                  <a:lnTo>
                    <a:pt x="364" y="290"/>
                  </a:lnTo>
                  <a:lnTo>
                    <a:pt x="358" y="296"/>
                  </a:lnTo>
                  <a:lnTo>
                    <a:pt x="348" y="313"/>
                  </a:lnTo>
                  <a:lnTo>
                    <a:pt x="340" y="327"/>
                  </a:lnTo>
                  <a:lnTo>
                    <a:pt x="337" y="333"/>
                  </a:lnTo>
                  <a:lnTo>
                    <a:pt x="334" y="337"/>
                  </a:lnTo>
                  <a:lnTo>
                    <a:pt x="329" y="342"/>
                  </a:lnTo>
                  <a:lnTo>
                    <a:pt x="326" y="345"/>
                  </a:lnTo>
                  <a:lnTo>
                    <a:pt x="323" y="346"/>
                  </a:lnTo>
                  <a:lnTo>
                    <a:pt x="320" y="345"/>
                  </a:lnTo>
                  <a:lnTo>
                    <a:pt x="316" y="342"/>
                  </a:lnTo>
                  <a:lnTo>
                    <a:pt x="314" y="336"/>
                  </a:lnTo>
                  <a:lnTo>
                    <a:pt x="313" y="330"/>
                  </a:lnTo>
                  <a:lnTo>
                    <a:pt x="314" y="323"/>
                  </a:lnTo>
                  <a:lnTo>
                    <a:pt x="316" y="317"/>
                  </a:lnTo>
                  <a:lnTo>
                    <a:pt x="318" y="312"/>
                  </a:lnTo>
                  <a:lnTo>
                    <a:pt x="322" y="305"/>
                  </a:lnTo>
                  <a:lnTo>
                    <a:pt x="325" y="299"/>
                  </a:lnTo>
                  <a:lnTo>
                    <a:pt x="327" y="292"/>
                  </a:lnTo>
                  <a:lnTo>
                    <a:pt x="328" y="287"/>
                  </a:lnTo>
                  <a:lnTo>
                    <a:pt x="327" y="284"/>
                  </a:lnTo>
                  <a:lnTo>
                    <a:pt x="327" y="280"/>
                  </a:lnTo>
                  <a:lnTo>
                    <a:pt x="325" y="278"/>
                  </a:lnTo>
                  <a:lnTo>
                    <a:pt x="324" y="276"/>
                  </a:lnTo>
                  <a:lnTo>
                    <a:pt x="318" y="272"/>
                  </a:lnTo>
                  <a:lnTo>
                    <a:pt x="314" y="269"/>
                  </a:lnTo>
                  <a:lnTo>
                    <a:pt x="303" y="265"/>
                  </a:lnTo>
                  <a:lnTo>
                    <a:pt x="299" y="264"/>
                  </a:lnTo>
                  <a:close/>
                  <a:moveTo>
                    <a:pt x="499" y="446"/>
                  </a:moveTo>
                  <a:lnTo>
                    <a:pt x="495" y="452"/>
                  </a:lnTo>
                  <a:lnTo>
                    <a:pt x="493" y="459"/>
                  </a:lnTo>
                  <a:lnTo>
                    <a:pt x="492" y="465"/>
                  </a:lnTo>
                  <a:lnTo>
                    <a:pt x="492" y="472"/>
                  </a:lnTo>
                  <a:lnTo>
                    <a:pt x="492" y="477"/>
                  </a:lnTo>
                  <a:lnTo>
                    <a:pt x="490" y="483"/>
                  </a:lnTo>
                  <a:lnTo>
                    <a:pt x="489" y="491"/>
                  </a:lnTo>
                  <a:lnTo>
                    <a:pt x="486" y="499"/>
                  </a:lnTo>
                  <a:lnTo>
                    <a:pt x="477" y="515"/>
                  </a:lnTo>
                  <a:lnTo>
                    <a:pt x="467" y="529"/>
                  </a:lnTo>
                  <a:lnTo>
                    <a:pt x="464" y="535"/>
                  </a:lnTo>
                  <a:lnTo>
                    <a:pt x="464" y="540"/>
                  </a:lnTo>
                  <a:lnTo>
                    <a:pt x="465" y="543"/>
                  </a:lnTo>
                  <a:lnTo>
                    <a:pt x="466" y="545"/>
                  </a:lnTo>
                  <a:lnTo>
                    <a:pt x="468" y="547"/>
                  </a:lnTo>
                  <a:lnTo>
                    <a:pt x="472" y="549"/>
                  </a:lnTo>
                  <a:lnTo>
                    <a:pt x="480" y="552"/>
                  </a:lnTo>
                  <a:lnTo>
                    <a:pt x="486" y="555"/>
                  </a:lnTo>
                  <a:lnTo>
                    <a:pt x="493" y="560"/>
                  </a:lnTo>
                  <a:lnTo>
                    <a:pt x="497" y="564"/>
                  </a:lnTo>
                  <a:lnTo>
                    <a:pt x="499" y="568"/>
                  </a:lnTo>
                  <a:lnTo>
                    <a:pt x="500" y="573"/>
                  </a:lnTo>
                  <a:lnTo>
                    <a:pt x="500" y="574"/>
                  </a:lnTo>
                  <a:lnTo>
                    <a:pt x="498" y="576"/>
                  </a:lnTo>
                  <a:lnTo>
                    <a:pt x="497" y="577"/>
                  </a:lnTo>
                  <a:lnTo>
                    <a:pt x="494" y="579"/>
                  </a:lnTo>
                  <a:lnTo>
                    <a:pt x="483" y="581"/>
                  </a:lnTo>
                  <a:lnTo>
                    <a:pt x="472" y="582"/>
                  </a:lnTo>
                  <a:lnTo>
                    <a:pt x="467" y="585"/>
                  </a:lnTo>
                  <a:lnTo>
                    <a:pt x="460" y="588"/>
                  </a:lnTo>
                  <a:lnTo>
                    <a:pt x="454" y="594"/>
                  </a:lnTo>
                  <a:lnTo>
                    <a:pt x="447" y="605"/>
                  </a:lnTo>
                  <a:lnTo>
                    <a:pt x="440" y="618"/>
                  </a:lnTo>
                  <a:lnTo>
                    <a:pt x="434" y="635"/>
                  </a:lnTo>
                  <a:lnTo>
                    <a:pt x="428" y="653"/>
                  </a:lnTo>
                  <a:lnTo>
                    <a:pt x="423" y="673"/>
                  </a:lnTo>
                  <a:lnTo>
                    <a:pt x="417" y="691"/>
                  </a:lnTo>
                  <a:lnTo>
                    <a:pt x="411" y="706"/>
                  </a:lnTo>
                  <a:lnTo>
                    <a:pt x="408" y="713"/>
                  </a:lnTo>
                  <a:lnTo>
                    <a:pt x="404" y="719"/>
                  </a:lnTo>
                  <a:lnTo>
                    <a:pt x="401" y="723"/>
                  </a:lnTo>
                  <a:lnTo>
                    <a:pt x="397" y="726"/>
                  </a:lnTo>
                  <a:lnTo>
                    <a:pt x="389" y="731"/>
                  </a:lnTo>
                  <a:lnTo>
                    <a:pt x="382" y="735"/>
                  </a:lnTo>
                  <a:lnTo>
                    <a:pt x="375" y="740"/>
                  </a:lnTo>
                  <a:lnTo>
                    <a:pt x="371" y="745"/>
                  </a:lnTo>
                  <a:lnTo>
                    <a:pt x="368" y="751"/>
                  </a:lnTo>
                  <a:lnTo>
                    <a:pt x="367" y="756"/>
                  </a:lnTo>
                  <a:lnTo>
                    <a:pt x="367" y="760"/>
                  </a:lnTo>
                  <a:lnTo>
                    <a:pt x="368" y="763"/>
                  </a:lnTo>
                  <a:lnTo>
                    <a:pt x="369" y="767"/>
                  </a:lnTo>
                  <a:lnTo>
                    <a:pt x="371" y="770"/>
                  </a:lnTo>
                  <a:lnTo>
                    <a:pt x="374" y="775"/>
                  </a:lnTo>
                  <a:lnTo>
                    <a:pt x="378" y="778"/>
                  </a:lnTo>
                  <a:lnTo>
                    <a:pt x="382" y="780"/>
                  </a:lnTo>
                  <a:lnTo>
                    <a:pt x="386" y="782"/>
                  </a:lnTo>
                  <a:lnTo>
                    <a:pt x="397" y="785"/>
                  </a:lnTo>
                  <a:lnTo>
                    <a:pt x="409" y="785"/>
                  </a:lnTo>
                  <a:lnTo>
                    <a:pt x="422" y="785"/>
                  </a:lnTo>
                  <a:lnTo>
                    <a:pt x="436" y="783"/>
                  </a:lnTo>
                  <a:lnTo>
                    <a:pt x="449" y="780"/>
                  </a:lnTo>
                  <a:lnTo>
                    <a:pt x="461" y="775"/>
                  </a:lnTo>
                  <a:lnTo>
                    <a:pt x="488" y="764"/>
                  </a:lnTo>
                  <a:lnTo>
                    <a:pt x="516" y="752"/>
                  </a:lnTo>
                  <a:lnTo>
                    <a:pt x="529" y="748"/>
                  </a:lnTo>
                  <a:lnTo>
                    <a:pt x="542" y="744"/>
                  </a:lnTo>
                  <a:lnTo>
                    <a:pt x="554" y="740"/>
                  </a:lnTo>
                  <a:lnTo>
                    <a:pt x="565" y="739"/>
                  </a:lnTo>
                  <a:lnTo>
                    <a:pt x="574" y="739"/>
                  </a:lnTo>
                  <a:lnTo>
                    <a:pt x="583" y="738"/>
                  </a:lnTo>
                  <a:lnTo>
                    <a:pt x="592" y="736"/>
                  </a:lnTo>
                  <a:lnTo>
                    <a:pt x="600" y="733"/>
                  </a:lnTo>
                  <a:lnTo>
                    <a:pt x="608" y="730"/>
                  </a:lnTo>
                  <a:lnTo>
                    <a:pt x="615" y="726"/>
                  </a:lnTo>
                  <a:lnTo>
                    <a:pt x="623" y="721"/>
                  </a:lnTo>
                  <a:lnTo>
                    <a:pt x="629" y="716"/>
                  </a:lnTo>
                  <a:lnTo>
                    <a:pt x="644" y="704"/>
                  </a:lnTo>
                  <a:lnTo>
                    <a:pt x="660" y="690"/>
                  </a:lnTo>
                  <a:lnTo>
                    <a:pt x="675" y="678"/>
                  </a:lnTo>
                  <a:lnTo>
                    <a:pt x="686" y="670"/>
                  </a:lnTo>
                  <a:lnTo>
                    <a:pt x="690" y="667"/>
                  </a:lnTo>
                  <a:lnTo>
                    <a:pt x="693" y="663"/>
                  </a:lnTo>
                  <a:lnTo>
                    <a:pt x="695" y="659"/>
                  </a:lnTo>
                  <a:lnTo>
                    <a:pt x="696" y="652"/>
                  </a:lnTo>
                  <a:lnTo>
                    <a:pt x="695" y="645"/>
                  </a:lnTo>
                  <a:lnTo>
                    <a:pt x="693" y="635"/>
                  </a:lnTo>
                  <a:lnTo>
                    <a:pt x="688" y="624"/>
                  </a:lnTo>
                  <a:lnTo>
                    <a:pt x="683" y="612"/>
                  </a:lnTo>
                  <a:lnTo>
                    <a:pt x="670" y="583"/>
                  </a:lnTo>
                  <a:lnTo>
                    <a:pt x="656" y="553"/>
                  </a:lnTo>
                  <a:lnTo>
                    <a:pt x="647" y="540"/>
                  </a:lnTo>
                  <a:lnTo>
                    <a:pt x="639" y="529"/>
                  </a:lnTo>
                  <a:lnTo>
                    <a:pt x="635" y="524"/>
                  </a:lnTo>
                  <a:lnTo>
                    <a:pt x="630" y="520"/>
                  </a:lnTo>
                  <a:lnTo>
                    <a:pt x="625" y="517"/>
                  </a:lnTo>
                  <a:lnTo>
                    <a:pt x="619" y="515"/>
                  </a:lnTo>
                  <a:lnTo>
                    <a:pt x="609" y="512"/>
                  </a:lnTo>
                  <a:lnTo>
                    <a:pt x="599" y="510"/>
                  </a:lnTo>
                  <a:lnTo>
                    <a:pt x="590" y="508"/>
                  </a:lnTo>
                  <a:lnTo>
                    <a:pt x="583" y="508"/>
                  </a:lnTo>
                  <a:lnTo>
                    <a:pt x="576" y="509"/>
                  </a:lnTo>
                  <a:lnTo>
                    <a:pt x="572" y="512"/>
                  </a:lnTo>
                  <a:lnTo>
                    <a:pt x="568" y="517"/>
                  </a:lnTo>
                  <a:lnTo>
                    <a:pt x="566" y="524"/>
                  </a:lnTo>
                  <a:lnTo>
                    <a:pt x="563" y="531"/>
                  </a:lnTo>
                  <a:lnTo>
                    <a:pt x="559" y="536"/>
                  </a:lnTo>
                  <a:lnTo>
                    <a:pt x="556" y="539"/>
                  </a:lnTo>
                  <a:lnTo>
                    <a:pt x="552" y="542"/>
                  </a:lnTo>
                  <a:lnTo>
                    <a:pt x="549" y="542"/>
                  </a:lnTo>
                  <a:lnTo>
                    <a:pt x="545" y="539"/>
                  </a:lnTo>
                  <a:lnTo>
                    <a:pt x="542" y="537"/>
                  </a:lnTo>
                  <a:lnTo>
                    <a:pt x="541" y="533"/>
                  </a:lnTo>
                  <a:lnTo>
                    <a:pt x="541" y="528"/>
                  </a:lnTo>
                  <a:lnTo>
                    <a:pt x="542" y="521"/>
                  </a:lnTo>
                  <a:lnTo>
                    <a:pt x="545" y="514"/>
                  </a:lnTo>
                  <a:lnTo>
                    <a:pt x="549" y="506"/>
                  </a:lnTo>
                  <a:lnTo>
                    <a:pt x="554" y="497"/>
                  </a:lnTo>
                  <a:lnTo>
                    <a:pt x="559" y="489"/>
                  </a:lnTo>
                  <a:lnTo>
                    <a:pt x="565" y="481"/>
                  </a:lnTo>
                  <a:lnTo>
                    <a:pt x="571" y="474"/>
                  </a:lnTo>
                  <a:lnTo>
                    <a:pt x="574" y="471"/>
                  </a:lnTo>
                  <a:lnTo>
                    <a:pt x="575" y="467"/>
                  </a:lnTo>
                  <a:lnTo>
                    <a:pt x="576" y="464"/>
                  </a:lnTo>
                  <a:lnTo>
                    <a:pt x="576" y="462"/>
                  </a:lnTo>
                  <a:lnTo>
                    <a:pt x="576" y="459"/>
                  </a:lnTo>
                  <a:lnTo>
                    <a:pt x="575" y="457"/>
                  </a:lnTo>
                  <a:lnTo>
                    <a:pt x="573" y="454"/>
                  </a:lnTo>
                  <a:lnTo>
                    <a:pt x="572" y="452"/>
                  </a:lnTo>
                  <a:lnTo>
                    <a:pt x="567" y="449"/>
                  </a:lnTo>
                  <a:lnTo>
                    <a:pt x="559" y="447"/>
                  </a:lnTo>
                  <a:lnTo>
                    <a:pt x="553" y="446"/>
                  </a:lnTo>
                  <a:lnTo>
                    <a:pt x="545" y="445"/>
                  </a:lnTo>
                  <a:lnTo>
                    <a:pt x="530" y="445"/>
                  </a:lnTo>
                  <a:lnTo>
                    <a:pt x="515" y="445"/>
                  </a:lnTo>
                  <a:lnTo>
                    <a:pt x="503" y="446"/>
                  </a:lnTo>
                  <a:lnTo>
                    <a:pt x="499" y="44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10458450" y="3390900"/>
              <a:ext cx="1098550" cy="1524000"/>
            </a:xfrm>
            <a:custGeom>
              <a:avLst/>
              <a:gdLst/>
              <a:ahLst/>
              <a:cxnLst>
                <a:cxn ang="0">
                  <a:pos x="4487" y="3241"/>
                </a:cxn>
                <a:cxn ang="0">
                  <a:pos x="4533" y="3211"/>
                </a:cxn>
                <a:cxn ang="0">
                  <a:pos x="5350" y="3525"/>
                </a:cxn>
                <a:cxn ang="0">
                  <a:pos x="5489" y="3522"/>
                </a:cxn>
                <a:cxn ang="0">
                  <a:pos x="2609" y="6294"/>
                </a:cxn>
                <a:cxn ang="0">
                  <a:pos x="2691" y="6202"/>
                </a:cxn>
                <a:cxn ang="0">
                  <a:pos x="2561" y="6312"/>
                </a:cxn>
                <a:cxn ang="0">
                  <a:pos x="2757" y="6346"/>
                </a:cxn>
                <a:cxn ang="0">
                  <a:pos x="3291" y="6031"/>
                </a:cxn>
                <a:cxn ang="0">
                  <a:pos x="3344" y="6184"/>
                </a:cxn>
                <a:cxn ang="0">
                  <a:pos x="3441" y="6381"/>
                </a:cxn>
                <a:cxn ang="0">
                  <a:pos x="3626" y="6599"/>
                </a:cxn>
                <a:cxn ang="0">
                  <a:pos x="3835" y="6902"/>
                </a:cxn>
                <a:cxn ang="0">
                  <a:pos x="4134" y="7379"/>
                </a:cxn>
                <a:cxn ang="0">
                  <a:pos x="4368" y="7683"/>
                </a:cxn>
                <a:cxn ang="0">
                  <a:pos x="4349" y="7499"/>
                </a:cxn>
                <a:cxn ang="0">
                  <a:pos x="4529" y="7545"/>
                </a:cxn>
                <a:cxn ang="0">
                  <a:pos x="4455" y="7396"/>
                </a:cxn>
                <a:cxn ang="0">
                  <a:pos x="4219" y="7279"/>
                </a:cxn>
                <a:cxn ang="0">
                  <a:pos x="4056" y="6969"/>
                </a:cxn>
                <a:cxn ang="0">
                  <a:pos x="4240" y="6897"/>
                </a:cxn>
                <a:cxn ang="0">
                  <a:pos x="4171" y="6777"/>
                </a:cxn>
                <a:cxn ang="0">
                  <a:pos x="4016" y="6653"/>
                </a:cxn>
                <a:cxn ang="0">
                  <a:pos x="3771" y="6446"/>
                </a:cxn>
                <a:cxn ang="0">
                  <a:pos x="3651" y="6337"/>
                </a:cxn>
                <a:cxn ang="0">
                  <a:pos x="3555" y="6148"/>
                </a:cxn>
                <a:cxn ang="0">
                  <a:pos x="3296" y="5956"/>
                </a:cxn>
                <a:cxn ang="0">
                  <a:pos x="5367" y="5245"/>
                </a:cxn>
                <a:cxn ang="0">
                  <a:pos x="5319" y="5349"/>
                </a:cxn>
                <a:cxn ang="0">
                  <a:pos x="5363" y="5520"/>
                </a:cxn>
                <a:cxn ang="0">
                  <a:pos x="5389" y="5721"/>
                </a:cxn>
                <a:cxn ang="0">
                  <a:pos x="5416" y="6759"/>
                </a:cxn>
                <a:cxn ang="0">
                  <a:pos x="5450" y="6858"/>
                </a:cxn>
                <a:cxn ang="0">
                  <a:pos x="5501" y="6411"/>
                </a:cxn>
                <a:cxn ang="0">
                  <a:pos x="5519" y="6387"/>
                </a:cxn>
                <a:cxn ang="0">
                  <a:pos x="5299" y="7107"/>
                </a:cxn>
                <a:cxn ang="0">
                  <a:pos x="5247" y="7320"/>
                </a:cxn>
                <a:cxn ang="0">
                  <a:pos x="5287" y="7375"/>
                </a:cxn>
                <a:cxn ang="0">
                  <a:pos x="5336" y="7079"/>
                </a:cxn>
                <a:cxn ang="0">
                  <a:pos x="5424" y="6653"/>
                </a:cxn>
                <a:cxn ang="0">
                  <a:pos x="5377" y="6586"/>
                </a:cxn>
                <a:cxn ang="0">
                  <a:pos x="4404" y="155"/>
                </a:cxn>
                <a:cxn ang="0">
                  <a:pos x="432" y="2336"/>
                </a:cxn>
                <a:cxn ang="0">
                  <a:pos x="584" y="2158"/>
                </a:cxn>
                <a:cxn ang="0">
                  <a:pos x="24" y="1988"/>
                </a:cxn>
                <a:cxn ang="0">
                  <a:pos x="178" y="2136"/>
                </a:cxn>
                <a:cxn ang="0">
                  <a:pos x="287" y="2036"/>
                </a:cxn>
                <a:cxn ang="0">
                  <a:pos x="382" y="1960"/>
                </a:cxn>
                <a:cxn ang="0">
                  <a:pos x="271" y="1844"/>
                </a:cxn>
                <a:cxn ang="0">
                  <a:pos x="439" y="1811"/>
                </a:cxn>
                <a:cxn ang="0">
                  <a:pos x="268" y="1730"/>
                </a:cxn>
                <a:cxn ang="0">
                  <a:pos x="163" y="1828"/>
                </a:cxn>
                <a:cxn ang="0">
                  <a:pos x="361" y="2184"/>
                </a:cxn>
                <a:cxn ang="0">
                  <a:pos x="500" y="1716"/>
                </a:cxn>
                <a:cxn ang="0">
                  <a:pos x="772" y="1595"/>
                </a:cxn>
                <a:cxn ang="0">
                  <a:pos x="522" y="1673"/>
                </a:cxn>
                <a:cxn ang="0">
                  <a:pos x="567" y="2808"/>
                </a:cxn>
                <a:cxn ang="0">
                  <a:pos x="2536" y="1384"/>
                </a:cxn>
                <a:cxn ang="0">
                  <a:pos x="2681" y="220"/>
                </a:cxn>
                <a:cxn ang="0">
                  <a:pos x="2726" y="452"/>
                </a:cxn>
                <a:cxn ang="0">
                  <a:pos x="2777" y="180"/>
                </a:cxn>
                <a:cxn ang="0">
                  <a:pos x="2784" y="0"/>
                </a:cxn>
              </a:cxnLst>
              <a:rect l="0" t="0" r="r" b="b"/>
              <a:pathLst>
                <a:path w="5533" h="7685">
                  <a:moveTo>
                    <a:pt x="4490" y="3110"/>
                  </a:moveTo>
                  <a:lnTo>
                    <a:pt x="4483" y="3111"/>
                  </a:lnTo>
                  <a:lnTo>
                    <a:pt x="4477" y="3113"/>
                  </a:lnTo>
                  <a:lnTo>
                    <a:pt x="4471" y="3118"/>
                  </a:lnTo>
                  <a:lnTo>
                    <a:pt x="4467" y="3122"/>
                  </a:lnTo>
                  <a:lnTo>
                    <a:pt x="4463" y="3127"/>
                  </a:lnTo>
                  <a:lnTo>
                    <a:pt x="4461" y="3134"/>
                  </a:lnTo>
                  <a:lnTo>
                    <a:pt x="4460" y="3140"/>
                  </a:lnTo>
                  <a:lnTo>
                    <a:pt x="4461" y="3149"/>
                  </a:lnTo>
                  <a:lnTo>
                    <a:pt x="4463" y="3165"/>
                  </a:lnTo>
                  <a:lnTo>
                    <a:pt x="4466" y="3179"/>
                  </a:lnTo>
                  <a:lnTo>
                    <a:pt x="4464" y="3184"/>
                  </a:lnTo>
                  <a:lnTo>
                    <a:pt x="4463" y="3190"/>
                  </a:lnTo>
                  <a:lnTo>
                    <a:pt x="4460" y="3195"/>
                  </a:lnTo>
                  <a:lnTo>
                    <a:pt x="4457" y="3200"/>
                  </a:lnTo>
                  <a:lnTo>
                    <a:pt x="4444" y="3210"/>
                  </a:lnTo>
                  <a:lnTo>
                    <a:pt x="4433" y="3222"/>
                  </a:lnTo>
                  <a:lnTo>
                    <a:pt x="4432" y="3224"/>
                  </a:lnTo>
                  <a:lnTo>
                    <a:pt x="4431" y="3226"/>
                  </a:lnTo>
                  <a:lnTo>
                    <a:pt x="4430" y="3228"/>
                  </a:lnTo>
                  <a:lnTo>
                    <a:pt x="4431" y="3230"/>
                  </a:lnTo>
                  <a:lnTo>
                    <a:pt x="4432" y="3231"/>
                  </a:lnTo>
                  <a:lnTo>
                    <a:pt x="4435" y="3233"/>
                  </a:lnTo>
                  <a:lnTo>
                    <a:pt x="4439" y="3234"/>
                  </a:lnTo>
                  <a:lnTo>
                    <a:pt x="4444" y="3234"/>
                  </a:lnTo>
                  <a:lnTo>
                    <a:pt x="4464" y="3234"/>
                  </a:lnTo>
                  <a:lnTo>
                    <a:pt x="4478" y="3235"/>
                  </a:lnTo>
                  <a:lnTo>
                    <a:pt x="4483" y="3238"/>
                  </a:lnTo>
                  <a:lnTo>
                    <a:pt x="4487" y="3241"/>
                  </a:lnTo>
                  <a:lnTo>
                    <a:pt x="4489" y="3246"/>
                  </a:lnTo>
                  <a:lnTo>
                    <a:pt x="4490" y="3254"/>
                  </a:lnTo>
                  <a:lnTo>
                    <a:pt x="4491" y="3264"/>
                  </a:lnTo>
                  <a:lnTo>
                    <a:pt x="4492" y="3273"/>
                  </a:lnTo>
                  <a:lnTo>
                    <a:pt x="4496" y="3283"/>
                  </a:lnTo>
                  <a:lnTo>
                    <a:pt x="4498" y="3293"/>
                  </a:lnTo>
                  <a:lnTo>
                    <a:pt x="4502" y="3301"/>
                  </a:lnTo>
                  <a:lnTo>
                    <a:pt x="4506" y="3308"/>
                  </a:lnTo>
                  <a:lnTo>
                    <a:pt x="4509" y="3310"/>
                  </a:lnTo>
                  <a:lnTo>
                    <a:pt x="4511" y="3312"/>
                  </a:lnTo>
                  <a:lnTo>
                    <a:pt x="4514" y="3313"/>
                  </a:lnTo>
                  <a:lnTo>
                    <a:pt x="4517" y="3313"/>
                  </a:lnTo>
                  <a:lnTo>
                    <a:pt x="4519" y="3311"/>
                  </a:lnTo>
                  <a:lnTo>
                    <a:pt x="4520" y="3309"/>
                  </a:lnTo>
                  <a:lnTo>
                    <a:pt x="4521" y="3306"/>
                  </a:lnTo>
                  <a:lnTo>
                    <a:pt x="4521" y="3301"/>
                  </a:lnTo>
                  <a:lnTo>
                    <a:pt x="4520" y="3291"/>
                  </a:lnTo>
                  <a:lnTo>
                    <a:pt x="4519" y="3278"/>
                  </a:lnTo>
                  <a:lnTo>
                    <a:pt x="4518" y="3265"/>
                  </a:lnTo>
                  <a:lnTo>
                    <a:pt x="4517" y="3252"/>
                  </a:lnTo>
                  <a:lnTo>
                    <a:pt x="4518" y="3246"/>
                  </a:lnTo>
                  <a:lnTo>
                    <a:pt x="4519" y="3242"/>
                  </a:lnTo>
                  <a:lnTo>
                    <a:pt x="4521" y="3238"/>
                  </a:lnTo>
                  <a:lnTo>
                    <a:pt x="4525" y="3236"/>
                  </a:lnTo>
                  <a:lnTo>
                    <a:pt x="4528" y="3233"/>
                  </a:lnTo>
                  <a:lnTo>
                    <a:pt x="4530" y="3229"/>
                  </a:lnTo>
                  <a:lnTo>
                    <a:pt x="4531" y="3225"/>
                  </a:lnTo>
                  <a:lnTo>
                    <a:pt x="4532" y="3221"/>
                  </a:lnTo>
                  <a:lnTo>
                    <a:pt x="4533" y="3211"/>
                  </a:lnTo>
                  <a:lnTo>
                    <a:pt x="4531" y="3199"/>
                  </a:lnTo>
                  <a:lnTo>
                    <a:pt x="4528" y="3187"/>
                  </a:lnTo>
                  <a:lnTo>
                    <a:pt x="4525" y="3174"/>
                  </a:lnTo>
                  <a:lnTo>
                    <a:pt x="4519" y="3164"/>
                  </a:lnTo>
                  <a:lnTo>
                    <a:pt x="4515" y="3153"/>
                  </a:lnTo>
                  <a:lnTo>
                    <a:pt x="4506" y="3136"/>
                  </a:lnTo>
                  <a:lnTo>
                    <a:pt x="4498" y="3123"/>
                  </a:lnTo>
                  <a:lnTo>
                    <a:pt x="4492" y="3113"/>
                  </a:lnTo>
                  <a:lnTo>
                    <a:pt x="4490" y="3110"/>
                  </a:lnTo>
                  <a:close/>
                  <a:moveTo>
                    <a:pt x="5458" y="3502"/>
                  </a:moveTo>
                  <a:lnTo>
                    <a:pt x="5442" y="3503"/>
                  </a:lnTo>
                  <a:lnTo>
                    <a:pt x="5428" y="3506"/>
                  </a:lnTo>
                  <a:lnTo>
                    <a:pt x="5420" y="3506"/>
                  </a:lnTo>
                  <a:lnTo>
                    <a:pt x="5415" y="3506"/>
                  </a:lnTo>
                  <a:lnTo>
                    <a:pt x="5407" y="3506"/>
                  </a:lnTo>
                  <a:lnTo>
                    <a:pt x="5401" y="3504"/>
                  </a:lnTo>
                  <a:lnTo>
                    <a:pt x="5386" y="3499"/>
                  </a:lnTo>
                  <a:lnTo>
                    <a:pt x="5369" y="3495"/>
                  </a:lnTo>
                  <a:lnTo>
                    <a:pt x="5361" y="3494"/>
                  </a:lnTo>
                  <a:lnTo>
                    <a:pt x="5355" y="3495"/>
                  </a:lnTo>
                  <a:lnTo>
                    <a:pt x="5351" y="3496"/>
                  </a:lnTo>
                  <a:lnTo>
                    <a:pt x="5349" y="3497"/>
                  </a:lnTo>
                  <a:lnTo>
                    <a:pt x="5348" y="3500"/>
                  </a:lnTo>
                  <a:lnTo>
                    <a:pt x="5347" y="3502"/>
                  </a:lnTo>
                  <a:lnTo>
                    <a:pt x="5346" y="3509"/>
                  </a:lnTo>
                  <a:lnTo>
                    <a:pt x="5346" y="3514"/>
                  </a:lnTo>
                  <a:lnTo>
                    <a:pt x="5346" y="3518"/>
                  </a:lnTo>
                  <a:lnTo>
                    <a:pt x="5347" y="3522"/>
                  </a:lnTo>
                  <a:lnTo>
                    <a:pt x="5350" y="3525"/>
                  </a:lnTo>
                  <a:lnTo>
                    <a:pt x="5353" y="3527"/>
                  </a:lnTo>
                  <a:lnTo>
                    <a:pt x="5359" y="3529"/>
                  </a:lnTo>
                  <a:lnTo>
                    <a:pt x="5365" y="3530"/>
                  </a:lnTo>
                  <a:lnTo>
                    <a:pt x="5373" y="3532"/>
                  </a:lnTo>
                  <a:lnTo>
                    <a:pt x="5378" y="3537"/>
                  </a:lnTo>
                  <a:lnTo>
                    <a:pt x="5383" y="3540"/>
                  </a:lnTo>
                  <a:lnTo>
                    <a:pt x="5387" y="3544"/>
                  </a:lnTo>
                  <a:lnTo>
                    <a:pt x="5390" y="3549"/>
                  </a:lnTo>
                  <a:lnTo>
                    <a:pt x="5393" y="3552"/>
                  </a:lnTo>
                  <a:lnTo>
                    <a:pt x="5398" y="3554"/>
                  </a:lnTo>
                  <a:lnTo>
                    <a:pt x="5401" y="3555"/>
                  </a:lnTo>
                  <a:lnTo>
                    <a:pt x="5404" y="3555"/>
                  </a:lnTo>
                  <a:lnTo>
                    <a:pt x="5406" y="3554"/>
                  </a:lnTo>
                  <a:lnTo>
                    <a:pt x="5408" y="3553"/>
                  </a:lnTo>
                  <a:lnTo>
                    <a:pt x="5410" y="3551"/>
                  </a:lnTo>
                  <a:lnTo>
                    <a:pt x="5413" y="3549"/>
                  </a:lnTo>
                  <a:lnTo>
                    <a:pt x="5417" y="3545"/>
                  </a:lnTo>
                  <a:lnTo>
                    <a:pt x="5423" y="3544"/>
                  </a:lnTo>
                  <a:lnTo>
                    <a:pt x="5432" y="3543"/>
                  </a:lnTo>
                  <a:lnTo>
                    <a:pt x="5452" y="3543"/>
                  </a:lnTo>
                  <a:lnTo>
                    <a:pt x="5470" y="3543"/>
                  </a:lnTo>
                  <a:lnTo>
                    <a:pt x="5477" y="3542"/>
                  </a:lnTo>
                  <a:lnTo>
                    <a:pt x="5482" y="3540"/>
                  </a:lnTo>
                  <a:lnTo>
                    <a:pt x="5485" y="3538"/>
                  </a:lnTo>
                  <a:lnTo>
                    <a:pt x="5487" y="3536"/>
                  </a:lnTo>
                  <a:lnTo>
                    <a:pt x="5488" y="3532"/>
                  </a:lnTo>
                  <a:lnTo>
                    <a:pt x="5489" y="3529"/>
                  </a:lnTo>
                  <a:lnTo>
                    <a:pt x="5489" y="3526"/>
                  </a:lnTo>
                  <a:lnTo>
                    <a:pt x="5489" y="3522"/>
                  </a:lnTo>
                  <a:lnTo>
                    <a:pt x="5487" y="3519"/>
                  </a:lnTo>
                  <a:lnTo>
                    <a:pt x="5486" y="3516"/>
                  </a:lnTo>
                  <a:lnTo>
                    <a:pt x="5480" y="3512"/>
                  </a:lnTo>
                  <a:lnTo>
                    <a:pt x="5475" y="3509"/>
                  </a:lnTo>
                  <a:lnTo>
                    <a:pt x="5463" y="3504"/>
                  </a:lnTo>
                  <a:lnTo>
                    <a:pt x="5458" y="3502"/>
                  </a:lnTo>
                  <a:close/>
                  <a:moveTo>
                    <a:pt x="2674" y="6189"/>
                  </a:moveTo>
                  <a:lnTo>
                    <a:pt x="2663" y="6196"/>
                  </a:lnTo>
                  <a:lnTo>
                    <a:pt x="2652" y="6204"/>
                  </a:lnTo>
                  <a:lnTo>
                    <a:pt x="2647" y="6208"/>
                  </a:lnTo>
                  <a:lnTo>
                    <a:pt x="2640" y="6211"/>
                  </a:lnTo>
                  <a:lnTo>
                    <a:pt x="2634" y="6213"/>
                  </a:lnTo>
                  <a:lnTo>
                    <a:pt x="2626" y="6214"/>
                  </a:lnTo>
                  <a:lnTo>
                    <a:pt x="2619" y="6214"/>
                  </a:lnTo>
                  <a:lnTo>
                    <a:pt x="2612" y="6216"/>
                  </a:lnTo>
                  <a:lnTo>
                    <a:pt x="2607" y="6218"/>
                  </a:lnTo>
                  <a:lnTo>
                    <a:pt x="2603" y="6222"/>
                  </a:lnTo>
                  <a:lnTo>
                    <a:pt x="2599" y="6226"/>
                  </a:lnTo>
                  <a:lnTo>
                    <a:pt x="2598" y="6231"/>
                  </a:lnTo>
                  <a:lnTo>
                    <a:pt x="2597" y="6238"/>
                  </a:lnTo>
                  <a:lnTo>
                    <a:pt x="2598" y="6245"/>
                  </a:lnTo>
                  <a:lnTo>
                    <a:pt x="2598" y="6261"/>
                  </a:lnTo>
                  <a:lnTo>
                    <a:pt x="2599" y="6278"/>
                  </a:lnTo>
                  <a:lnTo>
                    <a:pt x="2599" y="6283"/>
                  </a:lnTo>
                  <a:lnTo>
                    <a:pt x="2600" y="6286"/>
                  </a:lnTo>
                  <a:lnTo>
                    <a:pt x="2601" y="6288"/>
                  </a:lnTo>
                  <a:lnTo>
                    <a:pt x="2604" y="6290"/>
                  </a:lnTo>
                  <a:lnTo>
                    <a:pt x="2606" y="6292"/>
                  </a:lnTo>
                  <a:lnTo>
                    <a:pt x="2609" y="6294"/>
                  </a:lnTo>
                  <a:lnTo>
                    <a:pt x="2613" y="6294"/>
                  </a:lnTo>
                  <a:lnTo>
                    <a:pt x="2618" y="6292"/>
                  </a:lnTo>
                  <a:lnTo>
                    <a:pt x="2627" y="6290"/>
                  </a:lnTo>
                  <a:lnTo>
                    <a:pt x="2634" y="6287"/>
                  </a:lnTo>
                  <a:lnTo>
                    <a:pt x="2639" y="6285"/>
                  </a:lnTo>
                  <a:lnTo>
                    <a:pt x="2643" y="6282"/>
                  </a:lnTo>
                  <a:lnTo>
                    <a:pt x="2648" y="6281"/>
                  </a:lnTo>
                  <a:lnTo>
                    <a:pt x="2651" y="6280"/>
                  </a:lnTo>
                  <a:lnTo>
                    <a:pt x="2655" y="6281"/>
                  </a:lnTo>
                  <a:lnTo>
                    <a:pt x="2662" y="6284"/>
                  </a:lnTo>
                  <a:lnTo>
                    <a:pt x="2667" y="6286"/>
                  </a:lnTo>
                  <a:lnTo>
                    <a:pt x="2674" y="6288"/>
                  </a:lnTo>
                  <a:lnTo>
                    <a:pt x="2679" y="6288"/>
                  </a:lnTo>
                  <a:lnTo>
                    <a:pt x="2683" y="6286"/>
                  </a:lnTo>
                  <a:lnTo>
                    <a:pt x="2687" y="6284"/>
                  </a:lnTo>
                  <a:lnTo>
                    <a:pt x="2691" y="6280"/>
                  </a:lnTo>
                  <a:lnTo>
                    <a:pt x="2692" y="6274"/>
                  </a:lnTo>
                  <a:lnTo>
                    <a:pt x="2692" y="6267"/>
                  </a:lnTo>
                  <a:lnTo>
                    <a:pt x="2691" y="6259"/>
                  </a:lnTo>
                  <a:lnTo>
                    <a:pt x="2690" y="6253"/>
                  </a:lnTo>
                  <a:lnTo>
                    <a:pt x="2686" y="6247"/>
                  </a:lnTo>
                  <a:lnTo>
                    <a:pt x="2684" y="6242"/>
                  </a:lnTo>
                  <a:lnTo>
                    <a:pt x="2683" y="6237"/>
                  </a:lnTo>
                  <a:lnTo>
                    <a:pt x="2681" y="6231"/>
                  </a:lnTo>
                  <a:lnTo>
                    <a:pt x="2681" y="6225"/>
                  </a:lnTo>
                  <a:lnTo>
                    <a:pt x="2683" y="6217"/>
                  </a:lnTo>
                  <a:lnTo>
                    <a:pt x="2685" y="6210"/>
                  </a:lnTo>
                  <a:lnTo>
                    <a:pt x="2689" y="6205"/>
                  </a:lnTo>
                  <a:lnTo>
                    <a:pt x="2691" y="6202"/>
                  </a:lnTo>
                  <a:lnTo>
                    <a:pt x="2693" y="6200"/>
                  </a:lnTo>
                  <a:lnTo>
                    <a:pt x="2694" y="6199"/>
                  </a:lnTo>
                  <a:lnTo>
                    <a:pt x="2695" y="6197"/>
                  </a:lnTo>
                  <a:lnTo>
                    <a:pt x="2694" y="6195"/>
                  </a:lnTo>
                  <a:lnTo>
                    <a:pt x="2692" y="6190"/>
                  </a:lnTo>
                  <a:lnTo>
                    <a:pt x="2690" y="6187"/>
                  </a:lnTo>
                  <a:lnTo>
                    <a:pt x="2686" y="6185"/>
                  </a:lnTo>
                  <a:lnTo>
                    <a:pt x="2683" y="6185"/>
                  </a:lnTo>
                  <a:lnTo>
                    <a:pt x="2680" y="6185"/>
                  </a:lnTo>
                  <a:lnTo>
                    <a:pt x="2676" y="6187"/>
                  </a:lnTo>
                  <a:lnTo>
                    <a:pt x="2674" y="6189"/>
                  </a:lnTo>
                  <a:close/>
                  <a:moveTo>
                    <a:pt x="2549" y="6267"/>
                  </a:moveTo>
                  <a:lnTo>
                    <a:pt x="2543" y="6271"/>
                  </a:lnTo>
                  <a:lnTo>
                    <a:pt x="2539" y="6275"/>
                  </a:lnTo>
                  <a:lnTo>
                    <a:pt x="2537" y="6280"/>
                  </a:lnTo>
                  <a:lnTo>
                    <a:pt x="2535" y="6284"/>
                  </a:lnTo>
                  <a:lnTo>
                    <a:pt x="2535" y="6295"/>
                  </a:lnTo>
                  <a:lnTo>
                    <a:pt x="2535" y="6306"/>
                  </a:lnTo>
                  <a:lnTo>
                    <a:pt x="2535" y="6310"/>
                  </a:lnTo>
                  <a:lnTo>
                    <a:pt x="2536" y="6312"/>
                  </a:lnTo>
                  <a:lnTo>
                    <a:pt x="2537" y="6315"/>
                  </a:lnTo>
                  <a:lnTo>
                    <a:pt x="2539" y="6316"/>
                  </a:lnTo>
                  <a:lnTo>
                    <a:pt x="2543" y="6319"/>
                  </a:lnTo>
                  <a:lnTo>
                    <a:pt x="2549" y="6319"/>
                  </a:lnTo>
                  <a:lnTo>
                    <a:pt x="2551" y="6319"/>
                  </a:lnTo>
                  <a:lnTo>
                    <a:pt x="2554" y="6318"/>
                  </a:lnTo>
                  <a:lnTo>
                    <a:pt x="2556" y="6317"/>
                  </a:lnTo>
                  <a:lnTo>
                    <a:pt x="2558" y="6315"/>
                  </a:lnTo>
                  <a:lnTo>
                    <a:pt x="2561" y="6312"/>
                  </a:lnTo>
                  <a:lnTo>
                    <a:pt x="2563" y="6309"/>
                  </a:lnTo>
                  <a:lnTo>
                    <a:pt x="2565" y="6305"/>
                  </a:lnTo>
                  <a:lnTo>
                    <a:pt x="2566" y="6300"/>
                  </a:lnTo>
                  <a:lnTo>
                    <a:pt x="2568" y="6283"/>
                  </a:lnTo>
                  <a:lnTo>
                    <a:pt x="2568" y="6271"/>
                  </a:lnTo>
                  <a:lnTo>
                    <a:pt x="2568" y="6267"/>
                  </a:lnTo>
                  <a:lnTo>
                    <a:pt x="2566" y="6265"/>
                  </a:lnTo>
                  <a:lnTo>
                    <a:pt x="2564" y="6262"/>
                  </a:lnTo>
                  <a:lnTo>
                    <a:pt x="2561" y="6261"/>
                  </a:lnTo>
                  <a:lnTo>
                    <a:pt x="2555" y="6262"/>
                  </a:lnTo>
                  <a:lnTo>
                    <a:pt x="2551" y="6265"/>
                  </a:lnTo>
                  <a:lnTo>
                    <a:pt x="2549" y="6266"/>
                  </a:lnTo>
                  <a:lnTo>
                    <a:pt x="2549" y="6267"/>
                  </a:lnTo>
                  <a:close/>
                  <a:moveTo>
                    <a:pt x="2747" y="6316"/>
                  </a:moveTo>
                  <a:lnTo>
                    <a:pt x="2744" y="6320"/>
                  </a:lnTo>
                  <a:lnTo>
                    <a:pt x="2736" y="6330"/>
                  </a:lnTo>
                  <a:lnTo>
                    <a:pt x="2733" y="6337"/>
                  </a:lnTo>
                  <a:lnTo>
                    <a:pt x="2729" y="6343"/>
                  </a:lnTo>
                  <a:lnTo>
                    <a:pt x="2727" y="6348"/>
                  </a:lnTo>
                  <a:lnTo>
                    <a:pt x="2727" y="6355"/>
                  </a:lnTo>
                  <a:lnTo>
                    <a:pt x="2729" y="6359"/>
                  </a:lnTo>
                  <a:lnTo>
                    <a:pt x="2733" y="6362"/>
                  </a:lnTo>
                  <a:lnTo>
                    <a:pt x="2735" y="6364"/>
                  </a:lnTo>
                  <a:lnTo>
                    <a:pt x="2739" y="6364"/>
                  </a:lnTo>
                  <a:lnTo>
                    <a:pt x="2742" y="6363"/>
                  </a:lnTo>
                  <a:lnTo>
                    <a:pt x="2747" y="6361"/>
                  </a:lnTo>
                  <a:lnTo>
                    <a:pt x="2751" y="6356"/>
                  </a:lnTo>
                  <a:lnTo>
                    <a:pt x="2755" y="6349"/>
                  </a:lnTo>
                  <a:lnTo>
                    <a:pt x="2757" y="6346"/>
                  </a:lnTo>
                  <a:lnTo>
                    <a:pt x="2758" y="6343"/>
                  </a:lnTo>
                  <a:lnTo>
                    <a:pt x="2758" y="6340"/>
                  </a:lnTo>
                  <a:lnTo>
                    <a:pt x="2758" y="6337"/>
                  </a:lnTo>
                  <a:lnTo>
                    <a:pt x="2757" y="6330"/>
                  </a:lnTo>
                  <a:lnTo>
                    <a:pt x="2754" y="6326"/>
                  </a:lnTo>
                  <a:lnTo>
                    <a:pt x="2748" y="6318"/>
                  </a:lnTo>
                  <a:lnTo>
                    <a:pt x="2747" y="6316"/>
                  </a:lnTo>
                  <a:close/>
                  <a:moveTo>
                    <a:pt x="3289" y="5956"/>
                  </a:moveTo>
                  <a:lnTo>
                    <a:pt x="3287" y="5961"/>
                  </a:lnTo>
                  <a:lnTo>
                    <a:pt x="3286" y="5966"/>
                  </a:lnTo>
                  <a:lnTo>
                    <a:pt x="3287" y="5971"/>
                  </a:lnTo>
                  <a:lnTo>
                    <a:pt x="3287" y="5974"/>
                  </a:lnTo>
                  <a:lnTo>
                    <a:pt x="3288" y="5979"/>
                  </a:lnTo>
                  <a:lnTo>
                    <a:pt x="3287" y="5981"/>
                  </a:lnTo>
                  <a:lnTo>
                    <a:pt x="3285" y="5983"/>
                  </a:lnTo>
                  <a:lnTo>
                    <a:pt x="3280" y="5984"/>
                  </a:lnTo>
                  <a:lnTo>
                    <a:pt x="3274" y="5984"/>
                  </a:lnTo>
                  <a:lnTo>
                    <a:pt x="3268" y="5985"/>
                  </a:lnTo>
                  <a:lnTo>
                    <a:pt x="3263" y="5987"/>
                  </a:lnTo>
                  <a:lnTo>
                    <a:pt x="3259" y="5990"/>
                  </a:lnTo>
                  <a:lnTo>
                    <a:pt x="3256" y="5995"/>
                  </a:lnTo>
                  <a:lnTo>
                    <a:pt x="3256" y="5999"/>
                  </a:lnTo>
                  <a:lnTo>
                    <a:pt x="3257" y="6004"/>
                  </a:lnTo>
                  <a:lnTo>
                    <a:pt x="3260" y="6011"/>
                  </a:lnTo>
                  <a:lnTo>
                    <a:pt x="3263" y="6015"/>
                  </a:lnTo>
                  <a:lnTo>
                    <a:pt x="3267" y="6018"/>
                  </a:lnTo>
                  <a:lnTo>
                    <a:pt x="3272" y="6022"/>
                  </a:lnTo>
                  <a:lnTo>
                    <a:pt x="3278" y="6025"/>
                  </a:lnTo>
                  <a:lnTo>
                    <a:pt x="3291" y="6031"/>
                  </a:lnTo>
                  <a:lnTo>
                    <a:pt x="3303" y="6038"/>
                  </a:lnTo>
                  <a:lnTo>
                    <a:pt x="3317" y="6044"/>
                  </a:lnTo>
                  <a:lnTo>
                    <a:pt x="3329" y="6051"/>
                  </a:lnTo>
                  <a:lnTo>
                    <a:pt x="3334" y="6054"/>
                  </a:lnTo>
                  <a:lnTo>
                    <a:pt x="3338" y="6057"/>
                  </a:lnTo>
                  <a:lnTo>
                    <a:pt x="3340" y="6060"/>
                  </a:lnTo>
                  <a:lnTo>
                    <a:pt x="3342" y="6064"/>
                  </a:lnTo>
                  <a:lnTo>
                    <a:pt x="3344" y="6078"/>
                  </a:lnTo>
                  <a:lnTo>
                    <a:pt x="3346" y="6091"/>
                  </a:lnTo>
                  <a:lnTo>
                    <a:pt x="3348" y="6107"/>
                  </a:lnTo>
                  <a:lnTo>
                    <a:pt x="3349" y="6122"/>
                  </a:lnTo>
                  <a:lnTo>
                    <a:pt x="3350" y="6129"/>
                  </a:lnTo>
                  <a:lnTo>
                    <a:pt x="3354" y="6137"/>
                  </a:lnTo>
                  <a:lnTo>
                    <a:pt x="3358" y="6145"/>
                  </a:lnTo>
                  <a:lnTo>
                    <a:pt x="3364" y="6154"/>
                  </a:lnTo>
                  <a:lnTo>
                    <a:pt x="3368" y="6161"/>
                  </a:lnTo>
                  <a:lnTo>
                    <a:pt x="3372" y="6169"/>
                  </a:lnTo>
                  <a:lnTo>
                    <a:pt x="3373" y="6172"/>
                  </a:lnTo>
                  <a:lnTo>
                    <a:pt x="3373" y="6175"/>
                  </a:lnTo>
                  <a:lnTo>
                    <a:pt x="3373" y="6179"/>
                  </a:lnTo>
                  <a:lnTo>
                    <a:pt x="3373" y="6182"/>
                  </a:lnTo>
                  <a:lnTo>
                    <a:pt x="3371" y="6184"/>
                  </a:lnTo>
                  <a:lnTo>
                    <a:pt x="3370" y="6185"/>
                  </a:lnTo>
                  <a:lnTo>
                    <a:pt x="3368" y="6186"/>
                  </a:lnTo>
                  <a:lnTo>
                    <a:pt x="3366" y="6186"/>
                  </a:lnTo>
                  <a:lnTo>
                    <a:pt x="3360" y="6185"/>
                  </a:lnTo>
                  <a:lnTo>
                    <a:pt x="3355" y="6184"/>
                  </a:lnTo>
                  <a:lnTo>
                    <a:pt x="3350" y="6183"/>
                  </a:lnTo>
                  <a:lnTo>
                    <a:pt x="3344" y="6184"/>
                  </a:lnTo>
                  <a:lnTo>
                    <a:pt x="3341" y="6185"/>
                  </a:lnTo>
                  <a:lnTo>
                    <a:pt x="3339" y="6188"/>
                  </a:lnTo>
                  <a:lnTo>
                    <a:pt x="3337" y="6191"/>
                  </a:lnTo>
                  <a:lnTo>
                    <a:pt x="3335" y="6196"/>
                  </a:lnTo>
                  <a:lnTo>
                    <a:pt x="3332" y="6200"/>
                  </a:lnTo>
                  <a:lnTo>
                    <a:pt x="3331" y="6205"/>
                  </a:lnTo>
                  <a:lnTo>
                    <a:pt x="3331" y="6211"/>
                  </a:lnTo>
                  <a:lnTo>
                    <a:pt x="3331" y="6215"/>
                  </a:lnTo>
                  <a:lnTo>
                    <a:pt x="3334" y="6225"/>
                  </a:lnTo>
                  <a:lnTo>
                    <a:pt x="3337" y="6234"/>
                  </a:lnTo>
                  <a:lnTo>
                    <a:pt x="3345" y="6253"/>
                  </a:lnTo>
                  <a:lnTo>
                    <a:pt x="3354" y="6267"/>
                  </a:lnTo>
                  <a:lnTo>
                    <a:pt x="3357" y="6271"/>
                  </a:lnTo>
                  <a:lnTo>
                    <a:pt x="3358" y="6275"/>
                  </a:lnTo>
                  <a:lnTo>
                    <a:pt x="3359" y="6278"/>
                  </a:lnTo>
                  <a:lnTo>
                    <a:pt x="3359" y="6283"/>
                  </a:lnTo>
                  <a:lnTo>
                    <a:pt x="3360" y="6292"/>
                  </a:lnTo>
                  <a:lnTo>
                    <a:pt x="3365" y="6311"/>
                  </a:lnTo>
                  <a:lnTo>
                    <a:pt x="3368" y="6317"/>
                  </a:lnTo>
                  <a:lnTo>
                    <a:pt x="3370" y="6323"/>
                  </a:lnTo>
                  <a:lnTo>
                    <a:pt x="3373" y="6327"/>
                  </a:lnTo>
                  <a:lnTo>
                    <a:pt x="3378" y="6331"/>
                  </a:lnTo>
                  <a:lnTo>
                    <a:pt x="3386" y="6339"/>
                  </a:lnTo>
                  <a:lnTo>
                    <a:pt x="3396" y="6345"/>
                  </a:lnTo>
                  <a:lnTo>
                    <a:pt x="3407" y="6351"/>
                  </a:lnTo>
                  <a:lnTo>
                    <a:pt x="3416" y="6357"/>
                  </a:lnTo>
                  <a:lnTo>
                    <a:pt x="3426" y="6363"/>
                  </a:lnTo>
                  <a:lnTo>
                    <a:pt x="3435" y="6371"/>
                  </a:lnTo>
                  <a:lnTo>
                    <a:pt x="3441" y="6381"/>
                  </a:lnTo>
                  <a:lnTo>
                    <a:pt x="3444" y="6389"/>
                  </a:lnTo>
                  <a:lnTo>
                    <a:pt x="3446" y="6398"/>
                  </a:lnTo>
                  <a:lnTo>
                    <a:pt x="3448" y="6406"/>
                  </a:lnTo>
                  <a:lnTo>
                    <a:pt x="3446" y="6424"/>
                  </a:lnTo>
                  <a:lnTo>
                    <a:pt x="3445" y="6441"/>
                  </a:lnTo>
                  <a:lnTo>
                    <a:pt x="3446" y="6445"/>
                  </a:lnTo>
                  <a:lnTo>
                    <a:pt x="3449" y="6450"/>
                  </a:lnTo>
                  <a:lnTo>
                    <a:pt x="3452" y="6455"/>
                  </a:lnTo>
                  <a:lnTo>
                    <a:pt x="3456" y="6460"/>
                  </a:lnTo>
                  <a:lnTo>
                    <a:pt x="3467" y="6471"/>
                  </a:lnTo>
                  <a:lnTo>
                    <a:pt x="3480" y="6482"/>
                  </a:lnTo>
                  <a:lnTo>
                    <a:pt x="3494" y="6493"/>
                  </a:lnTo>
                  <a:lnTo>
                    <a:pt x="3506" y="6506"/>
                  </a:lnTo>
                  <a:lnTo>
                    <a:pt x="3511" y="6513"/>
                  </a:lnTo>
                  <a:lnTo>
                    <a:pt x="3516" y="6519"/>
                  </a:lnTo>
                  <a:lnTo>
                    <a:pt x="3520" y="6526"/>
                  </a:lnTo>
                  <a:lnTo>
                    <a:pt x="3523" y="6532"/>
                  </a:lnTo>
                  <a:lnTo>
                    <a:pt x="3525" y="6539"/>
                  </a:lnTo>
                  <a:lnTo>
                    <a:pt x="3527" y="6545"/>
                  </a:lnTo>
                  <a:lnTo>
                    <a:pt x="3530" y="6550"/>
                  </a:lnTo>
                  <a:lnTo>
                    <a:pt x="3535" y="6556"/>
                  </a:lnTo>
                  <a:lnTo>
                    <a:pt x="3542" y="6565"/>
                  </a:lnTo>
                  <a:lnTo>
                    <a:pt x="3552" y="6573"/>
                  </a:lnTo>
                  <a:lnTo>
                    <a:pt x="3561" y="6581"/>
                  </a:lnTo>
                  <a:lnTo>
                    <a:pt x="3573" y="6586"/>
                  </a:lnTo>
                  <a:lnTo>
                    <a:pt x="3584" y="6589"/>
                  </a:lnTo>
                  <a:lnTo>
                    <a:pt x="3597" y="6592"/>
                  </a:lnTo>
                  <a:lnTo>
                    <a:pt x="3615" y="6596"/>
                  </a:lnTo>
                  <a:lnTo>
                    <a:pt x="3626" y="6599"/>
                  </a:lnTo>
                  <a:lnTo>
                    <a:pt x="3638" y="6607"/>
                  </a:lnTo>
                  <a:lnTo>
                    <a:pt x="3657" y="6624"/>
                  </a:lnTo>
                  <a:lnTo>
                    <a:pt x="3669" y="6634"/>
                  </a:lnTo>
                  <a:lnTo>
                    <a:pt x="3679" y="6644"/>
                  </a:lnTo>
                  <a:lnTo>
                    <a:pt x="3687" y="6655"/>
                  </a:lnTo>
                  <a:lnTo>
                    <a:pt x="3695" y="6664"/>
                  </a:lnTo>
                  <a:lnTo>
                    <a:pt x="3701" y="6675"/>
                  </a:lnTo>
                  <a:lnTo>
                    <a:pt x="3706" y="6686"/>
                  </a:lnTo>
                  <a:lnTo>
                    <a:pt x="3709" y="6698"/>
                  </a:lnTo>
                  <a:lnTo>
                    <a:pt x="3711" y="6709"/>
                  </a:lnTo>
                  <a:lnTo>
                    <a:pt x="3712" y="6723"/>
                  </a:lnTo>
                  <a:lnTo>
                    <a:pt x="3713" y="6735"/>
                  </a:lnTo>
                  <a:lnTo>
                    <a:pt x="3715" y="6747"/>
                  </a:lnTo>
                  <a:lnTo>
                    <a:pt x="3718" y="6759"/>
                  </a:lnTo>
                  <a:lnTo>
                    <a:pt x="3721" y="6764"/>
                  </a:lnTo>
                  <a:lnTo>
                    <a:pt x="3723" y="6770"/>
                  </a:lnTo>
                  <a:lnTo>
                    <a:pt x="3727" y="6775"/>
                  </a:lnTo>
                  <a:lnTo>
                    <a:pt x="3731" y="6780"/>
                  </a:lnTo>
                  <a:lnTo>
                    <a:pt x="3737" y="6786"/>
                  </a:lnTo>
                  <a:lnTo>
                    <a:pt x="3743" y="6791"/>
                  </a:lnTo>
                  <a:lnTo>
                    <a:pt x="3750" y="6795"/>
                  </a:lnTo>
                  <a:lnTo>
                    <a:pt x="3759" y="6801"/>
                  </a:lnTo>
                  <a:lnTo>
                    <a:pt x="3768" y="6806"/>
                  </a:lnTo>
                  <a:lnTo>
                    <a:pt x="3776" y="6813"/>
                  </a:lnTo>
                  <a:lnTo>
                    <a:pt x="3784" y="6820"/>
                  </a:lnTo>
                  <a:lnTo>
                    <a:pt x="3790" y="6828"/>
                  </a:lnTo>
                  <a:lnTo>
                    <a:pt x="3803" y="6844"/>
                  </a:lnTo>
                  <a:lnTo>
                    <a:pt x="3815" y="6862"/>
                  </a:lnTo>
                  <a:lnTo>
                    <a:pt x="3835" y="6902"/>
                  </a:lnTo>
                  <a:lnTo>
                    <a:pt x="3853" y="6944"/>
                  </a:lnTo>
                  <a:lnTo>
                    <a:pt x="3864" y="6965"/>
                  </a:lnTo>
                  <a:lnTo>
                    <a:pt x="3875" y="6991"/>
                  </a:lnTo>
                  <a:lnTo>
                    <a:pt x="3888" y="7017"/>
                  </a:lnTo>
                  <a:lnTo>
                    <a:pt x="3902" y="7045"/>
                  </a:lnTo>
                  <a:lnTo>
                    <a:pt x="3915" y="7072"/>
                  </a:lnTo>
                  <a:lnTo>
                    <a:pt x="3928" y="7097"/>
                  </a:lnTo>
                  <a:lnTo>
                    <a:pt x="3939" y="7120"/>
                  </a:lnTo>
                  <a:lnTo>
                    <a:pt x="3948" y="7138"/>
                  </a:lnTo>
                  <a:lnTo>
                    <a:pt x="3957" y="7153"/>
                  </a:lnTo>
                  <a:lnTo>
                    <a:pt x="3966" y="7166"/>
                  </a:lnTo>
                  <a:lnTo>
                    <a:pt x="3974" y="7177"/>
                  </a:lnTo>
                  <a:lnTo>
                    <a:pt x="3984" y="7187"/>
                  </a:lnTo>
                  <a:lnTo>
                    <a:pt x="3994" y="7195"/>
                  </a:lnTo>
                  <a:lnTo>
                    <a:pt x="4004" y="7203"/>
                  </a:lnTo>
                  <a:lnTo>
                    <a:pt x="4016" y="7210"/>
                  </a:lnTo>
                  <a:lnTo>
                    <a:pt x="4029" y="7217"/>
                  </a:lnTo>
                  <a:lnTo>
                    <a:pt x="4042" y="7224"/>
                  </a:lnTo>
                  <a:lnTo>
                    <a:pt x="4054" y="7233"/>
                  </a:lnTo>
                  <a:lnTo>
                    <a:pt x="4066" y="7244"/>
                  </a:lnTo>
                  <a:lnTo>
                    <a:pt x="4076" y="7255"/>
                  </a:lnTo>
                  <a:lnTo>
                    <a:pt x="4086" y="7267"/>
                  </a:lnTo>
                  <a:lnTo>
                    <a:pt x="4096" y="7281"/>
                  </a:lnTo>
                  <a:lnTo>
                    <a:pt x="4105" y="7296"/>
                  </a:lnTo>
                  <a:lnTo>
                    <a:pt x="4114" y="7312"/>
                  </a:lnTo>
                  <a:lnTo>
                    <a:pt x="4122" y="7330"/>
                  </a:lnTo>
                  <a:lnTo>
                    <a:pt x="4126" y="7347"/>
                  </a:lnTo>
                  <a:lnTo>
                    <a:pt x="4130" y="7363"/>
                  </a:lnTo>
                  <a:lnTo>
                    <a:pt x="4134" y="7379"/>
                  </a:lnTo>
                  <a:lnTo>
                    <a:pt x="4139" y="7394"/>
                  </a:lnTo>
                  <a:lnTo>
                    <a:pt x="4145" y="7408"/>
                  </a:lnTo>
                  <a:lnTo>
                    <a:pt x="4149" y="7416"/>
                  </a:lnTo>
                  <a:lnTo>
                    <a:pt x="4154" y="7422"/>
                  </a:lnTo>
                  <a:lnTo>
                    <a:pt x="4159" y="7427"/>
                  </a:lnTo>
                  <a:lnTo>
                    <a:pt x="4167" y="7433"/>
                  </a:lnTo>
                  <a:lnTo>
                    <a:pt x="4180" y="7445"/>
                  </a:lnTo>
                  <a:lnTo>
                    <a:pt x="4190" y="7455"/>
                  </a:lnTo>
                  <a:lnTo>
                    <a:pt x="4199" y="7466"/>
                  </a:lnTo>
                  <a:lnTo>
                    <a:pt x="4205" y="7477"/>
                  </a:lnTo>
                  <a:lnTo>
                    <a:pt x="4211" y="7487"/>
                  </a:lnTo>
                  <a:lnTo>
                    <a:pt x="4214" y="7495"/>
                  </a:lnTo>
                  <a:lnTo>
                    <a:pt x="4216" y="7503"/>
                  </a:lnTo>
                  <a:lnTo>
                    <a:pt x="4217" y="7509"/>
                  </a:lnTo>
                  <a:lnTo>
                    <a:pt x="4217" y="7515"/>
                  </a:lnTo>
                  <a:lnTo>
                    <a:pt x="4218" y="7521"/>
                  </a:lnTo>
                  <a:lnTo>
                    <a:pt x="4220" y="7528"/>
                  </a:lnTo>
                  <a:lnTo>
                    <a:pt x="4223" y="7536"/>
                  </a:lnTo>
                  <a:lnTo>
                    <a:pt x="4227" y="7545"/>
                  </a:lnTo>
                  <a:lnTo>
                    <a:pt x="4233" y="7553"/>
                  </a:lnTo>
                  <a:lnTo>
                    <a:pt x="4242" y="7564"/>
                  </a:lnTo>
                  <a:lnTo>
                    <a:pt x="4253" y="7576"/>
                  </a:lnTo>
                  <a:lnTo>
                    <a:pt x="4281" y="7604"/>
                  </a:lnTo>
                  <a:lnTo>
                    <a:pt x="4310" y="7635"/>
                  </a:lnTo>
                  <a:lnTo>
                    <a:pt x="4325" y="7650"/>
                  </a:lnTo>
                  <a:lnTo>
                    <a:pt x="4338" y="7662"/>
                  </a:lnTo>
                  <a:lnTo>
                    <a:pt x="4349" y="7673"/>
                  </a:lnTo>
                  <a:lnTo>
                    <a:pt x="4359" y="7679"/>
                  </a:lnTo>
                  <a:lnTo>
                    <a:pt x="4368" y="7683"/>
                  </a:lnTo>
                  <a:lnTo>
                    <a:pt x="4374" y="7685"/>
                  </a:lnTo>
                  <a:lnTo>
                    <a:pt x="4380" y="7685"/>
                  </a:lnTo>
                  <a:lnTo>
                    <a:pt x="4384" y="7684"/>
                  </a:lnTo>
                  <a:lnTo>
                    <a:pt x="4385" y="7682"/>
                  </a:lnTo>
                  <a:lnTo>
                    <a:pt x="4387" y="7680"/>
                  </a:lnTo>
                  <a:lnTo>
                    <a:pt x="4387" y="7678"/>
                  </a:lnTo>
                  <a:lnTo>
                    <a:pt x="4388" y="7675"/>
                  </a:lnTo>
                  <a:lnTo>
                    <a:pt x="4387" y="7667"/>
                  </a:lnTo>
                  <a:lnTo>
                    <a:pt x="4385" y="7657"/>
                  </a:lnTo>
                  <a:lnTo>
                    <a:pt x="4383" y="7647"/>
                  </a:lnTo>
                  <a:lnTo>
                    <a:pt x="4382" y="7637"/>
                  </a:lnTo>
                  <a:lnTo>
                    <a:pt x="4380" y="7626"/>
                  </a:lnTo>
                  <a:lnTo>
                    <a:pt x="4380" y="7618"/>
                  </a:lnTo>
                  <a:lnTo>
                    <a:pt x="4380" y="7599"/>
                  </a:lnTo>
                  <a:lnTo>
                    <a:pt x="4380" y="7583"/>
                  </a:lnTo>
                  <a:lnTo>
                    <a:pt x="4378" y="7576"/>
                  </a:lnTo>
                  <a:lnTo>
                    <a:pt x="4378" y="7568"/>
                  </a:lnTo>
                  <a:lnTo>
                    <a:pt x="4377" y="7562"/>
                  </a:lnTo>
                  <a:lnTo>
                    <a:pt x="4375" y="7555"/>
                  </a:lnTo>
                  <a:lnTo>
                    <a:pt x="4372" y="7549"/>
                  </a:lnTo>
                  <a:lnTo>
                    <a:pt x="4369" y="7544"/>
                  </a:lnTo>
                  <a:lnTo>
                    <a:pt x="4364" y="7537"/>
                  </a:lnTo>
                  <a:lnTo>
                    <a:pt x="4359" y="7531"/>
                  </a:lnTo>
                  <a:lnTo>
                    <a:pt x="4354" y="7524"/>
                  </a:lnTo>
                  <a:lnTo>
                    <a:pt x="4351" y="7518"/>
                  </a:lnTo>
                  <a:lnTo>
                    <a:pt x="4348" y="7510"/>
                  </a:lnTo>
                  <a:lnTo>
                    <a:pt x="4348" y="7505"/>
                  </a:lnTo>
                  <a:lnTo>
                    <a:pt x="4348" y="7502"/>
                  </a:lnTo>
                  <a:lnTo>
                    <a:pt x="4349" y="7499"/>
                  </a:lnTo>
                  <a:lnTo>
                    <a:pt x="4352" y="7497"/>
                  </a:lnTo>
                  <a:lnTo>
                    <a:pt x="4353" y="7495"/>
                  </a:lnTo>
                  <a:lnTo>
                    <a:pt x="4356" y="7494"/>
                  </a:lnTo>
                  <a:lnTo>
                    <a:pt x="4358" y="7493"/>
                  </a:lnTo>
                  <a:lnTo>
                    <a:pt x="4361" y="7492"/>
                  </a:lnTo>
                  <a:lnTo>
                    <a:pt x="4366" y="7492"/>
                  </a:lnTo>
                  <a:lnTo>
                    <a:pt x="4373" y="7492"/>
                  </a:lnTo>
                  <a:lnTo>
                    <a:pt x="4381" y="7491"/>
                  </a:lnTo>
                  <a:lnTo>
                    <a:pt x="4387" y="7489"/>
                  </a:lnTo>
                  <a:lnTo>
                    <a:pt x="4394" y="7487"/>
                  </a:lnTo>
                  <a:lnTo>
                    <a:pt x="4406" y="7479"/>
                  </a:lnTo>
                  <a:lnTo>
                    <a:pt x="4418" y="7470"/>
                  </a:lnTo>
                  <a:lnTo>
                    <a:pt x="4424" y="7466"/>
                  </a:lnTo>
                  <a:lnTo>
                    <a:pt x="4431" y="7461"/>
                  </a:lnTo>
                  <a:lnTo>
                    <a:pt x="4439" y="7458"/>
                  </a:lnTo>
                  <a:lnTo>
                    <a:pt x="4446" y="7454"/>
                  </a:lnTo>
                  <a:lnTo>
                    <a:pt x="4454" y="7453"/>
                  </a:lnTo>
                  <a:lnTo>
                    <a:pt x="4461" y="7454"/>
                  </a:lnTo>
                  <a:lnTo>
                    <a:pt x="4464" y="7455"/>
                  </a:lnTo>
                  <a:lnTo>
                    <a:pt x="4468" y="7458"/>
                  </a:lnTo>
                  <a:lnTo>
                    <a:pt x="4472" y="7461"/>
                  </a:lnTo>
                  <a:lnTo>
                    <a:pt x="4475" y="7464"/>
                  </a:lnTo>
                  <a:lnTo>
                    <a:pt x="4489" y="7485"/>
                  </a:lnTo>
                  <a:lnTo>
                    <a:pt x="4504" y="7511"/>
                  </a:lnTo>
                  <a:lnTo>
                    <a:pt x="4513" y="7524"/>
                  </a:lnTo>
                  <a:lnTo>
                    <a:pt x="4519" y="7535"/>
                  </a:lnTo>
                  <a:lnTo>
                    <a:pt x="4523" y="7539"/>
                  </a:lnTo>
                  <a:lnTo>
                    <a:pt x="4526" y="7542"/>
                  </a:lnTo>
                  <a:lnTo>
                    <a:pt x="4529" y="7545"/>
                  </a:lnTo>
                  <a:lnTo>
                    <a:pt x="4532" y="7546"/>
                  </a:lnTo>
                  <a:lnTo>
                    <a:pt x="4534" y="7547"/>
                  </a:lnTo>
                  <a:lnTo>
                    <a:pt x="4536" y="7547"/>
                  </a:lnTo>
                  <a:lnTo>
                    <a:pt x="4539" y="7546"/>
                  </a:lnTo>
                  <a:lnTo>
                    <a:pt x="4541" y="7544"/>
                  </a:lnTo>
                  <a:lnTo>
                    <a:pt x="4543" y="7538"/>
                  </a:lnTo>
                  <a:lnTo>
                    <a:pt x="4545" y="7531"/>
                  </a:lnTo>
                  <a:lnTo>
                    <a:pt x="4547" y="7513"/>
                  </a:lnTo>
                  <a:lnTo>
                    <a:pt x="4547" y="7495"/>
                  </a:lnTo>
                  <a:lnTo>
                    <a:pt x="4546" y="7487"/>
                  </a:lnTo>
                  <a:lnTo>
                    <a:pt x="4544" y="7477"/>
                  </a:lnTo>
                  <a:lnTo>
                    <a:pt x="4541" y="7467"/>
                  </a:lnTo>
                  <a:lnTo>
                    <a:pt x="4536" y="7459"/>
                  </a:lnTo>
                  <a:lnTo>
                    <a:pt x="4530" y="7450"/>
                  </a:lnTo>
                  <a:lnTo>
                    <a:pt x="4524" y="7443"/>
                  </a:lnTo>
                  <a:lnTo>
                    <a:pt x="4517" y="7437"/>
                  </a:lnTo>
                  <a:lnTo>
                    <a:pt x="4509" y="7433"/>
                  </a:lnTo>
                  <a:lnTo>
                    <a:pt x="4502" y="7431"/>
                  </a:lnTo>
                  <a:lnTo>
                    <a:pt x="4496" y="7427"/>
                  </a:lnTo>
                  <a:lnTo>
                    <a:pt x="4491" y="7423"/>
                  </a:lnTo>
                  <a:lnTo>
                    <a:pt x="4488" y="7420"/>
                  </a:lnTo>
                  <a:lnTo>
                    <a:pt x="4484" y="7411"/>
                  </a:lnTo>
                  <a:lnTo>
                    <a:pt x="4481" y="7403"/>
                  </a:lnTo>
                  <a:lnTo>
                    <a:pt x="4480" y="7401"/>
                  </a:lnTo>
                  <a:lnTo>
                    <a:pt x="4477" y="7398"/>
                  </a:lnTo>
                  <a:lnTo>
                    <a:pt x="4475" y="7397"/>
                  </a:lnTo>
                  <a:lnTo>
                    <a:pt x="4472" y="7396"/>
                  </a:lnTo>
                  <a:lnTo>
                    <a:pt x="4464" y="7396"/>
                  </a:lnTo>
                  <a:lnTo>
                    <a:pt x="4455" y="7396"/>
                  </a:lnTo>
                  <a:lnTo>
                    <a:pt x="4437" y="7398"/>
                  </a:lnTo>
                  <a:lnTo>
                    <a:pt x="4421" y="7400"/>
                  </a:lnTo>
                  <a:lnTo>
                    <a:pt x="4414" y="7398"/>
                  </a:lnTo>
                  <a:lnTo>
                    <a:pt x="4406" y="7397"/>
                  </a:lnTo>
                  <a:lnTo>
                    <a:pt x="4397" y="7394"/>
                  </a:lnTo>
                  <a:lnTo>
                    <a:pt x="4387" y="7390"/>
                  </a:lnTo>
                  <a:lnTo>
                    <a:pt x="4377" y="7384"/>
                  </a:lnTo>
                  <a:lnTo>
                    <a:pt x="4368" y="7377"/>
                  </a:lnTo>
                  <a:lnTo>
                    <a:pt x="4357" y="7368"/>
                  </a:lnTo>
                  <a:lnTo>
                    <a:pt x="4348" y="7359"/>
                  </a:lnTo>
                  <a:lnTo>
                    <a:pt x="4340" y="7349"/>
                  </a:lnTo>
                  <a:lnTo>
                    <a:pt x="4331" y="7341"/>
                  </a:lnTo>
                  <a:lnTo>
                    <a:pt x="4321" y="7334"/>
                  </a:lnTo>
                  <a:lnTo>
                    <a:pt x="4313" y="7329"/>
                  </a:lnTo>
                  <a:lnTo>
                    <a:pt x="4304" y="7324"/>
                  </a:lnTo>
                  <a:lnTo>
                    <a:pt x="4295" y="7321"/>
                  </a:lnTo>
                  <a:lnTo>
                    <a:pt x="4286" y="7320"/>
                  </a:lnTo>
                  <a:lnTo>
                    <a:pt x="4277" y="7319"/>
                  </a:lnTo>
                  <a:lnTo>
                    <a:pt x="4269" y="7319"/>
                  </a:lnTo>
                  <a:lnTo>
                    <a:pt x="4262" y="7317"/>
                  </a:lnTo>
                  <a:lnTo>
                    <a:pt x="4257" y="7316"/>
                  </a:lnTo>
                  <a:lnTo>
                    <a:pt x="4252" y="7312"/>
                  </a:lnTo>
                  <a:lnTo>
                    <a:pt x="4247" y="7308"/>
                  </a:lnTo>
                  <a:lnTo>
                    <a:pt x="4243" y="7304"/>
                  </a:lnTo>
                  <a:lnTo>
                    <a:pt x="4239" y="7298"/>
                  </a:lnTo>
                  <a:lnTo>
                    <a:pt x="4234" y="7293"/>
                  </a:lnTo>
                  <a:lnTo>
                    <a:pt x="4229" y="7287"/>
                  </a:lnTo>
                  <a:lnTo>
                    <a:pt x="4225" y="7282"/>
                  </a:lnTo>
                  <a:lnTo>
                    <a:pt x="4219" y="7279"/>
                  </a:lnTo>
                  <a:lnTo>
                    <a:pt x="4214" y="7277"/>
                  </a:lnTo>
                  <a:lnTo>
                    <a:pt x="4201" y="7272"/>
                  </a:lnTo>
                  <a:lnTo>
                    <a:pt x="4186" y="7263"/>
                  </a:lnTo>
                  <a:lnTo>
                    <a:pt x="4177" y="7258"/>
                  </a:lnTo>
                  <a:lnTo>
                    <a:pt x="4170" y="7250"/>
                  </a:lnTo>
                  <a:lnTo>
                    <a:pt x="4161" y="7243"/>
                  </a:lnTo>
                  <a:lnTo>
                    <a:pt x="4154" y="7233"/>
                  </a:lnTo>
                  <a:lnTo>
                    <a:pt x="4146" y="7223"/>
                  </a:lnTo>
                  <a:lnTo>
                    <a:pt x="4142" y="7211"/>
                  </a:lnTo>
                  <a:lnTo>
                    <a:pt x="4140" y="7205"/>
                  </a:lnTo>
                  <a:lnTo>
                    <a:pt x="4138" y="7199"/>
                  </a:lnTo>
                  <a:lnTo>
                    <a:pt x="4138" y="7192"/>
                  </a:lnTo>
                  <a:lnTo>
                    <a:pt x="4137" y="7185"/>
                  </a:lnTo>
                  <a:lnTo>
                    <a:pt x="4137" y="7170"/>
                  </a:lnTo>
                  <a:lnTo>
                    <a:pt x="4137" y="7152"/>
                  </a:lnTo>
                  <a:lnTo>
                    <a:pt x="4136" y="7135"/>
                  </a:lnTo>
                  <a:lnTo>
                    <a:pt x="4133" y="7117"/>
                  </a:lnTo>
                  <a:lnTo>
                    <a:pt x="4129" y="7099"/>
                  </a:lnTo>
                  <a:lnTo>
                    <a:pt x="4124" y="7080"/>
                  </a:lnTo>
                  <a:lnTo>
                    <a:pt x="4119" y="7072"/>
                  </a:lnTo>
                  <a:lnTo>
                    <a:pt x="4115" y="7064"/>
                  </a:lnTo>
                  <a:lnTo>
                    <a:pt x="4110" y="7056"/>
                  </a:lnTo>
                  <a:lnTo>
                    <a:pt x="4104" y="7048"/>
                  </a:lnTo>
                  <a:lnTo>
                    <a:pt x="4093" y="7033"/>
                  </a:lnTo>
                  <a:lnTo>
                    <a:pt x="4080" y="7017"/>
                  </a:lnTo>
                  <a:lnTo>
                    <a:pt x="4069" y="7001"/>
                  </a:lnTo>
                  <a:lnTo>
                    <a:pt x="4061" y="6984"/>
                  </a:lnTo>
                  <a:lnTo>
                    <a:pt x="4058" y="6976"/>
                  </a:lnTo>
                  <a:lnTo>
                    <a:pt x="4056" y="6969"/>
                  </a:lnTo>
                  <a:lnTo>
                    <a:pt x="4055" y="6962"/>
                  </a:lnTo>
                  <a:lnTo>
                    <a:pt x="4055" y="6955"/>
                  </a:lnTo>
                  <a:lnTo>
                    <a:pt x="4056" y="6949"/>
                  </a:lnTo>
                  <a:lnTo>
                    <a:pt x="4059" y="6944"/>
                  </a:lnTo>
                  <a:lnTo>
                    <a:pt x="4065" y="6940"/>
                  </a:lnTo>
                  <a:lnTo>
                    <a:pt x="4071" y="6935"/>
                  </a:lnTo>
                  <a:lnTo>
                    <a:pt x="4096" y="6926"/>
                  </a:lnTo>
                  <a:lnTo>
                    <a:pt x="4113" y="6917"/>
                  </a:lnTo>
                  <a:lnTo>
                    <a:pt x="4119" y="6914"/>
                  </a:lnTo>
                  <a:lnTo>
                    <a:pt x="4126" y="6908"/>
                  </a:lnTo>
                  <a:lnTo>
                    <a:pt x="4130" y="6903"/>
                  </a:lnTo>
                  <a:lnTo>
                    <a:pt x="4133" y="6895"/>
                  </a:lnTo>
                  <a:lnTo>
                    <a:pt x="4137" y="6888"/>
                  </a:lnTo>
                  <a:lnTo>
                    <a:pt x="4140" y="6880"/>
                  </a:lnTo>
                  <a:lnTo>
                    <a:pt x="4143" y="6874"/>
                  </a:lnTo>
                  <a:lnTo>
                    <a:pt x="4146" y="6869"/>
                  </a:lnTo>
                  <a:lnTo>
                    <a:pt x="4149" y="6866"/>
                  </a:lnTo>
                  <a:lnTo>
                    <a:pt x="4152" y="6865"/>
                  </a:lnTo>
                  <a:lnTo>
                    <a:pt x="4155" y="6865"/>
                  </a:lnTo>
                  <a:lnTo>
                    <a:pt x="4158" y="6865"/>
                  </a:lnTo>
                  <a:lnTo>
                    <a:pt x="4167" y="6867"/>
                  </a:lnTo>
                  <a:lnTo>
                    <a:pt x="4177" y="6874"/>
                  </a:lnTo>
                  <a:lnTo>
                    <a:pt x="4188" y="6881"/>
                  </a:lnTo>
                  <a:lnTo>
                    <a:pt x="4198" y="6888"/>
                  </a:lnTo>
                  <a:lnTo>
                    <a:pt x="4206" y="6893"/>
                  </a:lnTo>
                  <a:lnTo>
                    <a:pt x="4214" y="6897"/>
                  </a:lnTo>
                  <a:lnTo>
                    <a:pt x="4222" y="6899"/>
                  </a:lnTo>
                  <a:lnTo>
                    <a:pt x="4230" y="6899"/>
                  </a:lnTo>
                  <a:lnTo>
                    <a:pt x="4240" y="6897"/>
                  </a:lnTo>
                  <a:lnTo>
                    <a:pt x="4252" y="6892"/>
                  </a:lnTo>
                  <a:lnTo>
                    <a:pt x="4262" y="6888"/>
                  </a:lnTo>
                  <a:lnTo>
                    <a:pt x="4273" y="6886"/>
                  </a:lnTo>
                  <a:lnTo>
                    <a:pt x="4282" y="6886"/>
                  </a:lnTo>
                  <a:lnTo>
                    <a:pt x="4290" y="6887"/>
                  </a:lnTo>
                  <a:lnTo>
                    <a:pt x="4306" y="6892"/>
                  </a:lnTo>
                  <a:lnTo>
                    <a:pt x="4323" y="6900"/>
                  </a:lnTo>
                  <a:lnTo>
                    <a:pt x="4330" y="6903"/>
                  </a:lnTo>
                  <a:lnTo>
                    <a:pt x="4335" y="6904"/>
                  </a:lnTo>
                  <a:lnTo>
                    <a:pt x="4338" y="6904"/>
                  </a:lnTo>
                  <a:lnTo>
                    <a:pt x="4340" y="6903"/>
                  </a:lnTo>
                  <a:lnTo>
                    <a:pt x="4341" y="6902"/>
                  </a:lnTo>
                  <a:lnTo>
                    <a:pt x="4341" y="6901"/>
                  </a:lnTo>
                  <a:lnTo>
                    <a:pt x="4338" y="6895"/>
                  </a:lnTo>
                  <a:lnTo>
                    <a:pt x="4330" y="6888"/>
                  </a:lnTo>
                  <a:lnTo>
                    <a:pt x="4316" y="6878"/>
                  </a:lnTo>
                  <a:lnTo>
                    <a:pt x="4298" y="6866"/>
                  </a:lnTo>
                  <a:lnTo>
                    <a:pt x="4261" y="6844"/>
                  </a:lnTo>
                  <a:lnTo>
                    <a:pt x="4240" y="6829"/>
                  </a:lnTo>
                  <a:lnTo>
                    <a:pt x="4232" y="6822"/>
                  </a:lnTo>
                  <a:lnTo>
                    <a:pt x="4225" y="6818"/>
                  </a:lnTo>
                  <a:lnTo>
                    <a:pt x="4218" y="6814"/>
                  </a:lnTo>
                  <a:lnTo>
                    <a:pt x="4210" y="6811"/>
                  </a:lnTo>
                  <a:lnTo>
                    <a:pt x="4201" y="6806"/>
                  </a:lnTo>
                  <a:lnTo>
                    <a:pt x="4194" y="6802"/>
                  </a:lnTo>
                  <a:lnTo>
                    <a:pt x="4186" y="6797"/>
                  </a:lnTo>
                  <a:lnTo>
                    <a:pt x="4181" y="6790"/>
                  </a:lnTo>
                  <a:lnTo>
                    <a:pt x="4175" y="6784"/>
                  </a:lnTo>
                  <a:lnTo>
                    <a:pt x="4171" y="6777"/>
                  </a:lnTo>
                  <a:lnTo>
                    <a:pt x="4167" y="6770"/>
                  </a:lnTo>
                  <a:lnTo>
                    <a:pt x="4163" y="6762"/>
                  </a:lnTo>
                  <a:lnTo>
                    <a:pt x="4159" y="6756"/>
                  </a:lnTo>
                  <a:lnTo>
                    <a:pt x="4154" y="6750"/>
                  </a:lnTo>
                  <a:lnTo>
                    <a:pt x="4147" y="6745"/>
                  </a:lnTo>
                  <a:lnTo>
                    <a:pt x="4141" y="6742"/>
                  </a:lnTo>
                  <a:lnTo>
                    <a:pt x="4133" y="6740"/>
                  </a:lnTo>
                  <a:lnTo>
                    <a:pt x="4126" y="6737"/>
                  </a:lnTo>
                  <a:lnTo>
                    <a:pt x="4119" y="6736"/>
                  </a:lnTo>
                  <a:lnTo>
                    <a:pt x="4112" y="6736"/>
                  </a:lnTo>
                  <a:lnTo>
                    <a:pt x="4105" y="6735"/>
                  </a:lnTo>
                  <a:lnTo>
                    <a:pt x="4097" y="6733"/>
                  </a:lnTo>
                  <a:lnTo>
                    <a:pt x="4089" y="6729"/>
                  </a:lnTo>
                  <a:lnTo>
                    <a:pt x="4081" y="6725"/>
                  </a:lnTo>
                  <a:lnTo>
                    <a:pt x="4074" y="6718"/>
                  </a:lnTo>
                  <a:lnTo>
                    <a:pt x="4068" y="6712"/>
                  </a:lnTo>
                  <a:lnTo>
                    <a:pt x="4066" y="6707"/>
                  </a:lnTo>
                  <a:lnTo>
                    <a:pt x="4065" y="6704"/>
                  </a:lnTo>
                  <a:lnTo>
                    <a:pt x="4063" y="6700"/>
                  </a:lnTo>
                  <a:lnTo>
                    <a:pt x="4062" y="6696"/>
                  </a:lnTo>
                  <a:lnTo>
                    <a:pt x="4062" y="6692"/>
                  </a:lnTo>
                  <a:lnTo>
                    <a:pt x="4061" y="6688"/>
                  </a:lnTo>
                  <a:lnTo>
                    <a:pt x="4060" y="6685"/>
                  </a:lnTo>
                  <a:lnTo>
                    <a:pt x="4058" y="6680"/>
                  </a:lnTo>
                  <a:lnTo>
                    <a:pt x="4052" y="6674"/>
                  </a:lnTo>
                  <a:lnTo>
                    <a:pt x="4044" y="6668"/>
                  </a:lnTo>
                  <a:lnTo>
                    <a:pt x="4036" y="6662"/>
                  </a:lnTo>
                  <a:lnTo>
                    <a:pt x="4026" y="6657"/>
                  </a:lnTo>
                  <a:lnTo>
                    <a:pt x="4016" y="6653"/>
                  </a:lnTo>
                  <a:lnTo>
                    <a:pt x="4005" y="6649"/>
                  </a:lnTo>
                  <a:lnTo>
                    <a:pt x="3983" y="6644"/>
                  </a:lnTo>
                  <a:lnTo>
                    <a:pt x="3957" y="6635"/>
                  </a:lnTo>
                  <a:lnTo>
                    <a:pt x="3945" y="6629"/>
                  </a:lnTo>
                  <a:lnTo>
                    <a:pt x="3934" y="6620"/>
                  </a:lnTo>
                  <a:lnTo>
                    <a:pt x="3929" y="6616"/>
                  </a:lnTo>
                  <a:lnTo>
                    <a:pt x="3924" y="6611"/>
                  </a:lnTo>
                  <a:lnTo>
                    <a:pt x="3919" y="6604"/>
                  </a:lnTo>
                  <a:lnTo>
                    <a:pt x="3916" y="6597"/>
                  </a:lnTo>
                  <a:lnTo>
                    <a:pt x="3905" y="6571"/>
                  </a:lnTo>
                  <a:lnTo>
                    <a:pt x="3898" y="6547"/>
                  </a:lnTo>
                  <a:lnTo>
                    <a:pt x="3891" y="6535"/>
                  </a:lnTo>
                  <a:lnTo>
                    <a:pt x="3883" y="6524"/>
                  </a:lnTo>
                  <a:lnTo>
                    <a:pt x="3878" y="6518"/>
                  </a:lnTo>
                  <a:lnTo>
                    <a:pt x="3871" y="6512"/>
                  </a:lnTo>
                  <a:lnTo>
                    <a:pt x="3864" y="6506"/>
                  </a:lnTo>
                  <a:lnTo>
                    <a:pt x="3855" y="6500"/>
                  </a:lnTo>
                  <a:lnTo>
                    <a:pt x="3838" y="6487"/>
                  </a:lnTo>
                  <a:lnTo>
                    <a:pt x="3825" y="6475"/>
                  </a:lnTo>
                  <a:lnTo>
                    <a:pt x="3814" y="6463"/>
                  </a:lnTo>
                  <a:lnTo>
                    <a:pt x="3807" y="6454"/>
                  </a:lnTo>
                  <a:lnTo>
                    <a:pt x="3799" y="6446"/>
                  </a:lnTo>
                  <a:lnTo>
                    <a:pt x="3794" y="6441"/>
                  </a:lnTo>
                  <a:lnTo>
                    <a:pt x="3790" y="6440"/>
                  </a:lnTo>
                  <a:lnTo>
                    <a:pt x="3786" y="6439"/>
                  </a:lnTo>
                  <a:lnTo>
                    <a:pt x="3783" y="6440"/>
                  </a:lnTo>
                  <a:lnTo>
                    <a:pt x="3779" y="6441"/>
                  </a:lnTo>
                  <a:lnTo>
                    <a:pt x="3774" y="6443"/>
                  </a:lnTo>
                  <a:lnTo>
                    <a:pt x="3771" y="6446"/>
                  </a:lnTo>
                  <a:lnTo>
                    <a:pt x="3768" y="6449"/>
                  </a:lnTo>
                  <a:lnTo>
                    <a:pt x="3766" y="6453"/>
                  </a:lnTo>
                  <a:lnTo>
                    <a:pt x="3760" y="6460"/>
                  </a:lnTo>
                  <a:lnTo>
                    <a:pt x="3757" y="6467"/>
                  </a:lnTo>
                  <a:lnTo>
                    <a:pt x="3754" y="6473"/>
                  </a:lnTo>
                  <a:lnTo>
                    <a:pt x="3751" y="6476"/>
                  </a:lnTo>
                  <a:lnTo>
                    <a:pt x="3749" y="6477"/>
                  </a:lnTo>
                  <a:lnTo>
                    <a:pt x="3745" y="6477"/>
                  </a:lnTo>
                  <a:lnTo>
                    <a:pt x="3743" y="6476"/>
                  </a:lnTo>
                  <a:lnTo>
                    <a:pt x="3740" y="6473"/>
                  </a:lnTo>
                  <a:lnTo>
                    <a:pt x="3735" y="6468"/>
                  </a:lnTo>
                  <a:lnTo>
                    <a:pt x="3731" y="6461"/>
                  </a:lnTo>
                  <a:lnTo>
                    <a:pt x="3730" y="6455"/>
                  </a:lnTo>
                  <a:lnTo>
                    <a:pt x="3729" y="6448"/>
                  </a:lnTo>
                  <a:lnTo>
                    <a:pt x="3727" y="6442"/>
                  </a:lnTo>
                  <a:lnTo>
                    <a:pt x="3726" y="6436"/>
                  </a:lnTo>
                  <a:lnTo>
                    <a:pt x="3723" y="6432"/>
                  </a:lnTo>
                  <a:lnTo>
                    <a:pt x="3717" y="6429"/>
                  </a:lnTo>
                  <a:lnTo>
                    <a:pt x="3706" y="6426"/>
                  </a:lnTo>
                  <a:lnTo>
                    <a:pt x="3695" y="6424"/>
                  </a:lnTo>
                  <a:lnTo>
                    <a:pt x="3690" y="6423"/>
                  </a:lnTo>
                  <a:lnTo>
                    <a:pt x="3686" y="6419"/>
                  </a:lnTo>
                  <a:lnTo>
                    <a:pt x="3682" y="6414"/>
                  </a:lnTo>
                  <a:lnTo>
                    <a:pt x="3679" y="6407"/>
                  </a:lnTo>
                  <a:lnTo>
                    <a:pt x="3672" y="6386"/>
                  </a:lnTo>
                  <a:lnTo>
                    <a:pt x="3665" y="6362"/>
                  </a:lnTo>
                  <a:lnTo>
                    <a:pt x="3659" y="6351"/>
                  </a:lnTo>
                  <a:lnTo>
                    <a:pt x="3654" y="6341"/>
                  </a:lnTo>
                  <a:lnTo>
                    <a:pt x="3651" y="6337"/>
                  </a:lnTo>
                  <a:lnTo>
                    <a:pt x="3647" y="6332"/>
                  </a:lnTo>
                  <a:lnTo>
                    <a:pt x="3644" y="6329"/>
                  </a:lnTo>
                  <a:lnTo>
                    <a:pt x="3640" y="6327"/>
                  </a:lnTo>
                  <a:lnTo>
                    <a:pt x="3624" y="6319"/>
                  </a:lnTo>
                  <a:lnTo>
                    <a:pt x="3612" y="6313"/>
                  </a:lnTo>
                  <a:lnTo>
                    <a:pt x="3611" y="6311"/>
                  </a:lnTo>
                  <a:lnTo>
                    <a:pt x="3610" y="6310"/>
                  </a:lnTo>
                  <a:lnTo>
                    <a:pt x="3609" y="6308"/>
                  </a:lnTo>
                  <a:lnTo>
                    <a:pt x="3609" y="6305"/>
                  </a:lnTo>
                  <a:lnTo>
                    <a:pt x="3612" y="6302"/>
                  </a:lnTo>
                  <a:lnTo>
                    <a:pt x="3618" y="6297"/>
                  </a:lnTo>
                  <a:lnTo>
                    <a:pt x="3622" y="6295"/>
                  </a:lnTo>
                  <a:lnTo>
                    <a:pt x="3624" y="6292"/>
                  </a:lnTo>
                  <a:lnTo>
                    <a:pt x="3626" y="6289"/>
                  </a:lnTo>
                  <a:lnTo>
                    <a:pt x="3626" y="6287"/>
                  </a:lnTo>
                  <a:lnTo>
                    <a:pt x="3625" y="6281"/>
                  </a:lnTo>
                  <a:lnTo>
                    <a:pt x="3622" y="6273"/>
                  </a:lnTo>
                  <a:lnTo>
                    <a:pt x="3617" y="6265"/>
                  </a:lnTo>
                  <a:lnTo>
                    <a:pt x="3612" y="6255"/>
                  </a:lnTo>
                  <a:lnTo>
                    <a:pt x="3607" y="6243"/>
                  </a:lnTo>
                  <a:lnTo>
                    <a:pt x="3603" y="6231"/>
                  </a:lnTo>
                  <a:lnTo>
                    <a:pt x="3599" y="6217"/>
                  </a:lnTo>
                  <a:lnTo>
                    <a:pt x="3594" y="6203"/>
                  </a:lnTo>
                  <a:lnTo>
                    <a:pt x="3587" y="6189"/>
                  </a:lnTo>
                  <a:lnTo>
                    <a:pt x="3579" y="6175"/>
                  </a:lnTo>
                  <a:lnTo>
                    <a:pt x="3573" y="6168"/>
                  </a:lnTo>
                  <a:lnTo>
                    <a:pt x="3568" y="6161"/>
                  </a:lnTo>
                  <a:lnTo>
                    <a:pt x="3561" y="6155"/>
                  </a:lnTo>
                  <a:lnTo>
                    <a:pt x="3555" y="6148"/>
                  </a:lnTo>
                  <a:lnTo>
                    <a:pt x="3547" y="6143"/>
                  </a:lnTo>
                  <a:lnTo>
                    <a:pt x="3539" y="6138"/>
                  </a:lnTo>
                  <a:lnTo>
                    <a:pt x="3529" y="6132"/>
                  </a:lnTo>
                  <a:lnTo>
                    <a:pt x="3520" y="6127"/>
                  </a:lnTo>
                  <a:lnTo>
                    <a:pt x="3482" y="6112"/>
                  </a:lnTo>
                  <a:lnTo>
                    <a:pt x="3452" y="6101"/>
                  </a:lnTo>
                  <a:lnTo>
                    <a:pt x="3445" y="6098"/>
                  </a:lnTo>
                  <a:lnTo>
                    <a:pt x="3440" y="6095"/>
                  </a:lnTo>
                  <a:lnTo>
                    <a:pt x="3435" y="6091"/>
                  </a:lnTo>
                  <a:lnTo>
                    <a:pt x="3430" y="6088"/>
                  </a:lnTo>
                  <a:lnTo>
                    <a:pt x="3426" y="6084"/>
                  </a:lnTo>
                  <a:lnTo>
                    <a:pt x="3424" y="6080"/>
                  </a:lnTo>
                  <a:lnTo>
                    <a:pt x="3421" y="6074"/>
                  </a:lnTo>
                  <a:lnTo>
                    <a:pt x="3420" y="6069"/>
                  </a:lnTo>
                  <a:lnTo>
                    <a:pt x="3416" y="6056"/>
                  </a:lnTo>
                  <a:lnTo>
                    <a:pt x="3412" y="6043"/>
                  </a:lnTo>
                  <a:lnTo>
                    <a:pt x="3408" y="6031"/>
                  </a:lnTo>
                  <a:lnTo>
                    <a:pt x="3401" y="6019"/>
                  </a:lnTo>
                  <a:lnTo>
                    <a:pt x="3395" y="6008"/>
                  </a:lnTo>
                  <a:lnTo>
                    <a:pt x="3385" y="5997"/>
                  </a:lnTo>
                  <a:lnTo>
                    <a:pt x="3381" y="5992"/>
                  </a:lnTo>
                  <a:lnTo>
                    <a:pt x="3374" y="5987"/>
                  </a:lnTo>
                  <a:lnTo>
                    <a:pt x="3369" y="5983"/>
                  </a:lnTo>
                  <a:lnTo>
                    <a:pt x="3363" y="5979"/>
                  </a:lnTo>
                  <a:lnTo>
                    <a:pt x="3349" y="5972"/>
                  </a:lnTo>
                  <a:lnTo>
                    <a:pt x="3335" y="5967"/>
                  </a:lnTo>
                  <a:lnTo>
                    <a:pt x="3323" y="5963"/>
                  </a:lnTo>
                  <a:lnTo>
                    <a:pt x="3312" y="5959"/>
                  </a:lnTo>
                  <a:lnTo>
                    <a:pt x="3296" y="5956"/>
                  </a:lnTo>
                  <a:lnTo>
                    <a:pt x="3289" y="5956"/>
                  </a:lnTo>
                  <a:close/>
                  <a:moveTo>
                    <a:pt x="5358" y="5245"/>
                  </a:moveTo>
                  <a:lnTo>
                    <a:pt x="5351" y="5247"/>
                  </a:lnTo>
                  <a:lnTo>
                    <a:pt x="5348" y="5250"/>
                  </a:lnTo>
                  <a:lnTo>
                    <a:pt x="5345" y="5254"/>
                  </a:lnTo>
                  <a:lnTo>
                    <a:pt x="5344" y="5259"/>
                  </a:lnTo>
                  <a:lnTo>
                    <a:pt x="5344" y="5271"/>
                  </a:lnTo>
                  <a:lnTo>
                    <a:pt x="5344" y="5285"/>
                  </a:lnTo>
                  <a:lnTo>
                    <a:pt x="5344" y="5292"/>
                  </a:lnTo>
                  <a:lnTo>
                    <a:pt x="5345" y="5297"/>
                  </a:lnTo>
                  <a:lnTo>
                    <a:pt x="5346" y="5302"/>
                  </a:lnTo>
                  <a:lnTo>
                    <a:pt x="5348" y="5305"/>
                  </a:lnTo>
                  <a:lnTo>
                    <a:pt x="5350" y="5306"/>
                  </a:lnTo>
                  <a:lnTo>
                    <a:pt x="5355" y="5307"/>
                  </a:lnTo>
                  <a:lnTo>
                    <a:pt x="5359" y="5307"/>
                  </a:lnTo>
                  <a:lnTo>
                    <a:pt x="5365" y="5305"/>
                  </a:lnTo>
                  <a:lnTo>
                    <a:pt x="5369" y="5304"/>
                  </a:lnTo>
                  <a:lnTo>
                    <a:pt x="5372" y="5302"/>
                  </a:lnTo>
                  <a:lnTo>
                    <a:pt x="5374" y="5299"/>
                  </a:lnTo>
                  <a:lnTo>
                    <a:pt x="5376" y="5296"/>
                  </a:lnTo>
                  <a:lnTo>
                    <a:pt x="5379" y="5290"/>
                  </a:lnTo>
                  <a:lnTo>
                    <a:pt x="5380" y="5282"/>
                  </a:lnTo>
                  <a:lnTo>
                    <a:pt x="5381" y="5275"/>
                  </a:lnTo>
                  <a:lnTo>
                    <a:pt x="5380" y="5267"/>
                  </a:lnTo>
                  <a:lnTo>
                    <a:pt x="5379" y="5260"/>
                  </a:lnTo>
                  <a:lnTo>
                    <a:pt x="5376" y="5254"/>
                  </a:lnTo>
                  <a:lnTo>
                    <a:pt x="5373" y="5250"/>
                  </a:lnTo>
                  <a:lnTo>
                    <a:pt x="5371" y="5247"/>
                  </a:lnTo>
                  <a:lnTo>
                    <a:pt x="5367" y="5245"/>
                  </a:lnTo>
                  <a:lnTo>
                    <a:pt x="5364" y="5245"/>
                  </a:lnTo>
                  <a:lnTo>
                    <a:pt x="5360" y="5245"/>
                  </a:lnTo>
                  <a:lnTo>
                    <a:pt x="5358" y="5245"/>
                  </a:lnTo>
                  <a:close/>
                  <a:moveTo>
                    <a:pt x="5242" y="5328"/>
                  </a:moveTo>
                  <a:lnTo>
                    <a:pt x="5227" y="5337"/>
                  </a:lnTo>
                  <a:lnTo>
                    <a:pt x="5212" y="5349"/>
                  </a:lnTo>
                  <a:lnTo>
                    <a:pt x="5206" y="5354"/>
                  </a:lnTo>
                  <a:lnTo>
                    <a:pt x="5204" y="5358"/>
                  </a:lnTo>
                  <a:lnTo>
                    <a:pt x="5204" y="5361"/>
                  </a:lnTo>
                  <a:lnTo>
                    <a:pt x="5204" y="5363"/>
                  </a:lnTo>
                  <a:lnTo>
                    <a:pt x="5206" y="5364"/>
                  </a:lnTo>
                  <a:lnTo>
                    <a:pt x="5209" y="5365"/>
                  </a:lnTo>
                  <a:lnTo>
                    <a:pt x="5217" y="5366"/>
                  </a:lnTo>
                  <a:lnTo>
                    <a:pt x="5224" y="5366"/>
                  </a:lnTo>
                  <a:lnTo>
                    <a:pt x="5230" y="5364"/>
                  </a:lnTo>
                  <a:lnTo>
                    <a:pt x="5236" y="5362"/>
                  </a:lnTo>
                  <a:lnTo>
                    <a:pt x="5242" y="5357"/>
                  </a:lnTo>
                  <a:lnTo>
                    <a:pt x="5246" y="5353"/>
                  </a:lnTo>
                  <a:lnTo>
                    <a:pt x="5249" y="5349"/>
                  </a:lnTo>
                  <a:lnTo>
                    <a:pt x="5251" y="5343"/>
                  </a:lnTo>
                  <a:lnTo>
                    <a:pt x="5252" y="5339"/>
                  </a:lnTo>
                  <a:lnTo>
                    <a:pt x="5251" y="5335"/>
                  </a:lnTo>
                  <a:lnTo>
                    <a:pt x="5250" y="5333"/>
                  </a:lnTo>
                  <a:lnTo>
                    <a:pt x="5248" y="5331"/>
                  </a:lnTo>
                  <a:lnTo>
                    <a:pt x="5244" y="5328"/>
                  </a:lnTo>
                  <a:lnTo>
                    <a:pt x="5242" y="5328"/>
                  </a:lnTo>
                  <a:close/>
                  <a:moveTo>
                    <a:pt x="5327" y="5346"/>
                  </a:moveTo>
                  <a:lnTo>
                    <a:pt x="5322" y="5347"/>
                  </a:lnTo>
                  <a:lnTo>
                    <a:pt x="5319" y="5349"/>
                  </a:lnTo>
                  <a:lnTo>
                    <a:pt x="5318" y="5353"/>
                  </a:lnTo>
                  <a:lnTo>
                    <a:pt x="5318" y="5357"/>
                  </a:lnTo>
                  <a:lnTo>
                    <a:pt x="5319" y="5371"/>
                  </a:lnTo>
                  <a:lnTo>
                    <a:pt x="5318" y="5389"/>
                  </a:lnTo>
                  <a:lnTo>
                    <a:pt x="5315" y="5398"/>
                  </a:lnTo>
                  <a:lnTo>
                    <a:pt x="5312" y="5407"/>
                  </a:lnTo>
                  <a:lnTo>
                    <a:pt x="5307" y="5415"/>
                  </a:lnTo>
                  <a:lnTo>
                    <a:pt x="5302" y="5424"/>
                  </a:lnTo>
                  <a:lnTo>
                    <a:pt x="5298" y="5433"/>
                  </a:lnTo>
                  <a:lnTo>
                    <a:pt x="5293" y="5441"/>
                  </a:lnTo>
                  <a:lnTo>
                    <a:pt x="5291" y="5450"/>
                  </a:lnTo>
                  <a:lnTo>
                    <a:pt x="5290" y="5458"/>
                  </a:lnTo>
                  <a:lnTo>
                    <a:pt x="5291" y="5467"/>
                  </a:lnTo>
                  <a:lnTo>
                    <a:pt x="5293" y="5478"/>
                  </a:lnTo>
                  <a:lnTo>
                    <a:pt x="5297" y="5487"/>
                  </a:lnTo>
                  <a:lnTo>
                    <a:pt x="5302" y="5498"/>
                  </a:lnTo>
                  <a:lnTo>
                    <a:pt x="5308" y="5509"/>
                  </a:lnTo>
                  <a:lnTo>
                    <a:pt x="5317" y="5518"/>
                  </a:lnTo>
                  <a:lnTo>
                    <a:pt x="5321" y="5522"/>
                  </a:lnTo>
                  <a:lnTo>
                    <a:pt x="5327" y="5525"/>
                  </a:lnTo>
                  <a:lnTo>
                    <a:pt x="5332" y="5528"/>
                  </a:lnTo>
                  <a:lnTo>
                    <a:pt x="5337" y="5530"/>
                  </a:lnTo>
                  <a:lnTo>
                    <a:pt x="5344" y="5533"/>
                  </a:lnTo>
                  <a:lnTo>
                    <a:pt x="5348" y="5533"/>
                  </a:lnTo>
                  <a:lnTo>
                    <a:pt x="5352" y="5532"/>
                  </a:lnTo>
                  <a:lnTo>
                    <a:pt x="5356" y="5530"/>
                  </a:lnTo>
                  <a:lnTo>
                    <a:pt x="5359" y="5527"/>
                  </a:lnTo>
                  <a:lnTo>
                    <a:pt x="5361" y="5524"/>
                  </a:lnTo>
                  <a:lnTo>
                    <a:pt x="5363" y="5520"/>
                  </a:lnTo>
                  <a:lnTo>
                    <a:pt x="5364" y="5514"/>
                  </a:lnTo>
                  <a:lnTo>
                    <a:pt x="5366" y="5505"/>
                  </a:lnTo>
                  <a:lnTo>
                    <a:pt x="5367" y="5493"/>
                  </a:lnTo>
                  <a:lnTo>
                    <a:pt x="5367" y="5483"/>
                  </a:lnTo>
                  <a:lnTo>
                    <a:pt x="5367" y="5473"/>
                  </a:lnTo>
                  <a:lnTo>
                    <a:pt x="5370" y="5457"/>
                  </a:lnTo>
                  <a:lnTo>
                    <a:pt x="5375" y="5440"/>
                  </a:lnTo>
                  <a:lnTo>
                    <a:pt x="5376" y="5430"/>
                  </a:lnTo>
                  <a:lnTo>
                    <a:pt x="5376" y="5420"/>
                  </a:lnTo>
                  <a:lnTo>
                    <a:pt x="5375" y="5415"/>
                  </a:lnTo>
                  <a:lnTo>
                    <a:pt x="5373" y="5409"/>
                  </a:lnTo>
                  <a:lnTo>
                    <a:pt x="5371" y="5404"/>
                  </a:lnTo>
                  <a:lnTo>
                    <a:pt x="5367" y="5398"/>
                  </a:lnTo>
                  <a:lnTo>
                    <a:pt x="5352" y="5376"/>
                  </a:lnTo>
                  <a:lnTo>
                    <a:pt x="5340" y="5360"/>
                  </a:lnTo>
                  <a:lnTo>
                    <a:pt x="5330" y="5349"/>
                  </a:lnTo>
                  <a:lnTo>
                    <a:pt x="5327" y="5346"/>
                  </a:lnTo>
                  <a:close/>
                  <a:moveTo>
                    <a:pt x="5378" y="5657"/>
                  </a:moveTo>
                  <a:lnTo>
                    <a:pt x="5374" y="5658"/>
                  </a:lnTo>
                  <a:lnTo>
                    <a:pt x="5371" y="5659"/>
                  </a:lnTo>
                  <a:lnTo>
                    <a:pt x="5369" y="5662"/>
                  </a:lnTo>
                  <a:lnTo>
                    <a:pt x="5366" y="5664"/>
                  </a:lnTo>
                  <a:lnTo>
                    <a:pt x="5365" y="5666"/>
                  </a:lnTo>
                  <a:lnTo>
                    <a:pt x="5365" y="5668"/>
                  </a:lnTo>
                  <a:lnTo>
                    <a:pt x="5365" y="5671"/>
                  </a:lnTo>
                  <a:lnTo>
                    <a:pt x="5365" y="5673"/>
                  </a:lnTo>
                  <a:lnTo>
                    <a:pt x="5371" y="5687"/>
                  </a:lnTo>
                  <a:lnTo>
                    <a:pt x="5379" y="5703"/>
                  </a:lnTo>
                  <a:lnTo>
                    <a:pt x="5389" y="5721"/>
                  </a:lnTo>
                  <a:lnTo>
                    <a:pt x="5398" y="5735"/>
                  </a:lnTo>
                  <a:lnTo>
                    <a:pt x="5402" y="5740"/>
                  </a:lnTo>
                  <a:lnTo>
                    <a:pt x="5405" y="5743"/>
                  </a:lnTo>
                  <a:lnTo>
                    <a:pt x="5408" y="5745"/>
                  </a:lnTo>
                  <a:lnTo>
                    <a:pt x="5412" y="5745"/>
                  </a:lnTo>
                  <a:lnTo>
                    <a:pt x="5415" y="5742"/>
                  </a:lnTo>
                  <a:lnTo>
                    <a:pt x="5417" y="5735"/>
                  </a:lnTo>
                  <a:lnTo>
                    <a:pt x="5418" y="5725"/>
                  </a:lnTo>
                  <a:lnTo>
                    <a:pt x="5419" y="5712"/>
                  </a:lnTo>
                  <a:lnTo>
                    <a:pt x="5418" y="5699"/>
                  </a:lnTo>
                  <a:lnTo>
                    <a:pt x="5416" y="5687"/>
                  </a:lnTo>
                  <a:lnTo>
                    <a:pt x="5415" y="5681"/>
                  </a:lnTo>
                  <a:lnTo>
                    <a:pt x="5412" y="5676"/>
                  </a:lnTo>
                  <a:lnTo>
                    <a:pt x="5409" y="5671"/>
                  </a:lnTo>
                  <a:lnTo>
                    <a:pt x="5406" y="5667"/>
                  </a:lnTo>
                  <a:lnTo>
                    <a:pt x="5402" y="5659"/>
                  </a:lnTo>
                  <a:lnTo>
                    <a:pt x="5399" y="5655"/>
                  </a:lnTo>
                  <a:lnTo>
                    <a:pt x="5395" y="5654"/>
                  </a:lnTo>
                  <a:lnTo>
                    <a:pt x="5392" y="5653"/>
                  </a:lnTo>
                  <a:lnTo>
                    <a:pt x="5385" y="5655"/>
                  </a:lnTo>
                  <a:lnTo>
                    <a:pt x="5378" y="5657"/>
                  </a:lnTo>
                  <a:close/>
                  <a:moveTo>
                    <a:pt x="5435" y="6726"/>
                  </a:moveTo>
                  <a:lnTo>
                    <a:pt x="5429" y="6727"/>
                  </a:lnTo>
                  <a:lnTo>
                    <a:pt x="5424" y="6729"/>
                  </a:lnTo>
                  <a:lnTo>
                    <a:pt x="5421" y="6732"/>
                  </a:lnTo>
                  <a:lnTo>
                    <a:pt x="5418" y="6737"/>
                  </a:lnTo>
                  <a:lnTo>
                    <a:pt x="5417" y="6744"/>
                  </a:lnTo>
                  <a:lnTo>
                    <a:pt x="5416" y="6751"/>
                  </a:lnTo>
                  <a:lnTo>
                    <a:pt x="5416" y="6759"/>
                  </a:lnTo>
                  <a:lnTo>
                    <a:pt x="5417" y="6768"/>
                  </a:lnTo>
                  <a:lnTo>
                    <a:pt x="5419" y="6787"/>
                  </a:lnTo>
                  <a:lnTo>
                    <a:pt x="5420" y="6809"/>
                  </a:lnTo>
                  <a:lnTo>
                    <a:pt x="5420" y="6820"/>
                  </a:lnTo>
                  <a:lnTo>
                    <a:pt x="5419" y="6832"/>
                  </a:lnTo>
                  <a:lnTo>
                    <a:pt x="5417" y="6843"/>
                  </a:lnTo>
                  <a:lnTo>
                    <a:pt x="5414" y="6852"/>
                  </a:lnTo>
                  <a:lnTo>
                    <a:pt x="5409" y="6861"/>
                  </a:lnTo>
                  <a:lnTo>
                    <a:pt x="5406" y="6871"/>
                  </a:lnTo>
                  <a:lnTo>
                    <a:pt x="5403" y="6879"/>
                  </a:lnTo>
                  <a:lnTo>
                    <a:pt x="5401" y="6888"/>
                  </a:lnTo>
                  <a:lnTo>
                    <a:pt x="5401" y="6895"/>
                  </a:lnTo>
                  <a:lnTo>
                    <a:pt x="5403" y="6903"/>
                  </a:lnTo>
                  <a:lnTo>
                    <a:pt x="5404" y="6907"/>
                  </a:lnTo>
                  <a:lnTo>
                    <a:pt x="5407" y="6910"/>
                  </a:lnTo>
                  <a:lnTo>
                    <a:pt x="5409" y="6914"/>
                  </a:lnTo>
                  <a:lnTo>
                    <a:pt x="5414" y="6917"/>
                  </a:lnTo>
                  <a:lnTo>
                    <a:pt x="5421" y="6922"/>
                  </a:lnTo>
                  <a:lnTo>
                    <a:pt x="5429" y="6924"/>
                  </a:lnTo>
                  <a:lnTo>
                    <a:pt x="5435" y="6926"/>
                  </a:lnTo>
                  <a:lnTo>
                    <a:pt x="5442" y="6924"/>
                  </a:lnTo>
                  <a:lnTo>
                    <a:pt x="5446" y="6921"/>
                  </a:lnTo>
                  <a:lnTo>
                    <a:pt x="5450" y="6918"/>
                  </a:lnTo>
                  <a:lnTo>
                    <a:pt x="5452" y="6913"/>
                  </a:lnTo>
                  <a:lnTo>
                    <a:pt x="5453" y="6906"/>
                  </a:lnTo>
                  <a:lnTo>
                    <a:pt x="5451" y="6891"/>
                  </a:lnTo>
                  <a:lnTo>
                    <a:pt x="5449" y="6874"/>
                  </a:lnTo>
                  <a:lnTo>
                    <a:pt x="5449" y="6865"/>
                  </a:lnTo>
                  <a:lnTo>
                    <a:pt x="5450" y="6858"/>
                  </a:lnTo>
                  <a:lnTo>
                    <a:pt x="5451" y="6855"/>
                  </a:lnTo>
                  <a:lnTo>
                    <a:pt x="5453" y="6851"/>
                  </a:lnTo>
                  <a:lnTo>
                    <a:pt x="5457" y="6848"/>
                  </a:lnTo>
                  <a:lnTo>
                    <a:pt x="5460" y="6846"/>
                  </a:lnTo>
                  <a:lnTo>
                    <a:pt x="5466" y="6842"/>
                  </a:lnTo>
                  <a:lnTo>
                    <a:pt x="5472" y="6836"/>
                  </a:lnTo>
                  <a:lnTo>
                    <a:pt x="5476" y="6830"/>
                  </a:lnTo>
                  <a:lnTo>
                    <a:pt x="5478" y="6823"/>
                  </a:lnTo>
                  <a:lnTo>
                    <a:pt x="5479" y="6816"/>
                  </a:lnTo>
                  <a:lnTo>
                    <a:pt x="5478" y="6808"/>
                  </a:lnTo>
                  <a:lnTo>
                    <a:pt x="5476" y="6800"/>
                  </a:lnTo>
                  <a:lnTo>
                    <a:pt x="5472" y="6792"/>
                  </a:lnTo>
                  <a:lnTo>
                    <a:pt x="5467" y="6784"/>
                  </a:lnTo>
                  <a:lnTo>
                    <a:pt x="5465" y="6776"/>
                  </a:lnTo>
                  <a:lnTo>
                    <a:pt x="5462" y="6769"/>
                  </a:lnTo>
                  <a:lnTo>
                    <a:pt x="5461" y="6761"/>
                  </a:lnTo>
                  <a:lnTo>
                    <a:pt x="5458" y="6746"/>
                  </a:lnTo>
                  <a:lnTo>
                    <a:pt x="5455" y="6733"/>
                  </a:lnTo>
                  <a:lnTo>
                    <a:pt x="5452" y="6728"/>
                  </a:lnTo>
                  <a:lnTo>
                    <a:pt x="5450" y="6725"/>
                  </a:lnTo>
                  <a:lnTo>
                    <a:pt x="5447" y="6723"/>
                  </a:lnTo>
                  <a:lnTo>
                    <a:pt x="5444" y="6722"/>
                  </a:lnTo>
                  <a:lnTo>
                    <a:pt x="5437" y="6725"/>
                  </a:lnTo>
                  <a:lnTo>
                    <a:pt x="5435" y="6726"/>
                  </a:lnTo>
                  <a:close/>
                  <a:moveTo>
                    <a:pt x="5517" y="6387"/>
                  </a:moveTo>
                  <a:lnTo>
                    <a:pt x="5513" y="6390"/>
                  </a:lnTo>
                  <a:lnTo>
                    <a:pt x="5508" y="6397"/>
                  </a:lnTo>
                  <a:lnTo>
                    <a:pt x="5504" y="6403"/>
                  </a:lnTo>
                  <a:lnTo>
                    <a:pt x="5501" y="6411"/>
                  </a:lnTo>
                  <a:lnTo>
                    <a:pt x="5498" y="6418"/>
                  </a:lnTo>
                  <a:lnTo>
                    <a:pt x="5495" y="6427"/>
                  </a:lnTo>
                  <a:lnTo>
                    <a:pt x="5494" y="6434"/>
                  </a:lnTo>
                  <a:lnTo>
                    <a:pt x="5493" y="6441"/>
                  </a:lnTo>
                  <a:lnTo>
                    <a:pt x="5494" y="6448"/>
                  </a:lnTo>
                  <a:lnTo>
                    <a:pt x="5495" y="6457"/>
                  </a:lnTo>
                  <a:lnTo>
                    <a:pt x="5498" y="6466"/>
                  </a:lnTo>
                  <a:lnTo>
                    <a:pt x="5501" y="6473"/>
                  </a:lnTo>
                  <a:lnTo>
                    <a:pt x="5502" y="6476"/>
                  </a:lnTo>
                  <a:lnTo>
                    <a:pt x="5504" y="6478"/>
                  </a:lnTo>
                  <a:lnTo>
                    <a:pt x="5506" y="6481"/>
                  </a:lnTo>
                  <a:lnTo>
                    <a:pt x="5508" y="6482"/>
                  </a:lnTo>
                  <a:lnTo>
                    <a:pt x="5510" y="6482"/>
                  </a:lnTo>
                  <a:lnTo>
                    <a:pt x="5513" y="6481"/>
                  </a:lnTo>
                  <a:lnTo>
                    <a:pt x="5515" y="6478"/>
                  </a:lnTo>
                  <a:lnTo>
                    <a:pt x="5517" y="6475"/>
                  </a:lnTo>
                  <a:lnTo>
                    <a:pt x="5521" y="6467"/>
                  </a:lnTo>
                  <a:lnTo>
                    <a:pt x="5524" y="6458"/>
                  </a:lnTo>
                  <a:lnTo>
                    <a:pt x="5528" y="6449"/>
                  </a:lnTo>
                  <a:lnTo>
                    <a:pt x="5530" y="6441"/>
                  </a:lnTo>
                  <a:lnTo>
                    <a:pt x="5532" y="6432"/>
                  </a:lnTo>
                  <a:lnTo>
                    <a:pt x="5533" y="6424"/>
                  </a:lnTo>
                  <a:lnTo>
                    <a:pt x="5533" y="6415"/>
                  </a:lnTo>
                  <a:lnTo>
                    <a:pt x="5532" y="6407"/>
                  </a:lnTo>
                  <a:lnTo>
                    <a:pt x="5531" y="6400"/>
                  </a:lnTo>
                  <a:lnTo>
                    <a:pt x="5529" y="6395"/>
                  </a:lnTo>
                  <a:lnTo>
                    <a:pt x="5525" y="6391"/>
                  </a:lnTo>
                  <a:lnTo>
                    <a:pt x="5523" y="6389"/>
                  </a:lnTo>
                  <a:lnTo>
                    <a:pt x="5519" y="6387"/>
                  </a:lnTo>
                  <a:lnTo>
                    <a:pt x="5517" y="6387"/>
                  </a:lnTo>
                  <a:close/>
                  <a:moveTo>
                    <a:pt x="5499" y="6306"/>
                  </a:moveTo>
                  <a:lnTo>
                    <a:pt x="5489" y="6308"/>
                  </a:lnTo>
                  <a:lnTo>
                    <a:pt x="5480" y="6309"/>
                  </a:lnTo>
                  <a:lnTo>
                    <a:pt x="5473" y="6313"/>
                  </a:lnTo>
                  <a:lnTo>
                    <a:pt x="5467" y="6316"/>
                  </a:lnTo>
                  <a:lnTo>
                    <a:pt x="5465" y="6318"/>
                  </a:lnTo>
                  <a:lnTo>
                    <a:pt x="5464" y="6320"/>
                  </a:lnTo>
                  <a:lnTo>
                    <a:pt x="5464" y="6323"/>
                  </a:lnTo>
                  <a:lnTo>
                    <a:pt x="5465" y="6325"/>
                  </a:lnTo>
                  <a:lnTo>
                    <a:pt x="5467" y="6327"/>
                  </a:lnTo>
                  <a:lnTo>
                    <a:pt x="5471" y="6328"/>
                  </a:lnTo>
                  <a:lnTo>
                    <a:pt x="5475" y="6329"/>
                  </a:lnTo>
                  <a:lnTo>
                    <a:pt x="5481" y="6330"/>
                  </a:lnTo>
                  <a:lnTo>
                    <a:pt x="5493" y="6330"/>
                  </a:lnTo>
                  <a:lnTo>
                    <a:pt x="5502" y="6330"/>
                  </a:lnTo>
                  <a:lnTo>
                    <a:pt x="5507" y="6329"/>
                  </a:lnTo>
                  <a:lnTo>
                    <a:pt x="5510" y="6327"/>
                  </a:lnTo>
                  <a:lnTo>
                    <a:pt x="5513" y="6324"/>
                  </a:lnTo>
                  <a:lnTo>
                    <a:pt x="5514" y="6321"/>
                  </a:lnTo>
                  <a:lnTo>
                    <a:pt x="5514" y="6318"/>
                  </a:lnTo>
                  <a:lnTo>
                    <a:pt x="5514" y="6314"/>
                  </a:lnTo>
                  <a:lnTo>
                    <a:pt x="5513" y="6312"/>
                  </a:lnTo>
                  <a:lnTo>
                    <a:pt x="5512" y="6310"/>
                  </a:lnTo>
                  <a:lnTo>
                    <a:pt x="5508" y="6308"/>
                  </a:lnTo>
                  <a:lnTo>
                    <a:pt x="5506" y="6306"/>
                  </a:lnTo>
                  <a:lnTo>
                    <a:pt x="5501" y="6306"/>
                  </a:lnTo>
                  <a:lnTo>
                    <a:pt x="5499" y="6306"/>
                  </a:lnTo>
                  <a:close/>
                  <a:moveTo>
                    <a:pt x="5299" y="7107"/>
                  </a:moveTo>
                  <a:lnTo>
                    <a:pt x="5294" y="7130"/>
                  </a:lnTo>
                  <a:lnTo>
                    <a:pt x="5288" y="7154"/>
                  </a:lnTo>
                  <a:lnTo>
                    <a:pt x="5285" y="7166"/>
                  </a:lnTo>
                  <a:lnTo>
                    <a:pt x="5279" y="7178"/>
                  </a:lnTo>
                  <a:lnTo>
                    <a:pt x="5277" y="7182"/>
                  </a:lnTo>
                  <a:lnTo>
                    <a:pt x="5274" y="7187"/>
                  </a:lnTo>
                  <a:lnTo>
                    <a:pt x="5271" y="7191"/>
                  </a:lnTo>
                  <a:lnTo>
                    <a:pt x="5266" y="7194"/>
                  </a:lnTo>
                  <a:lnTo>
                    <a:pt x="5259" y="7199"/>
                  </a:lnTo>
                  <a:lnTo>
                    <a:pt x="5254" y="7204"/>
                  </a:lnTo>
                  <a:lnTo>
                    <a:pt x="5249" y="7208"/>
                  </a:lnTo>
                  <a:lnTo>
                    <a:pt x="5246" y="7214"/>
                  </a:lnTo>
                  <a:lnTo>
                    <a:pt x="5245" y="7218"/>
                  </a:lnTo>
                  <a:lnTo>
                    <a:pt x="5246" y="7223"/>
                  </a:lnTo>
                  <a:lnTo>
                    <a:pt x="5248" y="7229"/>
                  </a:lnTo>
                  <a:lnTo>
                    <a:pt x="5252" y="7234"/>
                  </a:lnTo>
                  <a:lnTo>
                    <a:pt x="5256" y="7237"/>
                  </a:lnTo>
                  <a:lnTo>
                    <a:pt x="5258" y="7240"/>
                  </a:lnTo>
                  <a:lnTo>
                    <a:pt x="5259" y="7245"/>
                  </a:lnTo>
                  <a:lnTo>
                    <a:pt x="5260" y="7249"/>
                  </a:lnTo>
                  <a:lnTo>
                    <a:pt x="5260" y="7258"/>
                  </a:lnTo>
                  <a:lnTo>
                    <a:pt x="5259" y="7267"/>
                  </a:lnTo>
                  <a:lnTo>
                    <a:pt x="5257" y="7281"/>
                  </a:lnTo>
                  <a:lnTo>
                    <a:pt x="5255" y="7288"/>
                  </a:lnTo>
                  <a:lnTo>
                    <a:pt x="5252" y="7292"/>
                  </a:lnTo>
                  <a:lnTo>
                    <a:pt x="5248" y="7301"/>
                  </a:lnTo>
                  <a:lnTo>
                    <a:pt x="5247" y="7307"/>
                  </a:lnTo>
                  <a:lnTo>
                    <a:pt x="5247" y="7314"/>
                  </a:lnTo>
                  <a:lnTo>
                    <a:pt x="5247" y="7320"/>
                  </a:lnTo>
                  <a:lnTo>
                    <a:pt x="5250" y="7326"/>
                  </a:lnTo>
                  <a:lnTo>
                    <a:pt x="5251" y="7330"/>
                  </a:lnTo>
                  <a:lnTo>
                    <a:pt x="5251" y="7334"/>
                  </a:lnTo>
                  <a:lnTo>
                    <a:pt x="5250" y="7338"/>
                  </a:lnTo>
                  <a:lnTo>
                    <a:pt x="5248" y="7343"/>
                  </a:lnTo>
                  <a:lnTo>
                    <a:pt x="5244" y="7353"/>
                  </a:lnTo>
                  <a:lnTo>
                    <a:pt x="5238" y="7364"/>
                  </a:lnTo>
                  <a:lnTo>
                    <a:pt x="5236" y="7369"/>
                  </a:lnTo>
                  <a:lnTo>
                    <a:pt x="5234" y="7376"/>
                  </a:lnTo>
                  <a:lnTo>
                    <a:pt x="5232" y="7381"/>
                  </a:lnTo>
                  <a:lnTo>
                    <a:pt x="5232" y="7387"/>
                  </a:lnTo>
                  <a:lnTo>
                    <a:pt x="5232" y="7393"/>
                  </a:lnTo>
                  <a:lnTo>
                    <a:pt x="5233" y="7398"/>
                  </a:lnTo>
                  <a:lnTo>
                    <a:pt x="5235" y="7405"/>
                  </a:lnTo>
                  <a:lnTo>
                    <a:pt x="5238" y="7410"/>
                  </a:lnTo>
                  <a:lnTo>
                    <a:pt x="5248" y="7420"/>
                  </a:lnTo>
                  <a:lnTo>
                    <a:pt x="5257" y="7427"/>
                  </a:lnTo>
                  <a:lnTo>
                    <a:pt x="5261" y="7430"/>
                  </a:lnTo>
                  <a:lnTo>
                    <a:pt x="5264" y="7431"/>
                  </a:lnTo>
                  <a:lnTo>
                    <a:pt x="5269" y="7431"/>
                  </a:lnTo>
                  <a:lnTo>
                    <a:pt x="5272" y="7430"/>
                  </a:lnTo>
                  <a:lnTo>
                    <a:pt x="5275" y="7429"/>
                  </a:lnTo>
                  <a:lnTo>
                    <a:pt x="5277" y="7425"/>
                  </a:lnTo>
                  <a:lnTo>
                    <a:pt x="5280" y="7420"/>
                  </a:lnTo>
                  <a:lnTo>
                    <a:pt x="5283" y="7415"/>
                  </a:lnTo>
                  <a:lnTo>
                    <a:pt x="5284" y="7407"/>
                  </a:lnTo>
                  <a:lnTo>
                    <a:pt x="5286" y="7397"/>
                  </a:lnTo>
                  <a:lnTo>
                    <a:pt x="5286" y="7387"/>
                  </a:lnTo>
                  <a:lnTo>
                    <a:pt x="5287" y="7375"/>
                  </a:lnTo>
                  <a:lnTo>
                    <a:pt x="5288" y="7350"/>
                  </a:lnTo>
                  <a:lnTo>
                    <a:pt x="5289" y="7330"/>
                  </a:lnTo>
                  <a:lnTo>
                    <a:pt x="5290" y="7312"/>
                  </a:lnTo>
                  <a:lnTo>
                    <a:pt x="5293" y="7298"/>
                  </a:lnTo>
                  <a:lnTo>
                    <a:pt x="5297" y="7287"/>
                  </a:lnTo>
                  <a:lnTo>
                    <a:pt x="5301" y="7278"/>
                  </a:lnTo>
                  <a:lnTo>
                    <a:pt x="5306" y="7271"/>
                  </a:lnTo>
                  <a:lnTo>
                    <a:pt x="5313" y="7265"/>
                  </a:lnTo>
                  <a:lnTo>
                    <a:pt x="5317" y="7262"/>
                  </a:lnTo>
                  <a:lnTo>
                    <a:pt x="5319" y="7259"/>
                  </a:lnTo>
                  <a:lnTo>
                    <a:pt x="5322" y="7254"/>
                  </a:lnTo>
                  <a:lnTo>
                    <a:pt x="5324" y="7250"/>
                  </a:lnTo>
                  <a:lnTo>
                    <a:pt x="5328" y="7240"/>
                  </a:lnTo>
                  <a:lnTo>
                    <a:pt x="5330" y="7229"/>
                  </a:lnTo>
                  <a:lnTo>
                    <a:pt x="5332" y="7202"/>
                  </a:lnTo>
                  <a:lnTo>
                    <a:pt x="5333" y="7174"/>
                  </a:lnTo>
                  <a:lnTo>
                    <a:pt x="5335" y="7159"/>
                  </a:lnTo>
                  <a:lnTo>
                    <a:pt x="5338" y="7143"/>
                  </a:lnTo>
                  <a:lnTo>
                    <a:pt x="5343" y="7128"/>
                  </a:lnTo>
                  <a:lnTo>
                    <a:pt x="5347" y="7113"/>
                  </a:lnTo>
                  <a:lnTo>
                    <a:pt x="5350" y="7100"/>
                  </a:lnTo>
                  <a:lnTo>
                    <a:pt x="5352" y="7089"/>
                  </a:lnTo>
                  <a:lnTo>
                    <a:pt x="5352" y="7086"/>
                  </a:lnTo>
                  <a:lnTo>
                    <a:pt x="5351" y="7081"/>
                  </a:lnTo>
                  <a:lnTo>
                    <a:pt x="5349" y="7079"/>
                  </a:lnTo>
                  <a:lnTo>
                    <a:pt x="5347" y="7078"/>
                  </a:lnTo>
                  <a:lnTo>
                    <a:pt x="5344" y="7077"/>
                  </a:lnTo>
                  <a:lnTo>
                    <a:pt x="5341" y="7078"/>
                  </a:lnTo>
                  <a:lnTo>
                    <a:pt x="5336" y="7079"/>
                  </a:lnTo>
                  <a:lnTo>
                    <a:pt x="5332" y="7080"/>
                  </a:lnTo>
                  <a:lnTo>
                    <a:pt x="5324" y="7085"/>
                  </a:lnTo>
                  <a:lnTo>
                    <a:pt x="5317" y="7091"/>
                  </a:lnTo>
                  <a:lnTo>
                    <a:pt x="5304" y="7102"/>
                  </a:lnTo>
                  <a:lnTo>
                    <a:pt x="5299" y="7107"/>
                  </a:lnTo>
                  <a:close/>
                  <a:moveTo>
                    <a:pt x="5415" y="6597"/>
                  </a:moveTo>
                  <a:lnTo>
                    <a:pt x="5412" y="6599"/>
                  </a:lnTo>
                  <a:lnTo>
                    <a:pt x="5408" y="6602"/>
                  </a:lnTo>
                  <a:lnTo>
                    <a:pt x="5406" y="6605"/>
                  </a:lnTo>
                  <a:lnTo>
                    <a:pt x="5403" y="6608"/>
                  </a:lnTo>
                  <a:lnTo>
                    <a:pt x="5402" y="6612"/>
                  </a:lnTo>
                  <a:lnTo>
                    <a:pt x="5402" y="6615"/>
                  </a:lnTo>
                  <a:lnTo>
                    <a:pt x="5403" y="6616"/>
                  </a:lnTo>
                  <a:lnTo>
                    <a:pt x="5406" y="6617"/>
                  </a:lnTo>
                  <a:lnTo>
                    <a:pt x="5414" y="6617"/>
                  </a:lnTo>
                  <a:lnTo>
                    <a:pt x="5422" y="6615"/>
                  </a:lnTo>
                  <a:lnTo>
                    <a:pt x="5426" y="6613"/>
                  </a:lnTo>
                  <a:lnTo>
                    <a:pt x="5428" y="6611"/>
                  </a:lnTo>
                  <a:lnTo>
                    <a:pt x="5430" y="6608"/>
                  </a:lnTo>
                  <a:lnTo>
                    <a:pt x="5431" y="6605"/>
                  </a:lnTo>
                  <a:lnTo>
                    <a:pt x="5430" y="6602"/>
                  </a:lnTo>
                  <a:lnTo>
                    <a:pt x="5428" y="6600"/>
                  </a:lnTo>
                  <a:lnTo>
                    <a:pt x="5426" y="6599"/>
                  </a:lnTo>
                  <a:lnTo>
                    <a:pt x="5422" y="6598"/>
                  </a:lnTo>
                  <a:lnTo>
                    <a:pt x="5417" y="6597"/>
                  </a:lnTo>
                  <a:lnTo>
                    <a:pt x="5415" y="6597"/>
                  </a:lnTo>
                  <a:close/>
                  <a:moveTo>
                    <a:pt x="5433" y="6634"/>
                  </a:moveTo>
                  <a:lnTo>
                    <a:pt x="5428" y="6644"/>
                  </a:lnTo>
                  <a:lnTo>
                    <a:pt x="5424" y="6653"/>
                  </a:lnTo>
                  <a:lnTo>
                    <a:pt x="5423" y="6657"/>
                  </a:lnTo>
                  <a:lnTo>
                    <a:pt x="5424" y="6660"/>
                  </a:lnTo>
                  <a:lnTo>
                    <a:pt x="5428" y="6663"/>
                  </a:lnTo>
                  <a:lnTo>
                    <a:pt x="5432" y="6663"/>
                  </a:lnTo>
                  <a:lnTo>
                    <a:pt x="5434" y="6663"/>
                  </a:lnTo>
                  <a:lnTo>
                    <a:pt x="5436" y="6662"/>
                  </a:lnTo>
                  <a:lnTo>
                    <a:pt x="5438" y="6661"/>
                  </a:lnTo>
                  <a:lnTo>
                    <a:pt x="5441" y="6659"/>
                  </a:lnTo>
                  <a:lnTo>
                    <a:pt x="5442" y="6655"/>
                  </a:lnTo>
                  <a:lnTo>
                    <a:pt x="5443" y="6649"/>
                  </a:lnTo>
                  <a:lnTo>
                    <a:pt x="5443" y="6640"/>
                  </a:lnTo>
                  <a:lnTo>
                    <a:pt x="5443" y="6635"/>
                  </a:lnTo>
                  <a:lnTo>
                    <a:pt x="5433" y="6634"/>
                  </a:lnTo>
                  <a:close/>
                  <a:moveTo>
                    <a:pt x="5371" y="6570"/>
                  </a:moveTo>
                  <a:lnTo>
                    <a:pt x="5365" y="6571"/>
                  </a:lnTo>
                  <a:lnTo>
                    <a:pt x="5361" y="6574"/>
                  </a:lnTo>
                  <a:lnTo>
                    <a:pt x="5358" y="6578"/>
                  </a:lnTo>
                  <a:lnTo>
                    <a:pt x="5356" y="6583"/>
                  </a:lnTo>
                  <a:lnTo>
                    <a:pt x="5356" y="6587"/>
                  </a:lnTo>
                  <a:lnTo>
                    <a:pt x="5357" y="6591"/>
                  </a:lnTo>
                  <a:lnTo>
                    <a:pt x="5358" y="6592"/>
                  </a:lnTo>
                  <a:lnTo>
                    <a:pt x="5360" y="6593"/>
                  </a:lnTo>
                  <a:lnTo>
                    <a:pt x="5363" y="6594"/>
                  </a:lnTo>
                  <a:lnTo>
                    <a:pt x="5367" y="6594"/>
                  </a:lnTo>
                  <a:lnTo>
                    <a:pt x="5371" y="6593"/>
                  </a:lnTo>
                  <a:lnTo>
                    <a:pt x="5374" y="6592"/>
                  </a:lnTo>
                  <a:lnTo>
                    <a:pt x="5375" y="6591"/>
                  </a:lnTo>
                  <a:lnTo>
                    <a:pt x="5377" y="6589"/>
                  </a:lnTo>
                  <a:lnTo>
                    <a:pt x="5377" y="6586"/>
                  </a:lnTo>
                  <a:lnTo>
                    <a:pt x="5377" y="6582"/>
                  </a:lnTo>
                  <a:lnTo>
                    <a:pt x="5373" y="6573"/>
                  </a:lnTo>
                  <a:lnTo>
                    <a:pt x="5371" y="6570"/>
                  </a:lnTo>
                  <a:close/>
                  <a:moveTo>
                    <a:pt x="4400" y="155"/>
                  </a:moveTo>
                  <a:lnTo>
                    <a:pt x="4398" y="156"/>
                  </a:lnTo>
                  <a:lnTo>
                    <a:pt x="4396" y="158"/>
                  </a:lnTo>
                  <a:lnTo>
                    <a:pt x="4394" y="159"/>
                  </a:lnTo>
                  <a:lnTo>
                    <a:pt x="4392" y="162"/>
                  </a:lnTo>
                  <a:lnTo>
                    <a:pt x="4389" y="168"/>
                  </a:lnTo>
                  <a:lnTo>
                    <a:pt x="4386" y="176"/>
                  </a:lnTo>
                  <a:lnTo>
                    <a:pt x="4385" y="185"/>
                  </a:lnTo>
                  <a:lnTo>
                    <a:pt x="4385" y="194"/>
                  </a:lnTo>
                  <a:lnTo>
                    <a:pt x="4385" y="197"/>
                  </a:lnTo>
                  <a:lnTo>
                    <a:pt x="4386" y="202"/>
                  </a:lnTo>
                  <a:lnTo>
                    <a:pt x="4388" y="205"/>
                  </a:lnTo>
                  <a:lnTo>
                    <a:pt x="4390" y="207"/>
                  </a:lnTo>
                  <a:lnTo>
                    <a:pt x="4392" y="209"/>
                  </a:lnTo>
                  <a:lnTo>
                    <a:pt x="4395" y="210"/>
                  </a:lnTo>
                  <a:lnTo>
                    <a:pt x="4397" y="209"/>
                  </a:lnTo>
                  <a:lnTo>
                    <a:pt x="4399" y="208"/>
                  </a:lnTo>
                  <a:lnTo>
                    <a:pt x="4402" y="202"/>
                  </a:lnTo>
                  <a:lnTo>
                    <a:pt x="4405" y="194"/>
                  </a:lnTo>
                  <a:lnTo>
                    <a:pt x="4407" y="185"/>
                  </a:lnTo>
                  <a:lnTo>
                    <a:pt x="4409" y="176"/>
                  </a:lnTo>
                  <a:lnTo>
                    <a:pt x="4409" y="168"/>
                  </a:lnTo>
                  <a:lnTo>
                    <a:pt x="4409" y="162"/>
                  </a:lnTo>
                  <a:lnTo>
                    <a:pt x="4406" y="159"/>
                  </a:lnTo>
                  <a:lnTo>
                    <a:pt x="4405" y="156"/>
                  </a:lnTo>
                  <a:lnTo>
                    <a:pt x="4404" y="155"/>
                  </a:lnTo>
                  <a:lnTo>
                    <a:pt x="4402" y="154"/>
                  </a:lnTo>
                  <a:lnTo>
                    <a:pt x="4401" y="155"/>
                  </a:lnTo>
                  <a:lnTo>
                    <a:pt x="4400" y="155"/>
                  </a:lnTo>
                  <a:close/>
                  <a:moveTo>
                    <a:pt x="499" y="2174"/>
                  </a:moveTo>
                  <a:lnTo>
                    <a:pt x="491" y="2172"/>
                  </a:lnTo>
                  <a:lnTo>
                    <a:pt x="483" y="2172"/>
                  </a:lnTo>
                  <a:lnTo>
                    <a:pt x="474" y="2174"/>
                  </a:lnTo>
                  <a:lnTo>
                    <a:pt x="467" y="2177"/>
                  </a:lnTo>
                  <a:lnTo>
                    <a:pt x="462" y="2179"/>
                  </a:lnTo>
                  <a:lnTo>
                    <a:pt x="459" y="2182"/>
                  </a:lnTo>
                  <a:lnTo>
                    <a:pt x="457" y="2186"/>
                  </a:lnTo>
                  <a:lnTo>
                    <a:pt x="455" y="2189"/>
                  </a:lnTo>
                  <a:lnTo>
                    <a:pt x="454" y="2193"/>
                  </a:lnTo>
                  <a:lnTo>
                    <a:pt x="453" y="2197"/>
                  </a:lnTo>
                  <a:lnTo>
                    <a:pt x="453" y="2202"/>
                  </a:lnTo>
                  <a:lnTo>
                    <a:pt x="454" y="2207"/>
                  </a:lnTo>
                  <a:lnTo>
                    <a:pt x="460" y="2230"/>
                  </a:lnTo>
                  <a:lnTo>
                    <a:pt x="464" y="2251"/>
                  </a:lnTo>
                  <a:lnTo>
                    <a:pt x="465" y="2262"/>
                  </a:lnTo>
                  <a:lnTo>
                    <a:pt x="464" y="2272"/>
                  </a:lnTo>
                  <a:lnTo>
                    <a:pt x="463" y="2276"/>
                  </a:lnTo>
                  <a:lnTo>
                    <a:pt x="462" y="2281"/>
                  </a:lnTo>
                  <a:lnTo>
                    <a:pt x="460" y="2286"/>
                  </a:lnTo>
                  <a:lnTo>
                    <a:pt x="457" y="2290"/>
                  </a:lnTo>
                  <a:lnTo>
                    <a:pt x="445" y="2306"/>
                  </a:lnTo>
                  <a:lnTo>
                    <a:pt x="435" y="2322"/>
                  </a:lnTo>
                  <a:lnTo>
                    <a:pt x="432" y="2329"/>
                  </a:lnTo>
                  <a:lnTo>
                    <a:pt x="431" y="2334"/>
                  </a:lnTo>
                  <a:lnTo>
                    <a:pt x="432" y="2336"/>
                  </a:lnTo>
                  <a:lnTo>
                    <a:pt x="433" y="2337"/>
                  </a:lnTo>
                  <a:lnTo>
                    <a:pt x="434" y="2338"/>
                  </a:lnTo>
                  <a:lnTo>
                    <a:pt x="438" y="2339"/>
                  </a:lnTo>
                  <a:lnTo>
                    <a:pt x="445" y="2338"/>
                  </a:lnTo>
                  <a:lnTo>
                    <a:pt x="457" y="2335"/>
                  </a:lnTo>
                  <a:lnTo>
                    <a:pt x="471" y="2330"/>
                  </a:lnTo>
                  <a:lnTo>
                    <a:pt x="487" y="2323"/>
                  </a:lnTo>
                  <a:lnTo>
                    <a:pt x="522" y="2309"/>
                  </a:lnTo>
                  <a:lnTo>
                    <a:pt x="555" y="2297"/>
                  </a:lnTo>
                  <a:lnTo>
                    <a:pt x="587" y="2288"/>
                  </a:lnTo>
                  <a:lnTo>
                    <a:pt x="622" y="2277"/>
                  </a:lnTo>
                  <a:lnTo>
                    <a:pt x="637" y="2272"/>
                  </a:lnTo>
                  <a:lnTo>
                    <a:pt x="650" y="2265"/>
                  </a:lnTo>
                  <a:lnTo>
                    <a:pt x="655" y="2262"/>
                  </a:lnTo>
                  <a:lnTo>
                    <a:pt x="659" y="2259"/>
                  </a:lnTo>
                  <a:lnTo>
                    <a:pt x="661" y="2256"/>
                  </a:lnTo>
                  <a:lnTo>
                    <a:pt x="662" y="2252"/>
                  </a:lnTo>
                  <a:lnTo>
                    <a:pt x="662" y="2249"/>
                  </a:lnTo>
                  <a:lnTo>
                    <a:pt x="661" y="2245"/>
                  </a:lnTo>
                  <a:lnTo>
                    <a:pt x="660" y="2240"/>
                  </a:lnTo>
                  <a:lnTo>
                    <a:pt x="658" y="2235"/>
                  </a:lnTo>
                  <a:lnTo>
                    <a:pt x="651" y="2225"/>
                  </a:lnTo>
                  <a:lnTo>
                    <a:pt x="644" y="2215"/>
                  </a:lnTo>
                  <a:lnTo>
                    <a:pt x="628" y="2193"/>
                  </a:lnTo>
                  <a:lnTo>
                    <a:pt x="613" y="2175"/>
                  </a:lnTo>
                  <a:lnTo>
                    <a:pt x="606" y="2168"/>
                  </a:lnTo>
                  <a:lnTo>
                    <a:pt x="600" y="2163"/>
                  </a:lnTo>
                  <a:lnTo>
                    <a:pt x="591" y="2160"/>
                  </a:lnTo>
                  <a:lnTo>
                    <a:pt x="584" y="2158"/>
                  </a:lnTo>
                  <a:lnTo>
                    <a:pt x="575" y="2157"/>
                  </a:lnTo>
                  <a:lnTo>
                    <a:pt x="567" y="2158"/>
                  </a:lnTo>
                  <a:lnTo>
                    <a:pt x="559" y="2158"/>
                  </a:lnTo>
                  <a:lnTo>
                    <a:pt x="551" y="2160"/>
                  </a:lnTo>
                  <a:lnTo>
                    <a:pt x="535" y="2164"/>
                  </a:lnTo>
                  <a:lnTo>
                    <a:pt x="518" y="2168"/>
                  </a:lnTo>
                  <a:lnTo>
                    <a:pt x="504" y="2172"/>
                  </a:lnTo>
                  <a:lnTo>
                    <a:pt x="499" y="2174"/>
                  </a:lnTo>
                  <a:close/>
                  <a:moveTo>
                    <a:pt x="46" y="1843"/>
                  </a:moveTo>
                  <a:lnTo>
                    <a:pt x="37" y="1842"/>
                  </a:lnTo>
                  <a:lnTo>
                    <a:pt x="28" y="1843"/>
                  </a:lnTo>
                  <a:lnTo>
                    <a:pt x="19" y="1845"/>
                  </a:lnTo>
                  <a:lnTo>
                    <a:pt x="13" y="1849"/>
                  </a:lnTo>
                  <a:lnTo>
                    <a:pt x="8" y="1856"/>
                  </a:lnTo>
                  <a:lnTo>
                    <a:pt x="3" y="1863"/>
                  </a:lnTo>
                  <a:lnTo>
                    <a:pt x="1" y="1872"/>
                  </a:lnTo>
                  <a:lnTo>
                    <a:pt x="0" y="1883"/>
                  </a:lnTo>
                  <a:lnTo>
                    <a:pt x="1" y="1905"/>
                  </a:lnTo>
                  <a:lnTo>
                    <a:pt x="2" y="1924"/>
                  </a:lnTo>
                  <a:lnTo>
                    <a:pt x="4" y="1932"/>
                  </a:lnTo>
                  <a:lnTo>
                    <a:pt x="6" y="1941"/>
                  </a:lnTo>
                  <a:lnTo>
                    <a:pt x="10" y="1947"/>
                  </a:lnTo>
                  <a:lnTo>
                    <a:pt x="14" y="1952"/>
                  </a:lnTo>
                  <a:lnTo>
                    <a:pt x="18" y="1958"/>
                  </a:lnTo>
                  <a:lnTo>
                    <a:pt x="21" y="1963"/>
                  </a:lnTo>
                  <a:lnTo>
                    <a:pt x="24" y="1969"/>
                  </a:lnTo>
                  <a:lnTo>
                    <a:pt x="25" y="1975"/>
                  </a:lnTo>
                  <a:lnTo>
                    <a:pt x="25" y="1981"/>
                  </a:lnTo>
                  <a:lnTo>
                    <a:pt x="24" y="1988"/>
                  </a:lnTo>
                  <a:lnTo>
                    <a:pt x="23" y="1995"/>
                  </a:lnTo>
                  <a:lnTo>
                    <a:pt x="20" y="2003"/>
                  </a:lnTo>
                  <a:lnTo>
                    <a:pt x="16" y="2015"/>
                  </a:lnTo>
                  <a:lnTo>
                    <a:pt x="16" y="2019"/>
                  </a:lnTo>
                  <a:lnTo>
                    <a:pt x="21" y="2023"/>
                  </a:lnTo>
                  <a:lnTo>
                    <a:pt x="35" y="2033"/>
                  </a:lnTo>
                  <a:lnTo>
                    <a:pt x="45" y="2041"/>
                  </a:lnTo>
                  <a:lnTo>
                    <a:pt x="53" y="2047"/>
                  </a:lnTo>
                  <a:lnTo>
                    <a:pt x="59" y="2055"/>
                  </a:lnTo>
                  <a:lnTo>
                    <a:pt x="64" y="2061"/>
                  </a:lnTo>
                  <a:lnTo>
                    <a:pt x="68" y="2067"/>
                  </a:lnTo>
                  <a:lnTo>
                    <a:pt x="70" y="2074"/>
                  </a:lnTo>
                  <a:lnTo>
                    <a:pt x="71" y="2081"/>
                  </a:lnTo>
                  <a:lnTo>
                    <a:pt x="70" y="2089"/>
                  </a:lnTo>
                  <a:lnTo>
                    <a:pt x="69" y="2095"/>
                  </a:lnTo>
                  <a:lnTo>
                    <a:pt x="69" y="2102"/>
                  </a:lnTo>
                  <a:lnTo>
                    <a:pt x="70" y="2108"/>
                  </a:lnTo>
                  <a:lnTo>
                    <a:pt x="74" y="2114"/>
                  </a:lnTo>
                  <a:lnTo>
                    <a:pt x="81" y="2118"/>
                  </a:lnTo>
                  <a:lnTo>
                    <a:pt x="89" y="2123"/>
                  </a:lnTo>
                  <a:lnTo>
                    <a:pt x="102" y="2129"/>
                  </a:lnTo>
                  <a:lnTo>
                    <a:pt x="117" y="2133"/>
                  </a:lnTo>
                  <a:lnTo>
                    <a:pt x="127" y="2135"/>
                  </a:lnTo>
                  <a:lnTo>
                    <a:pt x="135" y="2137"/>
                  </a:lnTo>
                  <a:lnTo>
                    <a:pt x="144" y="2138"/>
                  </a:lnTo>
                  <a:lnTo>
                    <a:pt x="154" y="2138"/>
                  </a:lnTo>
                  <a:lnTo>
                    <a:pt x="162" y="2138"/>
                  </a:lnTo>
                  <a:lnTo>
                    <a:pt x="170" y="2138"/>
                  </a:lnTo>
                  <a:lnTo>
                    <a:pt x="178" y="2136"/>
                  </a:lnTo>
                  <a:lnTo>
                    <a:pt x="186" y="2134"/>
                  </a:lnTo>
                  <a:lnTo>
                    <a:pt x="192" y="2132"/>
                  </a:lnTo>
                  <a:lnTo>
                    <a:pt x="199" y="2129"/>
                  </a:lnTo>
                  <a:lnTo>
                    <a:pt x="204" y="2124"/>
                  </a:lnTo>
                  <a:lnTo>
                    <a:pt x="210" y="2120"/>
                  </a:lnTo>
                  <a:lnTo>
                    <a:pt x="214" y="2115"/>
                  </a:lnTo>
                  <a:lnTo>
                    <a:pt x="217" y="2109"/>
                  </a:lnTo>
                  <a:lnTo>
                    <a:pt x="219" y="2103"/>
                  </a:lnTo>
                  <a:lnTo>
                    <a:pt x="221" y="2096"/>
                  </a:lnTo>
                  <a:lnTo>
                    <a:pt x="221" y="2082"/>
                  </a:lnTo>
                  <a:lnTo>
                    <a:pt x="220" y="2070"/>
                  </a:lnTo>
                  <a:lnTo>
                    <a:pt x="219" y="2059"/>
                  </a:lnTo>
                  <a:lnTo>
                    <a:pt x="218" y="2049"/>
                  </a:lnTo>
                  <a:lnTo>
                    <a:pt x="217" y="2046"/>
                  </a:lnTo>
                  <a:lnTo>
                    <a:pt x="217" y="2043"/>
                  </a:lnTo>
                  <a:lnTo>
                    <a:pt x="218" y="2041"/>
                  </a:lnTo>
                  <a:lnTo>
                    <a:pt x="219" y="2038"/>
                  </a:lnTo>
                  <a:lnTo>
                    <a:pt x="220" y="2037"/>
                  </a:lnTo>
                  <a:lnTo>
                    <a:pt x="224" y="2037"/>
                  </a:lnTo>
                  <a:lnTo>
                    <a:pt x="227" y="2037"/>
                  </a:lnTo>
                  <a:lnTo>
                    <a:pt x="232" y="2039"/>
                  </a:lnTo>
                  <a:lnTo>
                    <a:pt x="242" y="2043"/>
                  </a:lnTo>
                  <a:lnTo>
                    <a:pt x="250" y="2045"/>
                  </a:lnTo>
                  <a:lnTo>
                    <a:pt x="259" y="2047"/>
                  </a:lnTo>
                  <a:lnTo>
                    <a:pt x="266" y="2047"/>
                  </a:lnTo>
                  <a:lnTo>
                    <a:pt x="272" y="2047"/>
                  </a:lnTo>
                  <a:lnTo>
                    <a:pt x="278" y="2045"/>
                  </a:lnTo>
                  <a:lnTo>
                    <a:pt x="283" y="2042"/>
                  </a:lnTo>
                  <a:lnTo>
                    <a:pt x="287" y="2036"/>
                  </a:lnTo>
                  <a:lnTo>
                    <a:pt x="290" y="2030"/>
                  </a:lnTo>
                  <a:lnTo>
                    <a:pt x="291" y="2024"/>
                  </a:lnTo>
                  <a:lnTo>
                    <a:pt x="291" y="2020"/>
                  </a:lnTo>
                  <a:lnTo>
                    <a:pt x="291" y="2015"/>
                  </a:lnTo>
                  <a:lnTo>
                    <a:pt x="292" y="2012"/>
                  </a:lnTo>
                  <a:lnTo>
                    <a:pt x="296" y="2007"/>
                  </a:lnTo>
                  <a:lnTo>
                    <a:pt x="301" y="2004"/>
                  </a:lnTo>
                  <a:lnTo>
                    <a:pt x="309" y="2001"/>
                  </a:lnTo>
                  <a:lnTo>
                    <a:pt x="314" y="1999"/>
                  </a:lnTo>
                  <a:lnTo>
                    <a:pt x="317" y="1995"/>
                  </a:lnTo>
                  <a:lnTo>
                    <a:pt x="320" y="1993"/>
                  </a:lnTo>
                  <a:lnTo>
                    <a:pt x="322" y="1990"/>
                  </a:lnTo>
                  <a:lnTo>
                    <a:pt x="325" y="1983"/>
                  </a:lnTo>
                  <a:lnTo>
                    <a:pt x="325" y="1975"/>
                  </a:lnTo>
                  <a:lnTo>
                    <a:pt x="326" y="1966"/>
                  </a:lnTo>
                  <a:lnTo>
                    <a:pt x="327" y="1960"/>
                  </a:lnTo>
                  <a:lnTo>
                    <a:pt x="328" y="1957"/>
                  </a:lnTo>
                  <a:lnTo>
                    <a:pt x="329" y="1955"/>
                  </a:lnTo>
                  <a:lnTo>
                    <a:pt x="332" y="1952"/>
                  </a:lnTo>
                  <a:lnTo>
                    <a:pt x="335" y="1951"/>
                  </a:lnTo>
                  <a:lnTo>
                    <a:pt x="343" y="1950"/>
                  </a:lnTo>
                  <a:lnTo>
                    <a:pt x="349" y="1951"/>
                  </a:lnTo>
                  <a:lnTo>
                    <a:pt x="356" y="1954"/>
                  </a:lnTo>
                  <a:lnTo>
                    <a:pt x="362" y="1957"/>
                  </a:lnTo>
                  <a:lnTo>
                    <a:pt x="368" y="1959"/>
                  </a:lnTo>
                  <a:lnTo>
                    <a:pt x="374" y="1961"/>
                  </a:lnTo>
                  <a:lnTo>
                    <a:pt x="376" y="1961"/>
                  </a:lnTo>
                  <a:lnTo>
                    <a:pt x="379" y="1961"/>
                  </a:lnTo>
                  <a:lnTo>
                    <a:pt x="382" y="1960"/>
                  </a:lnTo>
                  <a:lnTo>
                    <a:pt x="385" y="1959"/>
                  </a:lnTo>
                  <a:lnTo>
                    <a:pt x="389" y="1955"/>
                  </a:lnTo>
                  <a:lnTo>
                    <a:pt x="392" y="1950"/>
                  </a:lnTo>
                  <a:lnTo>
                    <a:pt x="396" y="1946"/>
                  </a:lnTo>
                  <a:lnTo>
                    <a:pt x="398" y="1941"/>
                  </a:lnTo>
                  <a:lnTo>
                    <a:pt x="400" y="1936"/>
                  </a:lnTo>
                  <a:lnTo>
                    <a:pt x="403" y="1932"/>
                  </a:lnTo>
                  <a:lnTo>
                    <a:pt x="407" y="1928"/>
                  </a:lnTo>
                  <a:lnTo>
                    <a:pt x="414" y="1923"/>
                  </a:lnTo>
                  <a:lnTo>
                    <a:pt x="420" y="1919"/>
                  </a:lnTo>
                  <a:lnTo>
                    <a:pt x="426" y="1915"/>
                  </a:lnTo>
                  <a:lnTo>
                    <a:pt x="430" y="1911"/>
                  </a:lnTo>
                  <a:lnTo>
                    <a:pt x="431" y="1906"/>
                  </a:lnTo>
                  <a:lnTo>
                    <a:pt x="430" y="1904"/>
                  </a:lnTo>
                  <a:lnTo>
                    <a:pt x="429" y="1902"/>
                  </a:lnTo>
                  <a:lnTo>
                    <a:pt x="427" y="1900"/>
                  </a:lnTo>
                  <a:lnTo>
                    <a:pt x="424" y="1898"/>
                  </a:lnTo>
                  <a:lnTo>
                    <a:pt x="413" y="1894"/>
                  </a:lnTo>
                  <a:lnTo>
                    <a:pt x="397" y="1891"/>
                  </a:lnTo>
                  <a:lnTo>
                    <a:pt x="378" y="1887"/>
                  </a:lnTo>
                  <a:lnTo>
                    <a:pt x="359" y="1883"/>
                  </a:lnTo>
                  <a:lnTo>
                    <a:pt x="340" y="1878"/>
                  </a:lnTo>
                  <a:lnTo>
                    <a:pt x="321" y="1873"/>
                  </a:lnTo>
                  <a:lnTo>
                    <a:pt x="304" y="1868"/>
                  </a:lnTo>
                  <a:lnTo>
                    <a:pt x="290" y="1861"/>
                  </a:lnTo>
                  <a:lnTo>
                    <a:pt x="284" y="1857"/>
                  </a:lnTo>
                  <a:lnTo>
                    <a:pt x="278" y="1854"/>
                  </a:lnTo>
                  <a:lnTo>
                    <a:pt x="274" y="1849"/>
                  </a:lnTo>
                  <a:lnTo>
                    <a:pt x="271" y="1844"/>
                  </a:lnTo>
                  <a:lnTo>
                    <a:pt x="264" y="1835"/>
                  </a:lnTo>
                  <a:lnTo>
                    <a:pt x="260" y="1827"/>
                  </a:lnTo>
                  <a:lnTo>
                    <a:pt x="257" y="1819"/>
                  </a:lnTo>
                  <a:lnTo>
                    <a:pt x="257" y="1813"/>
                  </a:lnTo>
                  <a:lnTo>
                    <a:pt x="257" y="1811"/>
                  </a:lnTo>
                  <a:lnTo>
                    <a:pt x="259" y="1809"/>
                  </a:lnTo>
                  <a:lnTo>
                    <a:pt x="261" y="1808"/>
                  </a:lnTo>
                  <a:lnTo>
                    <a:pt x="264" y="1808"/>
                  </a:lnTo>
                  <a:lnTo>
                    <a:pt x="274" y="1811"/>
                  </a:lnTo>
                  <a:lnTo>
                    <a:pt x="289" y="1818"/>
                  </a:lnTo>
                  <a:lnTo>
                    <a:pt x="314" y="1835"/>
                  </a:lnTo>
                  <a:lnTo>
                    <a:pt x="330" y="1848"/>
                  </a:lnTo>
                  <a:lnTo>
                    <a:pt x="334" y="1850"/>
                  </a:lnTo>
                  <a:lnTo>
                    <a:pt x="339" y="1851"/>
                  </a:lnTo>
                  <a:lnTo>
                    <a:pt x="344" y="1854"/>
                  </a:lnTo>
                  <a:lnTo>
                    <a:pt x="350" y="1855"/>
                  </a:lnTo>
                  <a:lnTo>
                    <a:pt x="365" y="1855"/>
                  </a:lnTo>
                  <a:lnTo>
                    <a:pt x="388" y="1852"/>
                  </a:lnTo>
                  <a:lnTo>
                    <a:pt x="410" y="1848"/>
                  </a:lnTo>
                  <a:lnTo>
                    <a:pt x="426" y="1844"/>
                  </a:lnTo>
                  <a:lnTo>
                    <a:pt x="431" y="1842"/>
                  </a:lnTo>
                  <a:lnTo>
                    <a:pt x="435" y="1840"/>
                  </a:lnTo>
                  <a:lnTo>
                    <a:pt x="440" y="1836"/>
                  </a:lnTo>
                  <a:lnTo>
                    <a:pt x="442" y="1833"/>
                  </a:lnTo>
                  <a:lnTo>
                    <a:pt x="443" y="1830"/>
                  </a:lnTo>
                  <a:lnTo>
                    <a:pt x="443" y="1827"/>
                  </a:lnTo>
                  <a:lnTo>
                    <a:pt x="443" y="1823"/>
                  </a:lnTo>
                  <a:lnTo>
                    <a:pt x="442" y="1819"/>
                  </a:lnTo>
                  <a:lnTo>
                    <a:pt x="439" y="1811"/>
                  </a:lnTo>
                  <a:lnTo>
                    <a:pt x="434" y="1801"/>
                  </a:lnTo>
                  <a:lnTo>
                    <a:pt x="430" y="1790"/>
                  </a:lnTo>
                  <a:lnTo>
                    <a:pt x="428" y="1778"/>
                  </a:lnTo>
                  <a:lnTo>
                    <a:pt x="427" y="1766"/>
                  </a:lnTo>
                  <a:lnTo>
                    <a:pt x="426" y="1756"/>
                  </a:lnTo>
                  <a:lnTo>
                    <a:pt x="425" y="1745"/>
                  </a:lnTo>
                  <a:lnTo>
                    <a:pt x="422" y="1736"/>
                  </a:lnTo>
                  <a:lnTo>
                    <a:pt x="420" y="1733"/>
                  </a:lnTo>
                  <a:lnTo>
                    <a:pt x="418" y="1730"/>
                  </a:lnTo>
                  <a:lnTo>
                    <a:pt x="415" y="1727"/>
                  </a:lnTo>
                  <a:lnTo>
                    <a:pt x="411" y="1726"/>
                  </a:lnTo>
                  <a:lnTo>
                    <a:pt x="402" y="1723"/>
                  </a:lnTo>
                  <a:lnTo>
                    <a:pt x="392" y="1721"/>
                  </a:lnTo>
                  <a:lnTo>
                    <a:pt x="382" y="1721"/>
                  </a:lnTo>
                  <a:lnTo>
                    <a:pt x="371" y="1721"/>
                  </a:lnTo>
                  <a:lnTo>
                    <a:pt x="360" y="1720"/>
                  </a:lnTo>
                  <a:lnTo>
                    <a:pt x="350" y="1719"/>
                  </a:lnTo>
                  <a:lnTo>
                    <a:pt x="341" y="1717"/>
                  </a:lnTo>
                  <a:lnTo>
                    <a:pt x="332" y="1713"/>
                  </a:lnTo>
                  <a:lnTo>
                    <a:pt x="324" y="1710"/>
                  </a:lnTo>
                  <a:lnTo>
                    <a:pt x="314" y="1707"/>
                  </a:lnTo>
                  <a:lnTo>
                    <a:pt x="303" y="1706"/>
                  </a:lnTo>
                  <a:lnTo>
                    <a:pt x="293" y="1708"/>
                  </a:lnTo>
                  <a:lnTo>
                    <a:pt x="284" y="1712"/>
                  </a:lnTo>
                  <a:lnTo>
                    <a:pt x="276" y="1716"/>
                  </a:lnTo>
                  <a:lnTo>
                    <a:pt x="273" y="1719"/>
                  </a:lnTo>
                  <a:lnTo>
                    <a:pt x="271" y="1722"/>
                  </a:lnTo>
                  <a:lnTo>
                    <a:pt x="269" y="1726"/>
                  </a:lnTo>
                  <a:lnTo>
                    <a:pt x="268" y="1730"/>
                  </a:lnTo>
                  <a:lnTo>
                    <a:pt x="266" y="1739"/>
                  </a:lnTo>
                  <a:lnTo>
                    <a:pt x="263" y="1747"/>
                  </a:lnTo>
                  <a:lnTo>
                    <a:pt x="260" y="1755"/>
                  </a:lnTo>
                  <a:lnTo>
                    <a:pt x="257" y="1761"/>
                  </a:lnTo>
                  <a:lnTo>
                    <a:pt x="253" y="1766"/>
                  </a:lnTo>
                  <a:lnTo>
                    <a:pt x="247" y="1770"/>
                  </a:lnTo>
                  <a:lnTo>
                    <a:pt x="244" y="1771"/>
                  </a:lnTo>
                  <a:lnTo>
                    <a:pt x="241" y="1771"/>
                  </a:lnTo>
                  <a:lnTo>
                    <a:pt x="238" y="1770"/>
                  </a:lnTo>
                  <a:lnTo>
                    <a:pt x="233" y="1769"/>
                  </a:lnTo>
                  <a:lnTo>
                    <a:pt x="216" y="1759"/>
                  </a:lnTo>
                  <a:lnTo>
                    <a:pt x="199" y="1748"/>
                  </a:lnTo>
                  <a:lnTo>
                    <a:pt x="195" y="1746"/>
                  </a:lnTo>
                  <a:lnTo>
                    <a:pt x="190" y="1745"/>
                  </a:lnTo>
                  <a:lnTo>
                    <a:pt x="187" y="1744"/>
                  </a:lnTo>
                  <a:lnTo>
                    <a:pt x="183" y="1744"/>
                  </a:lnTo>
                  <a:lnTo>
                    <a:pt x="180" y="1746"/>
                  </a:lnTo>
                  <a:lnTo>
                    <a:pt x="176" y="1748"/>
                  </a:lnTo>
                  <a:lnTo>
                    <a:pt x="173" y="1751"/>
                  </a:lnTo>
                  <a:lnTo>
                    <a:pt x="170" y="1756"/>
                  </a:lnTo>
                  <a:lnTo>
                    <a:pt x="166" y="1768"/>
                  </a:lnTo>
                  <a:lnTo>
                    <a:pt x="161" y="1778"/>
                  </a:lnTo>
                  <a:lnTo>
                    <a:pt x="157" y="1789"/>
                  </a:lnTo>
                  <a:lnTo>
                    <a:pt x="155" y="1799"/>
                  </a:lnTo>
                  <a:lnTo>
                    <a:pt x="155" y="1808"/>
                  </a:lnTo>
                  <a:lnTo>
                    <a:pt x="157" y="1817"/>
                  </a:lnTo>
                  <a:lnTo>
                    <a:pt x="158" y="1821"/>
                  </a:lnTo>
                  <a:lnTo>
                    <a:pt x="160" y="1825"/>
                  </a:lnTo>
                  <a:lnTo>
                    <a:pt x="163" y="1828"/>
                  </a:lnTo>
                  <a:lnTo>
                    <a:pt x="167" y="1830"/>
                  </a:lnTo>
                  <a:lnTo>
                    <a:pt x="174" y="1836"/>
                  </a:lnTo>
                  <a:lnTo>
                    <a:pt x="181" y="1843"/>
                  </a:lnTo>
                  <a:lnTo>
                    <a:pt x="186" y="1849"/>
                  </a:lnTo>
                  <a:lnTo>
                    <a:pt x="190" y="1857"/>
                  </a:lnTo>
                  <a:lnTo>
                    <a:pt x="192" y="1863"/>
                  </a:lnTo>
                  <a:lnTo>
                    <a:pt x="193" y="1870"/>
                  </a:lnTo>
                  <a:lnTo>
                    <a:pt x="192" y="1875"/>
                  </a:lnTo>
                  <a:lnTo>
                    <a:pt x="190" y="1878"/>
                  </a:lnTo>
                  <a:lnTo>
                    <a:pt x="188" y="1879"/>
                  </a:lnTo>
                  <a:lnTo>
                    <a:pt x="185" y="1880"/>
                  </a:lnTo>
                  <a:lnTo>
                    <a:pt x="182" y="1880"/>
                  </a:lnTo>
                  <a:lnTo>
                    <a:pt x="178" y="1880"/>
                  </a:lnTo>
                  <a:lnTo>
                    <a:pt x="170" y="1878"/>
                  </a:lnTo>
                  <a:lnTo>
                    <a:pt x="160" y="1876"/>
                  </a:lnTo>
                  <a:lnTo>
                    <a:pt x="139" y="1869"/>
                  </a:lnTo>
                  <a:lnTo>
                    <a:pt x="119" y="1863"/>
                  </a:lnTo>
                  <a:lnTo>
                    <a:pt x="98" y="1857"/>
                  </a:lnTo>
                  <a:lnTo>
                    <a:pt x="74" y="1850"/>
                  </a:lnTo>
                  <a:lnTo>
                    <a:pt x="55" y="1845"/>
                  </a:lnTo>
                  <a:lnTo>
                    <a:pt x="46" y="1843"/>
                  </a:lnTo>
                  <a:close/>
                  <a:moveTo>
                    <a:pt x="357" y="2118"/>
                  </a:moveTo>
                  <a:lnTo>
                    <a:pt x="356" y="2128"/>
                  </a:lnTo>
                  <a:lnTo>
                    <a:pt x="355" y="2137"/>
                  </a:lnTo>
                  <a:lnTo>
                    <a:pt x="354" y="2148"/>
                  </a:lnTo>
                  <a:lnTo>
                    <a:pt x="355" y="2157"/>
                  </a:lnTo>
                  <a:lnTo>
                    <a:pt x="356" y="2166"/>
                  </a:lnTo>
                  <a:lnTo>
                    <a:pt x="358" y="2175"/>
                  </a:lnTo>
                  <a:lnTo>
                    <a:pt x="361" y="2184"/>
                  </a:lnTo>
                  <a:lnTo>
                    <a:pt x="367" y="2191"/>
                  </a:lnTo>
                  <a:lnTo>
                    <a:pt x="376" y="2205"/>
                  </a:lnTo>
                  <a:lnTo>
                    <a:pt x="384" y="2218"/>
                  </a:lnTo>
                  <a:lnTo>
                    <a:pt x="387" y="2221"/>
                  </a:lnTo>
                  <a:lnTo>
                    <a:pt x="391" y="2222"/>
                  </a:lnTo>
                  <a:lnTo>
                    <a:pt x="392" y="2222"/>
                  </a:lnTo>
                  <a:lnTo>
                    <a:pt x="395" y="2220"/>
                  </a:lnTo>
                  <a:lnTo>
                    <a:pt x="396" y="2218"/>
                  </a:lnTo>
                  <a:lnTo>
                    <a:pt x="397" y="2214"/>
                  </a:lnTo>
                  <a:lnTo>
                    <a:pt x="399" y="2205"/>
                  </a:lnTo>
                  <a:lnTo>
                    <a:pt x="401" y="2194"/>
                  </a:lnTo>
                  <a:lnTo>
                    <a:pt x="401" y="2185"/>
                  </a:lnTo>
                  <a:lnTo>
                    <a:pt x="401" y="2174"/>
                  </a:lnTo>
                  <a:lnTo>
                    <a:pt x="399" y="2164"/>
                  </a:lnTo>
                  <a:lnTo>
                    <a:pt x="396" y="2154"/>
                  </a:lnTo>
                  <a:lnTo>
                    <a:pt x="392" y="2147"/>
                  </a:lnTo>
                  <a:lnTo>
                    <a:pt x="388" y="2141"/>
                  </a:lnTo>
                  <a:lnTo>
                    <a:pt x="368" y="2124"/>
                  </a:lnTo>
                  <a:lnTo>
                    <a:pt x="357" y="2118"/>
                  </a:lnTo>
                  <a:close/>
                  <a:moveTo>
                    <a:pt x="481" y="1671"/>
                  </a:moveTo>
                  <a:lnTo>
                    <a:pt x="477" y="1675"/>
                  </a:lnTo>
                  <a:lnTo>
                    <a:pt x="476" y="1678"/>
                  </a:lnTo>
                  <a:lnTo>
                    <a:pt x="477" y="1682"/>
                  </a:lnTo>
                  <a:lnTo>
                    <a:pt x="481" y="1686"/>
                  </a:lnTo>
                  <a:lnTo>
                    <a:pt x="488" y="1694"/>
                  </a:lnTo>
                  <a:lnTo>
                    <a:pt x="498" y="1705"/>
                  </a:lnTo>
                  <a:lnTo>
                    <a:pt x="499" y="1708"/>
                  </a:lnTo>
                  <a:lnTo>
                    <a:pt x="500" y="1712"/>
                  </a:lnTo>
                  <a:lnTo>
                    <a:pt x="500" y="1716"/>
                  </a:lnTo>
                  <a:lnTo>
                    <a:pt x="500" y="1719"/>
                  </a:lnTo>
                  <a:lnTo>
                    <a:pt x="499" y="1728"/>
                  </a:lnTo>
                  <a:lnTo>
                    <a:pt x="498" y="1735"/>
                  </a:lnTo>
                  <a:lnTo>
                    <a:pt x="497" y="1743"/>
                  </a:lnTo>
                  <a:lnTo>
                    <a:pt x="498" y="1749"/>
                  </a:lnTo>
                  <a:lnTo>
                    <a:pt x="500" y="1751"/>
                  </a:lnTo>
                  <a:lnTo>
                    <a:pt x="502" y="1754"/>
                  </a:lnTo>
                  <a:lnTo>
                    <a:pt x="505" y="1755"/>
                  </a:lnTo>
                  <a:lnTo>
                    <a:pt x="510" y="1755"/>
                  </a:lnTo>
                  <a:lnTo>
                    <a:pt x="521" y="1754"/>
                  </a:lnTo>
                  <a:lnTo>
                    <a:pt x="535" y="1749"/>
                  </a:lnTo>
                  <a:lnTo>
                    <a:pt x="553" y="1744"/>
                  </a:lnTo>
                  <a:lnTo>
                    <a:pt x="570" y="1737"/>
                  </a:lnTo>
                  <a:lnTo>
                    <a:pt x="606" y="1723"/>
                  </a:lnTo>
                  <a:lnTo>
                    <a:pt x="636" y="1713"/>
                  </a:lnTo>
                  <a:lnTo>
                    <a:pt x="664" y="1706"/>
                  </a:lnTo>
                  <a:lnTo>
                    <a:pt x="696" y="1698"/>
                  </a:lnTo>
                  <a:lnTo>
                    <a:pt x="703" y="1694"/>
                  </a:lnTo>
                  <a:lnTo>
                    <a:pt x="711" y="1691"/>
                  </a:lnTo>
                  <a:lnTo>
                    <a:pt x="718" y="1687"/>
                  </a:lnTo>
                  <a:lnTo>
                    <a:pt x="725" y="1683"/>
                  </a:lnTo>
                  <a:lnTo>
                    <a:pt x="731" y="1677"/>
                  </a:lnTo>
                  <a:lnTo>
                    <a:pt x="736" y="1671"/>
                  </a:lnTo>
                  <a:lnTo>
                    <a:pt x="742" y="1664"/>
                  </a:lnTo>
                  <a:lnTo>
                    <a:pt x="746" y="1657"/>
                  </a:lnTo>
                  <a:lnTo>
                    <a:pt x="759" y="1630"/>
                  </a:lnTo>
                  <a:lnTo>
                    <a:pt x="768" y="1610"/>
                  </a:lnTo>
                  <a:lnTo>
                    <a:pt x="770" y="1601"/>
                  </a:lnTo>
                  <a:lnTo>
                    <a:pt x="772" y="1595"/>
                  </a:lnTo>
                  <a:lnTo>
                    <a:pt x="772" y="1587"/>
                  </a:lnTo>
                  <a:lnTo>
                    <a:pt x="772" y="1582"/>
                  </a:lnTo>
                  <a:lnTo>
                    <a:pt x="771" y="1576"/>
                  </a:lnTo>
                  <a:lnTo>
                    <a:pt x="770" y="1572"/>
                  </a:lnTo>
                  <a:lnTo>
                    <a:pt x="766" y="1569"/>
                  </a:lnTo>
                  <a:lnTo>
                    <a:pt x="763" y="1567"/>
                  </a:lnTo>
                  <a:lnTo>
                    <a:pt x="760" y="1567"/>
                  </a:lnTo>
                  <a:lnTo>
                    <a:pt x="756" y="1567"/>
                  </a:lnTo>
                  <a:lnTo>
                    <a:pt x="750" y="1569"/>
                  </a:lnTo>
                  <a:lnTo>
                    <a:pt x="746" y="1572"/>
                  </a:lnTo>
                  <a:lnTo>
                    <a:pt x="723" y="1587"/>
                  </a:lnTo>
                  <a:lnTo>
                    <a:pt x="689" y="1606"/>
                  </a:lnTo>
                  <a:lnTo>
                    <a:pt x="671" y="1615"/>
                  </a:lnTo>
                  <a:lnTo>
                    <a:pt x="655" y="1622"/>
                  </a:lnTo>
                  <a:lnTo>
                    <a:pt x="641" y="1628"/>
                  </a:lnTo>
                  <a:lnTo>
                    <a:pt x="633" y="1629"/>
                  </a:lnTo>
                  <a:lnTo>
                    <a:pt x="611" y="1625"/>
                  </a:lnTo>
                  <a:lnTo>
                    <a:pt x="591" y="1620"/>
                  </a:lnTo>
                  <a:lnTo>
                    <a:pt x="583" y="1619"/>
                  </a:lnTo>
                  <a:lnTo>
                    <a:pt x="575" y="1620"/>
                  </a:lnTo>
                  <a:lnTo>
                    <a:pt x="571" y="1622"/>
                  </a:lnTo>
                  <a:lnTo>
                    <a:pt x="568" y="1625"/>
                  </a:lnTo>
                  <a:lnTo>
                    <a:pt x="564" y="1628"/>
                  </a:lnTo>
                  <a:lnTo>
                    <a:pt x="561" y="1632"/>
                  </a:lnTo>
                  <a:lnTo>
                    <a:pt x="548" y="1650"/>
                  </a:lnTo>
                  <a:lnTo>
                    <a:pt x="540" y="1663"/>
                  </a:lnTo>
                  <a:lnTo>
                    <a:pt x="534" y="1669"/>
                  </a:lnTo>
                  <a:lnTo>
                    <a:pt x="529" y="1672"/>
                  </a:lnTo>
                  <a:lnTo>
                    <a:pt x="522" y="1673"/>
                  </a:lnTo>
                  <a:lnTo>
                    <a:pt x="514" y="1673"/>
                  </a:lnTo>
                  <a:lnTo>
                    <a:pt x="499" y="1671"/>
                  </a:lnTo>
                  <a:lnTo>
                    <a:pt x="489" y="1671"/>
                  </a:lnTo>
                  <a:lnTo>
                    <a:pt x="483" y="1671"/>
                  </a:lnTo>
                  <a:lnTo>
                    <a:pt x="481" y="1671"/>
                  </a:lnTo>
                  <a:close/>
                  <a:moveTo>
                    <a:pt x="536" y="2793"/>
                  </a:moveTo>
                  <a:lnTo>
                    <a:pt x="530" y="2799"/>
                  </a:lnTo>
                  <a:lnTo>
                    <a:pt x="525" y="2807"/>
                  </a:lnTo>
                  <a:lnTo>
                    <a:pt x="521" y="2814"/>
                  </a:lnTo>
                  <a:lnTo>
                    <a:pt x="520" y="2822"/>
                  </a:lnTo>
                  <a:lnTo>
                    <a:pt x="520" y="2825"/>
                  </a:lnTo>
                  <a:lnTo>
                    <a:pt x="521" y="2829"/>
                  </a:lnTo>
                  <a:lnTo>
                    <a:pt x="522" y="2833"/>
                  </a:lnTo>
                  <a:lnTo>
                    <a:pt x="525" y="2835"/>
                  </a:lnTo>
                  <a:lnTo>
                    <a:pt x="528" y="2837"/>
                  </a:lnTo>
                  <a:lnTo>
                    <a:pt x="531" y="2839"/>
                  </a:lnTo>
                  <a:lnTo>
                    <a:pt x="535" y="2840"/>
                  </a:lnTo>
                  <a:lnTo>
                    <a:pt x="541" y="2841"/>
                  </a:lnTo>
                  <a:lnTo>
                    <a:pt x="546" y="2841"/>
                  </a:lnTo>
                  <a:lnTo>
                    <a:pt x="550" y="2840"/>
                  </a:lnTo>
                  <a:lnTo>
                    <a:pt x="555" y="2839"/>
                  </a:lnTo>
                  <a:lnTo>
                    <a:pt x="558" y="2838"/>
                  </a:lnTo>
                  <a:lnTo>
                    <a:pt x="561" y="2836"/>
                  </a:lnTo>
                  <a:lnTo>
                    <a:pt x="563" y="2834"/>
                  </a:lnTo>
                  <a:lnTo>
                    <a:pt x="565" y="2831"/>
                  </a:lnTo>
                  <a:lnTo>
                    <a:pt x="567" y="2827"/>
                  </a:lnTo>
                  <a:lnTo>
                    <a:pt x="569" y="2821"/>
                  </a:lnTo>
                  <a:lnTo>
                    <a:pt x="568" y="2814"/>
                  </a:lnTo>
                  <a:lnTo>
                    <a:pt x="567" y="2808"/>
                  </a:lnTo>
                  <a:lnTo>
                    <a:pt x="563" y="2803"/>
                  </a:lnTo>
                  <a:lnTo>
                    <a:pt x="560" y="2798"/>
                  </a:lnTo>
                  <a:lnTo>
                    <a:pt x="556" y="2795"/>
                  </a:lnTo>
                  <a:lnTo>
                    <a:pt x="550" y="2794"/>
                  </a:lnTo>
                  <a:lnTo>
                    <a:pt x="546" y="2793"/>
                  </a:lnTo>
                  <a:lnTo>
                    <a:pt x="539" y="2793"/>
                  </a:lnTo>
                  <a:lnTo>
                    <a:pt x="536" y="2793"/>
                  </a:lnTo>
                  <a:close/>
                  <a:moveTo>
                    <a:pt x="2615" y="1293"/>
                  </a:moveTo>
                  <a:lnTo>
                    <a:pt x="2599" y="1289"/>
                  </a:lnTo>
                  <a:lnTo>
                    <a:pt x="2588" y="1287"/>
                  </a:lnTo>
                  <a:lnTo>
                    <a:pt x="2583" y="1288"/>
                  </a:lnTo>
                  <a:lnTo>
                    <a:pt x="2578" y="1291"/>
                  </a:lnTo>
                  <a:lnTo>
                    <a:pt x="2572" y="1297"/>
                  </a:lnTo>
                  <a:lnTo>
                    <a:pt x="2566" y="1304"/>
                  </a:lnTo>
                  <a:lnTo>
                    <a:pt x="2553" y="1322"/>
                  </a:lnTo>
                  <a:lnTo>
                    <a:pt x="2541" y="1334"/>
                  </a:lnTo>
                  <a:lnTo>
                    <a:pt x="2532" y="1343"/>
                  </a:lnTo>
                  <a:lnTo>
                    <a:pt x="2522" y="1348"/>
                  </a:lnTo>
                  <a:lnTo>
                    <a:pt x="2518" y="1352"/>
                  </a:lnTo>
                  <a:lnTo>
                    <a:pt x="2514" y="1358"/>
                  </a:lnTo>
                  <a:lnTo>
                    <a:pt x="2513" y="1361"/>
                  </a:lnTo>
                  <a:lnTo>
                    <a:pt x="2512" y="1365"/>
                  </a:lnTo>
                  <a:lnTo>
                    <a:pt x="2512" y="1369"/>
                  </a:lnTo>
                  <a:lnTo>
                    <a:pt x="2513" y="1372"/>
                  </a:lnTo>
                  <a:lnTo>
                    <a:pt x="2515" y="1375"/>
                  </a:lnTo>
                  <a:lnTo>
                    <a:pt x="2519" y="1378"/>
                  </a:lnTo>
                  <a:lnTo>
                    <a:pt x="2523" y="1381"/>
                  </a:lnTo>
                  <a:lnTo>
                    <a:pt x="2529" y="1383"/>
                  </a:lnTo>
                  <a:lnTo>
                    <a:pt x="2536" y="1384"/>
                  </a:lnTo>
                  <a:lnTo>
                    <a:pt x="2546" y="1385"/>
                  </a:lnTo>
                  <a:lnTo>
                    <a:pt x="2556" y="1384"/>
                  </a:lnTo>
                  <a:lnTo>
                    <a:pt x="2569" y="1382"/>
                  </a:lnTo>
                  <a:lnTo>
                    <a:pt x="2581" y="1380"/>
                  </a:lnTo>
                  <a:lnTo>
                    <a:pt x="2593" y="1377"/>
                  </a:lnTo>
                  <a:lnTo>
                    <a:pt x="2601" y="1374"/>
                  </a:lnTo>
                  <a:lnTo>
                    <a:pt x="2610" y="1371"/>
                  </a:lnTo>
                  <a:lnTo>
                    <a:pt x="2617" y="1368"/>
                  </a:lnTo>
                  <a:lnTo>
                    <a:pt x="2622" y="1363"/>
                  </a:lnTo>
                  <a:lnTo>
                    <a:pt x="2627" y="1360"/>
                  </a:lnTo>
                  <a:lnTo>
                    <a:pt x="2631" y="1356"/>
                  </a:lnTo>
                  <a:lnTo>
                    <a:pt x="2633" y="1352"/>
                  </a:lnTo>
                  <a:lnTo>
                    <a:pt x="2635" y="1347"/>
                  </a:lnTo>
                  <a:lnTo>
                    <a:pt x="2636" y="1343"/>
                  </a:lnTo>
                  <a:lnTo>
                    <a:pt x="2637" y="1339"/>
                  </a:lnTo>
                  <a:lnTo>
                    <a:pt x="2637" y="1330"/>
                  </a:lnTo>
                  <a:lnTo>
                    <a:pt x="2637" y="1320"/>
                  </a:lnTo>
                  <a:lnTo>
                    <a:pt x="2635" y="1312"/>
                  </a:lnTo>
                  <a:lnTo>
                    <a:pt x="2633" y="1305"/>
                  </a:lnTo>
                  <a:lnTo>
                    <a:pt x="2629" y="1301"/>
                  </a:lnTo>
                  <a:lnTo>
                    <a:pt x="2625" y="1297"/>
                  </a:lnTo>
                  <a:lnTo>
                    <a:pt x="2619" y="1294"/>
                  </a:lnTo>
                  <a:lnTo>
                    <a:pt x="2615" y="1293"/>
                  </a:lnTo>
                  <a:close/>
                  <a:moveTo>
                    <a:pt x="2750" y="162"/>
                  </a:moveTo>
                  <a:lnTo>
                    <a:pt x="2739" y="168"/>
                  </a:lnTo>
                  <a:lnTo>
                    <a:pt x="2727" y="176"/>
                  </a:lnTo>
                  <a:lnTo>
                    <a:pt x="2717" y="185"/>
                  </a:lnTo>
                  <a:lnTo>
                    <a:pt x="2705" y="196"/>
                  </a:lnTo>
                  <a:lnTo>
                    <a:pt x="2681" y="220"/>
                  </a:lnTo>
                  <a:lnTo>
                    <a:pt x="2655" y="243"/>
                  </a:lnTo>
                  <a:lnTo>
                    <a:pt x="2643" y="254"/>
                  </a:lnTo>
                  <a:lnTo>
                    <a:pt x="2635" y="263"/>
                  </a:lnTo>
                  <a:lnTo>
                    <a:pt x="2633" y="268"/>
                  </a:lnTo>
                  <a:lnTo>
                    <a:pt x="2631" y="273"/>
                  </a:lnTo>
                  <a:lnTo>
                    <a:pt x="2628" y="276"/>
                  </a:lnTo>
                  <a:lnTo>
                    <a:pt x="2627" y="280"/>
                  </a:lnTo>
                  <a:lnTo>
                    <a:pt x="2627" y="289"/>
                  </a:lnTo>
                  <a:lnTo>
                    <a:pt x="2631" y="297"/>
                  </a:lnTo>
                  <a:lnTo>
                    <a:pt x="2634" y="306"/>
                  </a:lnTo>
                  <a:lnTo>
                    <a:pt x="2639" y="316"/>
                  </a:lnTo>
                  <a:lnTo>
                    <a:pt x="2644" y="325"/>
                  </a:lnTo>
                  <a:lnTo>
                    <a:pt x="2648" y="334"/>
                  </a:lnTo>
                  <a:lnTo>
                    <a:pt x="2651" y="341"/>
                  </a:lnTo>
                  <a:lnTo>
                    <a:pt x="2652" y="350"/>
                  </a:lnTo>
                  <a:lnTo>
                    <a:pt x="2654" y="365"/>
                  </a:lnTo>
                  <a:lnTo>
                    <a:pt x="2655" y="383"/>
                  </a:lnTo>
                  <a:lnTo>
                    <a:pt x="2656" y="393"/>
                  </a:lnTo>
                  <a:lnTo>
                    <a:pt x="2658" y="400"/>
                  </a:lnTo>
                  <a:lnTo>
                    <a:pt x="2661" y="407"/>
                  </a:lnTo>
                  <a:lnTo>
                    <a:pt x="2665" y="413"/>
                  </a:lnTo>
                  <a:lnTo>
                    <a:pt x="2671" y="420"/>
                  </a:lnTo>
                  <a:lnTo>
                    <a:pt x="2679" y="427"/>
                  </a:lnTo>
                  <a:lnTo>
                    <a:pt x="2690" y="435"/>
                  </a:lnTo>
                  <a:lnTo>
                    <a:pt x="2703" y="444"/>
                  </a:lnTo>
                  <a:lnTo>
                    <a:pt x="2709" y="449"/>
                  </a:lnTo>
                  <a:lnTo>
                    <a:pt x="2715" y="451"/>
                  </a:lnTo>
                  <a:lnTo>
                    <a:pt x="2721" y="452"/>
                  </a:lnTo>
                  <a:lnTo>
                    <a:pt x="2726" y="452"/>
                  </a:lnTo>
                  <a:lnTo>
                    <a:pt x="2729" y="450"/>
                  </a:lnTo>
                  <a:lnTo>
                    <a:pt x="2734" y="448"/>
                  </a:lnTo>
                  <a:lnTo>
                    <a:pt x="2737" y="443"/>
                  </a:lnTo>
                  <a:lnTo>
                    <a:pt x="2739" y="439"/>
                  </a:lnTo>
                  <a:lnTo>
                    <a:pt x="2743" y="428"/>
                  </a:lnTo>
                  <a:lnTo>
                    <a:pt x="2746" y="415"/>
                  </a:lnTo>
                  <a:lnTo>
                    <a:pt x="2748" y="403"/>
                  </a:lnTo>
                  <a:lnTo>
                    <a:pt x="2748" y="390"/>
                  </a:lnTo>
                  <a:lnTo>
                    <a:pt x="2748" y="370"/>
                  </a:lnTo>
                  <a:lnTo>
                    <a:pt x="2749" y="355"/>
                  </a:lnTo>
                  <a:lnTo>
                    <a:pt x="2751" y="349"/>
                  </a:lnTo>
                  <a:lnTo>
                    <a:pt x="2754" y="341"/>
                  </a:lnTo>
                  <a:lnTo>
                    <a:pt x="2760" y="335"/>
                  </a:lnTo>
                  <a:lnTo>
                    <a:pt x="2768" y="327"/>
                  </a:lnTo>
                  <a:lnTo>
                    <a:pt x="2777" y="319"/>
                  </a:lnTo>
                  <a:lnTo>
                    <a:pt x="2784" y="309"/>
                  </a:lnTo>
                  <a:lnTo>
                    <a:pt x="2790" y="300"/>
                  </a:lnTo>
                  <a:lnTo>
                    <a:pt x="2793" y="291"/>
                  </a:lnTo>
                  <a:lnTo>
                    <a:pt x="2795" y="281"/>
                  </a:lnTo>
                  <a:lnTo>
                    <a:pt x="2794" y="271"/>
                  </a:lnTo>
                  <a:lnTo>
                    <a:pt x="2792" y="261"/>
                  </a:lnTo>
                  <a:lnTo>
                    <a:pt x="2786" y="250"/>
                  </a:lnTo>
                  <a:lnTo>
                    <a:pt x="2780" y="240"/>
                  </a:lnTo>
                  <a:lnTo>
                    <a:pt x="2777" y="231"/>
                  </a:lnTo>
                  <a:lnTo>
                    <a:pt x="2776" y="223"/>
                  </a:lnTo>
                  <a:lnTo>
                    <a:pt x="2775" y="216"/>
                  </a:lnTo>
                  <a:lnTo>
                    <a:pt x="2776" y="202"/>
                  </a:lnTo>
                  <a:lnTo>
                    <a:pt x="2777" y="184"/>
                  </a:lnTo>
                  <a:lnTo>
                    <a:pt x="2777" y="180"/>
                  </a:lnTo>
                  <a:lnTo>
                    <a:pt x="2776" y="177"/>
                  </a:lnTo>
                  <a:lnTo>
                    <a:pt x="2775" y="174"/>
                  </a:lnTo>
                  <a:lnTo>
                    <a:pt x="2772" y="170"/>
                  </a:lnTo>
                  <a:lnTo>
                    <a:pt x="2768" y="167"/>
                  </a:lnTo>
                  <a:lnTo>
                    <a:pt x="2764" y="164"/>
                  </a:lnTo>
                  <a:lnTo>
                    <a:pt x="2754" y="162"/>
                  </a:lnTo>
                  <a:lnTo>
                    <a:pt x="2750" y="162"/>
                  </a:lnTo>
                  <a:close/>
                  <a:moveTo>
                    <a:pt x="2772" y="2"/>
                  </a:moveTo>
                  <a:lnTo>
                    <a:pt x="2768" y="4"/>
                  </a:lnTo>
                  <a:lnTo>
                    <a:pt x="2763" y="8"/>
                  </a:lnTo>
                  <a:lnTo>
                    <a:pt x="2758" y="13"/>
                  </a:lnTo>
                  <a:lnTo>
                    <a:pt x="2755" y="20"/>
                  </a:lnTo>
                  <a:lnTo>
                    <a:pt x="2753" y="25"/>
                  </a:lnTo>
                  <a:lnTo>
                    <a:pt x="2753" y="31"/>
                  </a:lnTo>
                  <a:lnTo>
                    <a:pt x="2754" y="33"/>
                  </a:lnTo>
                  <a:lnTo>
                    <a:pt x="2755" y="35"/>
                  </a:lnTo>
                  <a:lnTo>
                    <a:pt x="2757" y="36"/>
                  </a:lnTo>
                  <a:lnTo>
                    <a:pt x="2762" y="36"/>
                  </a:lnTo>
                  <a:lnTo>
                    <a:pt x="2768" y="35"/>
                  </a:lnTo>
                  <a:lnTo>
                    <a:pt x="2775" y="33"/>
                  </a:lnTo>
                  <a:lnTo>
                    <a:pt x="2780" y="31"/>
                  </a:lnTo>
                  <a:lnTo>
                    <a:pt x="2784" y="26"/>
                  </a:lnTo>
                  <a:lnTo>
                    <a:pt x="2787" y="22"/>
                  </a:lnTo>
                  <a:lnTo>
                    <a:pt x="2790" y="17"/>
                  </a:lnTo>
                  <a:lnTo>
                    <a:pt x="2791" y="11"/>
                  </a:lnTo>
                  <a:lnTo>
                    <a:pt x="2791" y="7"/>
                  </a:lnTo>
                  <a:lnTo>
                    <a:pt x="2790" y="3"/>
                  </a:lnTo>
                  <a:lnTo>
                    <a:pt x="2786" y="1"/>
                  </a:lnTo>
                  <a:lnTo>
                    <a:pt x="2784" y="0"/>
                  </a:lnTo>
                  <a:lnTo>
                    <a:pt x="2781" y="0"/>
                  </a:lnTo>
                  <a:lnTo>
                    <a:pt x="2775" y="1"/>
                  </a:lnTo>
                  <a:lnTo>
                    <a:pt x="2772" y="2"/>
                  </a:lnTo>
                  <a:close/>
                </a:path>
              </a:pathLst>
            </a:custGeom>
            <a:grp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8293100" y="3721100"/>
              <a:ext cx="1366838" cy="282575"/>
            </a:xfrm>
            <a:custGeom>
              <a:avLst/>
              <a:gdLst/>
              <a:ahLst/>
              <a:cxnLst>
                <a:cxn ang="0">
                  <a:pos x="5360" y="1419"/>
                </a:cxn>
                <a:cxn ang="0">
                  <a:pos x="5675" y="363"/>
                </a:cxn>
                <a:cxn ang="0">
                  <a:pos x="5723" y="402"/>
                </a:cxn>
                <a:cxn ang="0">
                  <a:pos x="5775" y="492"/>
                </a:cxn>
                <a:cxn ang="0">
                  <a:pos x="5872" y="451"/>
                </a:cxn>
                <a:cxn ang="0">
                  <a:pos x="5872" y="414"/>
                </a:cxn>
                <a:cxn ang="0">
                  <a:pos x="6018" y="389"/>
                </a:cxn>
                <a:cxn ang="0">
                  <a:pos x="6056" y="334"/>
                </a:cxn>
                <a:cxn ang="0">
                  <a:pos x="6211" y="356"/>
                </a:cxn>
                <a:cxn ang="0">
                  <a:pos x="6268" y="327"/>
                </a:cxn>
                <a:cxn ang="0">
                  <a:pos x="6445" y="320"/>
                </a:cxn>
                <a:cxn ang="0">
                  <a:pos x="6563" y="332"/>
                </a:cxn>
                <a:cxn ang="0">
                  <a:pos x="6813" y="324"/>
                </a:cxn>
                <a:cxn ang="0">
                  <a:pos x="6881" y="155"/>
                </a:cxn>
                <a:cxn ang="0">
                  <a:pos x="6729" y="164"/>
                </a:cxn>
                <a:cxn ang="0">
                  <a:pos x="6592" y="174"/>
                </a:cxn>
                <a:cxn ang="0">
                  <a:pos x="6450" y="104"/>
                </a:cxn>
                <a:cxn ang="0">
                  <a:pos x="6377" y="91"/>
                </a:cxn>
                <a:cxn ang="0">
                  <a:pos x="6299" y="123"/>
                </a:cxn>
                <a:cxn ang="0">
                  <a:pos x="6127" y="143"/>
                </a:cxn>
                <a:cxn ang="0">
                  <a:pos x="6040" y="157"/>
                </a:cxn>
                <a:cxn ang="0">
                  <a:pos x="5988" y="184"/>
                </a:cxn>
                <a:cxn ang="0">
                  <a:pos x="5952" y="231"/>
                </a:cxn>
                <a:cxn ang="0">
                  <a:pos x="5895" y="265"/>
                </a:cxn>
                <a:cxn ang="0">
                  <a:pos x="5809" y="290"/>
                </a:cxn>
                <a:cxn ang="0">
                  <a:pos x="5677" y="305"/>
                </a:cxn>
                <a:cxn ang="0">
                  <a:pos x="5762" y="350"/>
                </a:cxn>
                <a:cxn ang="0">
                  <a:pos x="5222" y="680"/>
                </a:cxn>
                <a:cxn ang="0">
                  <a:pos x="5222" y="763"/>
                </a:cxn>
                <a:cxn ang="0">
                  <a:pos x="5398" y="992"/>
                </a:cxn>
                <a:cxn ang="0">
                  <a:pos x="5450" y="1009"/>
                </a:cxn>
                <a:cxn ang="0">
                  <a:pos x="5470" y="816"/>
                </a:cxn>
                <a:cxn ang="0">
                  <a:pos x="5515" y="696"/>
                </a:cxn>
                <a:cxn ang="0">
                  <a:pos x="5563" y="608"/>
                </a:cxn>
                <a:cxn ang="0">
                  <a:pos x="5629" y="563"/>
                </a:cxn>
                <a:cxn ang="0">
                  <a:pos x="5708" y="539"/>
                </a:cxn>
                <a:cxn ang="0">
                  <a:pos x="5682" y="428"/>
                </a:cxn>
                <a:cxn ang="0">
                  <a:pos x="5574" y="394"/>
                </a:cxn>
                <a:cxn ang="0">
                  <a:pos x="5466" y="408"/>
                </a:cxn>
                <a:cxn ang="0">
                  <a:pos x="5369" y="516"/>
                </a:cxn>
                <a:cxn ang="0">
                  <a:pos x="5230" y="580"/>
                </a:cxn>
                <a:cxn ang="0">
                  <a:pos x="5271" y="631"/>
                </a:cxn>
                <a:cxn ang="0">
                  <a:pos x="5328" y="686"/>
                </a:cxn>
                <a:cxn ang="0">
                  <a:pos x="5297" y="773"/>
                </a:cxn>
                <a:cxn ang="0">
                  <a:pos x="5255" y="758"/>
                </a:cxn>
                <a:cxn ang="0">
                  <a:pos x="5254" y="898"/>
                </a:cxn>
                <a:cxn ang="0">
                  <a:pos x="5345" y="956"/>
                </a:cxn>
                <a:cxn ang="0">
                  <a:pos x="5404" y="960"/>
                </a:cxn>
                <a:cxn ang="0">
                  <a:pos x="5441" y="1204"/>
                </a:cxn>
                <a:cxn ang="0">
                  <a:pos x="5522" y="1333"/>
                </a:cxn>
                <a:cxn ang="0">
                  <a:pos x="5524" y="1166"/>
                </a:cxn>
                <a:cxn ang="0">
                  <a:pos x="4594" y="881"/>
                </a:cxn>
                <a:cxn ang="0">
                  <a:pos x="4691" y="945"/>
                </a:cxn>
                <a:cxn ang="0">
                  <a:pos x="4753" y="951"/>
                </a:cxn>
                <a:cxn ang="0">
                  <a:pos x="4777" y="863"/>
                </a:cxn>
                <a:cxn ang="0">
                  <a:pos x="4664" y="798"/>
                </a:cxn>
                <a:cxn ang="0">
                  <a:pos x="103" y="371"/>
                </a:cxn>
                <a:cxn ang="0">
                  <a:pos x="196" y="352"/>
                </a:cxn>
                <a:cxn ang="0">
                  <a:pos x="221" y="144"/>
                </a:cxn>
                <a:cxn ang="0">
                  <a:pos x="100" y="10"/>
                </a:cxn>
                <a:cxn ang="0">
                  <a:pos x="50" y="53"/>
                </a:cxn>
              </a:cxnLst>
              <a:rect l="0" t="0" r="r" b="b"/>
              <a:pathLst>
                <a:path w="6886" h="1419">
                  <a:moveTo>
                    <a:pt x="5354" y="1374"/>
                  </a:moveTo>
                  <a:lnTo>
                    <a:pt x="5349" y="1381"/>
                  </a:lnTo>
                  <a:lnTo>
                    <a:pt x="5343" y="1387"/>
                  </a:lnTo>
                  <a:lnTo>
                    <a:pt x="5340" y="1395"/>
                  </a:lnTo>
                  <a:lnTo>
                    <a:pt x="5338" y="1401"/>
                  </a:lnTo>
                  <a:lnTo>
                    <a:pt x="5338" y="1404"/>
                  </a:lnTo>
                  <a:lnTo>
                    <a:pt x="5338" y="1408"/>
                  </a:lnTo>
                  <a:lnTo>
                    <a:pt x="5338" y="1411"/>
                  </a:lnTo>
                  <a:lnTo>
                    <a:pt x="5340" y="1413"/>
                  </a:lnTo>
                  <a:lnTo>
                    <a:pt x="5341" y="1416"/>
                  </a:lnTo>
                  <a:lnTo>
                    <a:pt x="5345" y="1417"/>
                  </a:lnTo>
                  <a:lnTo>
                    <a:pt x="5348" y="1418"/>
                  </a:lnTo>
                  <a:lnTo>
                    <a:pt x="5352" y="1419"/>
                  </a:lnTo>
                  <a:lnTo>
                    <a:pt x="5356" y="1419"/>
                  </a:lnTo>
                  <a:lnTo>
                    <a:pt x="5360" y="1419"/>
                  </a:lnTo>
                  <a:lnTo>
                    <a:pt x="5364" y="1417"/>
                  </a:lnTo>
                  <a:lnTo>
                    <a:pt x="5367" y="1416"/>
                  </a:lnTo>
                  <a:lnTo>
                    <a:pt x="5373" y="1411"/>
                  </a:lnTo>
                  <a:lnTo>
                    <a:pt x="5376" y="1404"/>
                  </a:lnTo>
                  <a:lnTo>
                    <a:pt x="5378" y="1398"/>
                  </a:lnTo>
                  <a:lnTo>
                    <a:pt x="5379" y="1391"/>
                  </a:lnTo>
                  <a:lnTo>
                    <a:pt x="5378" y="1385"/>
                  </a:lnTo>
                  <a:lnTo>
                    <a:pt x="5376" y="1380"/>
                  </a:lnTo>
                  <a:lnTo>
                    <a:pt x="5371" y="1375"/>
                  </a:lnTo>
                  <a:lnTo>
                    <a:pt x="5368" y="1373"/>
                  </a:lnTo>
                  <a:lnTo>
                    <a:pt x="5365" y="1373"/>
                  </a:lnTo>
                  <a:lnTo>
                    <a:pt x="5362" y="1373"/>
                  </a:lnTo>
                  <a:lnTo>
                    <a:pt x="5356" y="1374"/>
                  </a:lnTo>
                  <a:lnTo>
                    <a:pt x="5354" y="1374"/>
                  </a:lnTo>
                  <a:close/>
                  <a:moveTo>
                    <a:pt x="5675" y="363"/>
                  </a:moveTo>
                  <a:lnTo>
                    <a:pt x="5670" y="364"/>
                  </a:lnTo>
                  <a:lnTo>
                    <a:pt x="5668" y="366"/>
                  </a:lnTo>
                  <a:lnTo>
                    <a:pt x="5666" y="368"/>
                  </a:lnTo>
                  <a:lnTo>
                    <a:pt x="5665" y="371"/>
                  </a:lnTo>
                  <a:lnTo>
                    <a:pt x="5664" y="374"/>
                  </a:lnTo>
                  <a:lnTo>
                    <a:pt x="5664" y="377"/>
                  </a:lnTo>
                  <a:lnTo>
                    <a:pt x="5664" y="379"/>
                  </a:lnTo>
                  <a:lnTo>
                    <a:pt x="5665" y="381"/>
                  </a:lnTo>
                  <a:lnTo>
                    <a:pt x="5669" y="387"/>
                  </a:lnTo>
                  <a:lnTo>
                    <a:pt x="5676" y="391"/>
                  </a:lnTo>
                  <a:lnTo>
                    <a:pt x="5683" y="394"/>
                  </a:lnTo>
                  <a:lnTo>
                    <a:pt x="5693" y="395"/>
                  </a:lnTo>
                  <a:lnTo>
                    <a:pt x="5704" y="396"/>
                  </a:lnTo>
                  <a:lnTo>
                    <a:pt x="5713" y="398"/>
                  </a:lnTo>
                  <a:lnTo>
                    <a:pt x="5723" y="402"/>
                  </a:lnTo>
                  <a:lnTo>
                    <a:pt x="5732" y="407"/>
                  </a:lnTo>
                  <a:lnTo>
                    <a:pt x="5739" y="412"/>
                  </a:lnTo>
                  <a:lnTo>
                    <a:pt x="5744" y="421"/>
                  </a:lnTo>
                  <a:lnTo>
                    <a:pt x="5748" y="425"/>
                  </a:lnTo>
                  <a:lnTo>
                    <a:pt x="5750" y="431"/>
                  </a:lnTo>
                  <a:lnTo>
                    <a:pt x="5751" y="436"/>
                  </a:lnTo>
                  <a:lnTo>
                    <a:pt x="5752" y="442"/>
                  </a:lnTo>
                  <a:lnTo>
                    <a:pt x="5754" y="455"/>
                  </a:lnTo>
                  <a:lnTo>
                    <a:pt x="5757" y="467"/>
                  </a:lnTo>
                  <a:lnTo>
                    <a:pt x="5758" y="473"/>
                  </a:lnTo>
                  <a:lnTo>
                    <a:pt x="5761" y="478"/>
                  </a:lnTo>
                  <a:lnTo>
                    <a:pt x="5764" y="482"/>
                  </a:lnTo>
                  <a:lnTo>
                    <a:pt x="5767" y="486"/>
                  </a:lnTo>
                  <a:lnTo>
                    <a:pt x="5770" y="490"/>
                  </a:lnTo>
                  <a:lnTo>
                    <a:pt x="5775" y="492"/>
                  </a:lnTo>
                  <a:lnTo>
                    <a:pt x="5779" y="494"/>
                  </a:lnTo>
                  <a:lnTo>
                    <a:pt x="5784" y="495"/>
                  </a:lnTo>
                  <a:lnTo>
                    <a:pt x="5791" y="495"/>
                  </a:lnTo>
                  <a:lnTo>
                    <a:pt x="5797" y="494"/>
                  </a:lnTo>
                  <a:lnTo>
                    <a:pt x="5805" y="493"/>
                  </a:lnTo>
                  <a:lnTo>
                    <a:pt x="5813" y="490"/>
                  </a:lnTo>
                  <a:lnTo>
                    <a:pt x="5830" y="483"/>
                  </a:lnTo>
                  <a:lnTo>
                    <a:pt x="5844" y="478"/>
                  </a:lnTo>
                  <a:lnTo>
                    <a:pt x="5857" y="473"/>
                  </a:lnTo>
                  <a:lnTo>
                    <a:pt x="5866" y="467"/>
                  </a:lnTo>
                  <a:lnTo>
                    <a:pt x="5869" y="465"/>
                  </a:lnTo>
                  <a:lnTo>
                    <a:pt x="5872" y="462"/>
                  </a:lnTo>
                  <a:lnTo>
                    <a:pt x="5873" y="459"/>
                  </a:lnTo>
                  <a:lnTo>
                    <a:pt x="5873" y="455"/>
                  </a:lnTo>
                  <a:lnTo>
                    <a:pt x="5872" y="451"/>
                  </a:lnTo>
                  <a:lnTo>
                    <a:pt x="5870" y="448"/>
                  </a:lnTo>
                  <a:lnTo>
                    <a:pt x="5867" y="442"/>
                  </a:lnTo>
                  <a:lnTo>
                    <a:pt x="5863" y="438"/>
                  </a:lnTo>
                  <a:lnTo>
                    <a:pt x="5854" y="427"/>
                  </a:lnTo>
                  <a:lnTo>
                    <a:pt x="5849" y="419"/>
                  </a:lnTo>
                  <a:lnTo>
                    <a:pt x="5848" y="416"/>
                  </a:lnTo>
                  <a:lnTo>
                    <a:pt x="5847" y="412"/>
                  </a:lnTo>
                  <a:lnTo>
                    <a:pt x="5848" y="409"/>
                  </a:lnTo>
                  <a:lnTo>
                    <a:pt x="5848" y="407"/>
                  </a:lnTo>
                  <a:lnTo>
                    <a:pt x="5850" y="406"/>
                  </a:lnTo>
                  <a:lnTo>
                    <a:pt x="5851" y="405"/>
                  </a:lnTo>
                  <a:lnTo>
                    <a:pt x="5854" y="405"/>
                  </a:lnTo>
                  <a:lnTo>
                    <a:pt x="5857" y="405"/>
                  </a:lnTo>
                  <a:lnTo>
                    <a:pt x="5864" y="408"/>
                  </a:lnTo>
                  <a:lnTo>
                    <a:pt x="5872" y="414"/>
                  </a:lnTo>
                  <a:lnTo>
                    <a:pt x="5884" y="427"/>
                  </a:lnTo>
                  <a:lnTo>
                    <a:pt x="5892" y="436"/>
                  </a:lnTo>
                  <a:lnTo>
                    <a:pt x="5897" y="437"/>
                  </a:lnTo>
                  <a:lnTo>
                    <a:pt x="5905" y="437"/>
                  </a:lnTo>
                  <a:lnTo>
                    <a:pt x="5915" y="435"/>
                  </a:lnTo>
                  <a:lnTo>
                    <a:pt x="5932" y="431"/>
                  </a:lnTo>
                  <a:lnTo>
                    <a:pt x="5949" y="425"/>
                  </a:lnTo>
                  <a:lnTo>
                    <a:pt x="5966" y="421"/>
                  </a:lnTo>
                  <a:lnTo>
                    <a:pt x="5981" y="416"/>
                  </a:lnTo>
                  <a:lnTo>
                    <a:pt x="5995" y="409"/>
                  </a:lnTo>
                  <a:lnTo>
                    <a:pt x="6000" y="406"/>
                  </a:lnTo>
                  <a:lnTo>
                    <a:pt x="6006" y="403"/>
                  </a:lnTo>
                  <a:lnTo>
                    <a:pt x="6010" y="398"/>
                  </a:lnTo>
                  <a:lnTo>
                    <a:pt x="6014" y="394"/>
                  </a:lnTo>
                  <a:lnTo>
                    <a:pt x="6018" y="389"/>
                  </a:lnTo>
                  <a:lnTo>
                    <a:pt x="6021" y="384"/>
                  </a:lnTo>
                  <a:lnTo>
                    <a:pt x="6022" y="378"/>
                  </a:lnTo>
                  <a:lnTo>
                    <a:pt x="6023" y="371"/>
                  </a:lnTo>
                  <a:lnTo>
                    <a:pt x="6024" y="359"/>
                  </a:lnTo>
                  <a:lnTo>
                    <a:pt x="6026" y="347"/>
                  </a:lnTo>
                  <a:lnTo>
                    <a:pt x="6029" y="337"/>
                  </a:lnTo>
                  <a:lnTo>
                    <a:pt x="6034" y="330"/>
                  </a:lnTo>
                  <a:lnTo>
                    <a:pt x="6036" y="326"/>
                  </a:lnTo>
                  <a:lnTo>
                    <a:pt x="6038" y="324"/>
                  </a:lnTo>
                  <a:lnTo>
                    <a:pt x="6040" y="323"/>
                  </a:lnTo>
                  <a:lnTo>
                    <a:pt x="6043" y="323"/>
                  </a:lnTo>
                  <a:lnTo>
                    <a:pt x="6047" y="324"/>
                  </a:lnTo>
                  <a:lnTo>
                    <a:pt x="6049" y="326"/>
                  </a:lnTo>
                  <a:lnTo>
                    <a:pt x="6052" y="330"/>
                  </a:lnTo>
                  <a:lnTo>
                    <a:pt x="6056" y="334"/>
                  </a:lnTo>
                  <a:lnTo>
                    <a:pt x="6063" y="344"/>
                  </a:lnTo>
                  <a:lnTo>
                    <a:pt x="6069" y="351"/>
                  </a:lnTo>
                  <a:lnTo>
                    <a:pt x="6076" y="358"/>
                  </a:lnTo>
                  <a:lnTo>
                    <a:pt x="6083" y="361"/>
                  </a:lnTo>
                  <a:lnTo>
                    <a:pt x="6092" y="364"/>
                  </a:lnTo>
                  <a:lnTo>
                    <a:pt x="6104" y="366"/>
                  </a:lnTo>
                  <a:lnTo>
                    <a:pt x="6117" y="367"/>
                  </a:lnTo>
                  <a:lnTo>
                    <a:pt x="6136" y="367"/>
                  </a:lnTo>
                  <a:lnTo>
                    <a:pt x="6170" y="368"/>
                  </a:lnTo>
                  <a:lnTo>
                    <a:pt x="6194" y="368"/>
                  </a:lnTo>
                  <a:lnTo>
                    <a:pt x="6201" y="367"/>
                  </a:lnTo>
                  <a:lnTo>
                    <a:pt x="6207" y="364"/>
                  </a:lnTo>
                  <a:lnTo>
                    <a:pt x="6209" y="362"/>
                  </a:lnTo>
                  <a:lnTo>
                    <a:pt x="6210" y="360"/>
                  </a:lnTo>
                  <a:lnTo>
                    <a:pt x="6211" y="356"/>
                  </a:lnTo>
                  <a:lnTo>
                    <a:pt x="6211" y="353"/>
                  </a:lnTo>
                  <a:lnTo>
                    <a:pt x="6212" y="345"/>
                  </a:lnTo>
                  <a:lnTo>
                    <a:pt x="6215" y="337"/>
                  </a:lnTo>
                  <a:lnTo>
                    <a:pt x="6217" y="334"/>
                  </a:lnTo>
                  <a:lnTo>
                    <a:pt x="6220" y="331"/>
                  </a:lnTo>
                  <a:lnTo>
                    <a:pt x="6223" y="327"/>
                  </a:lnTo>
                  <a:lnTo>
                    <a:pt x="6226" y="325"/>
                  </a:lnTo>
                  <a:lnTo>
                    <a:pt x="6230" y="323"/>
                  </a:lnTo>
                  <a:lnTo>
                    <a:pt x="6235" y="321"/>
                  </a:lnTo>
                  <a:lnTo>
                    <a:pt x="6239" y="321"/>
                  </a:lnTo>
                  <a:lnTo>
                    <a:pt x="6244" y="320"/>
                  </a:lnTo>
                  <a:lnTo>
                    <a:pt x="6250" y="321"/>
                  </a:lnTo>
                  <a:lnTo>
                    <a:pt x="6255" y="322"/>
                  </a:lnTo>
                  <a:lnTo>
                    <a:pt x="6262" y="324"/>
                  </a:lnTo>
                  <a:lnTo>
                    <a:pt x="6268" y="327"/>
                  </a:lnTo>
                  <a:lnTo>
                    <a:pt x="6281" y="333"/>
                  </a:lnTo>
                  <a:lnTo>
                    <a:pt x="6293" y="337"/>
                  </a:lnTo>
                  <a:lnTo>
                    <a:pt x="6305" y="339"/>
                  </a:lnTo>
                  <a:lnTo>
                    <a:pt x="6316" y="340"/>
                  </a:lnTo>
                  <a:lnTo>
                    <a:pt x="6327" y="340"/>
                  </a:lnTo>
                  <a:lnTo>
                    <a:pt x="6338" y="339"/>
                  </a:lnTo>
                  <a:lnTo>
                    <a:pt x="6349" y="338"/>
                  </a:lnTo>
                  <a:lnTo>
                    <a:pt x="6359" y="336"/>
                  </a:lnTo>
                  <a:lnTo>
                    <a:pt x="6383" y="335"/>
                  </a:lnTo>
                  <a:lnTo>
                    <a:pt x="6407" y="333"/>
                  </a:lnTo>
                  <a:lnTo>
                    <a:pt x="6418" y="331"/>
                  </a:lnTo>
                  <a:lnTo>
                    <a:pt x="6430" y="327"/>
                  </a:lnTo>
                  <a:lnTo>
                    <a:pt x="6436" y="325"/>
                  </a:lnTo>
                  <a:lnTo>
                    <a:pt x="6440" y="323"/>
                  </a:lnTo>
                  <a:lnTo>
                    <a:pt x="6445" y="320"/>
                  </a:lnTo>
                  <a:lnTo>
                    <a:pt x="6449" y="316"/>
                  </a:lnTo>
                  <a:lnTo>
                    <a:pt x="6456" y="308"/>
                  </a:lnTo>
                  <a:lnTo>
                    <a:pt x="6461" y="302"/>
                  </a:lnTo>
                  <a:lnTo>
                    <a:pt x="6467" y="298"/>
                  </a:lnTo>
                  <a:lnTo>
                    <a:pt x="6471" y="296"/>
                  </a:lnTo>
                  <a:lnTo>
                    <a:pt x="6475" y="297"/>
                  </a:lnTo>
                  <a:lnTo>
                    <a:pt x="6481" y="299"/>
                  </a:lnTo>
                  <a:lnTo>
                    <a:pt x="6486" y="303"/>
                  </a:lnTo>
                  <a:lnTo>
                    <a:pt x="6494" y="308"/>
                  </a:lnTo>
                  <a:lnTo>
                    <a:pt x="6502" y="315"/>
                  </a:lnTo>
                  <a:lnTo>
                    <a:pt x="6512" y="320"/>
                  </a:lnTo>
                  <a:lnTo>
                    <a:pt x="6522" y="324"/>
                  </a:lnTo>
                  <a:lnTo>
                    <a:pt x="6535" y="328"/>
                  </a:lnTo>
                  <a:lnTo>
                    <a:pt x="6547" y="331"/>
                  </a:lnTo>
                  <a:lnTo>
                    <a:pt x="6563" y="332"/>
                  </a:lnTo>
                  <a:lnTo>
                    <a:pt x="6579" y="331"/>
                  </a:lnTo>
                  <a:lnTo>
                    <a:pt x="6597" y="327"/>
                  </a:lnTo>
                  <a:lnTo>
                    <a:pt x="6608" y="325"/>
                  </a:lnTo>
                  <a:lnTo>
                    <a:pt x="6617" y="324"/>
                  </a:lnTo>
                  <a:lnTo>
                    <a:pt x="6628" y="323"/>
                  </a:lnTo>
                  <a:lnTo>
                    <a:pt x="6640" y="323"/>
                  </a:lnTo>
                  <a:lnTo>
                    <a:pt x="6661" y="324"/>
                  </a:lnTo>
                  <a:lnTo>
                    <a:pt x="6684" y="326"/>
                  </a:lnTo>
                  <a:lnTo>
                    <a:pt x="6707" y="328"/>
                  </a:lnTo>
                  <a:lnTo>
                    <a:pt x="6727" y="331"/>
                  </a:lnTo>
                  <a:lnTo>
                    <a:pt x="6745" y="332"/>
                  </a:lnTo>
                  <a:lnTo>
                    <a:pt x="6762" y="332"/>
                  </a:lnTo>
                  <a:lnTo>
                    <a:pt x="6779" y="331"/>
                  </a:lnTo>
                  <a:lnTo>
                    <a:pt x="6796" y="327"/>
                  </a:lnTo>
                  <a:lnTo>
                    <a:pt x="6813" y="324"/>
                  </a:lnTo>
                  <a:lnTo>
                    <a:pt x="6829" y="318"/>
                  </a:lnTo>
                  <a:lnTo>
                    <a:pt x="6838" y="315"/>
                  </a:lnTo>
                  <a:lnTo>
                    <a:pt x="6845" y="310"/>
                  </a:lnTo>
                  <a:lnTo>
                    <a:pt x="6852" y="306"/>
                  </a:lnTo>
                  <a:lnTo>
                    <a:pt x="6857" y="301"/>
                  </a:lnTo>
                  <a:lnTo>
                    <a:pt x="6862" y="295"/>
                  </a:lnTo>
                  <a:lnTo>
                    <a:pt x="6866" y="289"/>
                  </a:lnTo>
                  <a:lnTo>
                    <a:pt x="6869" y="281"/>
                  </a:lnTo>
                  <a:lnTo>
                    <a:pt x="6871" y="273"/>
                  </a:lnTo>
                  <a:lnTo>
                    <a:pt x="6878" y="234"/>
                  </a:lnTo>
                  <a:lnTo>
                    <a:pt x="6885" y="190"/>
                  </a:lnTo>
                  <a:lnTo>
                    <a:pt x="6886" y="180"/>
                  </a:lnTo>
                  <a:lnTo>
                    <a:pt x="6885" y="172"/>
                  </a:lnTo>
                  <a:lnTo>
                    <a:pt x="6884" y="163"/>
                  </a:lnTo>
                  <a:lnTo>
                    <a:pt x="6881" y="155"/>
                  </a:lnTo>
                  <a:lnTo>
                    <a:pt x="6876" y="149"/>
                  </a:lnTo>
                  <a:lnTo>
                    <a:pt x="6871" y="145"/>
                  </a:lnTo>
                  <a:lnTo>
                    <a:pt x="6864" y="143"/>
                  </a:lnTo>
                  <a:lnTo>
                    <a:pt x="6854" y="141"/>
                  </a:lnTo>
                  <a:lnTo>
                    <a:pt x="6835" y="140"/>
                  </a:lnTo>
                  <a:lnTo>
                    <a:pt x="6818" y="139"/>
                  </a:lnTo>
                  <a:lnTo>
                    <a:pt x="6805" y="137"/>
                  </a:lnTo>
                  <a:lnTo>
                    <a:pt x="6795" y="136"/>
                  </a:lnTo>
                  <a:lnTo>
                    <a:pt x="6786" y="135"/>
                  </a:lnTo>
                  <a:lnTo>
                    <a:pt x="6779" y="135"/>
                  </a:lnTo>
                  <a:lnTo>
                    <a:pt x="6771" y="137"/>
                  </a:lnTo>
                  <a:lnTo>
                    <a:pt x="6765" y="141"/>
                  </a:lnTo>
                  <a:lnTo>
                    <a:pt x="6751" y="151"/>
                  </a:lnTo>
                  <a:lnTo>
                    <a:pt x="6737" y="161"/>
                  </a:lnTo>
                  <a:lnTo>
                    <a:pt x="6729" y="164"/>
                  </a:lnTo>
                  <a:lnTo>
                    <a:pt x="6722" y="167"/>
                  </a:lnTo>
                  <a:lnTo>
                    <a:pt x="6713" y="168"/>
                  </a:lnTo>
                  <a:lnTo>
                    <a:pt x="6703" y="169"/>
                  </a:lnTo>
                  <a:lnTo>
                    <a:pt x="6693" y="171"/>
                  </a:lnTo>
                  <a:lnTo>
                    <a:pt x="6681" y="175"/>
                  </a:lnTo>
                  <a:lnTo>
                    <a:pt x="6668" y="180"/>
                  </a:lnTo>
                  <a:lnTo>
                    <a:pt x="6655" y="186"/>
                  </a:lnTo>
                  <a:lnTo>
                    <a:pt x="6642" y="190"/>
                  </a:lnTo>
                  <a:lnTo>
                    <a:pt x="6630" y="192"/>
                  </a:lnTo>
                  <a:lnTo>
                    <a:pt x="6625" y="192"/>
                  </a:lnTo>
                  <a:lnTo>
                    <a:pt x="6618" y="191"/>
                  </a:lnTo>
                  <a:lnTo>
                    <a:pt x="6614" y="189"/>
                  </a:lnTo>
                  <a:lnTo>
                    <a:pt x="6609" y="186"/>
                  </a:lnTo>
                  <a:lnTo>
                    <a:pt x="6600" y="179"/>
                  </a:lnTo>
                  <a:lnTo>
                    <a:pt x="6592" y="174"/>
                  </a:lnTo>
                  <a:lnTo>
                    <a:pt x="6582" y="171"/>
                  </a:lnTo>
                  <a:lnTo>
                    <a:pt x="6572" y="168"/>
                  </a:lnTo>
                  <a:lnTo>
                    <a:pt x="6554" y="165"/>
                  </a:lnTo>
                  <a:lnTo>
                    <a:pt x="6537" y="162"/>
                  </a:lnTo>
                  <a:lnTo>
                    <a:pt x="6531" y="161"/>
                  </a:lnTo>
                  <a:lnTo>
                    <a:pt x="6527" y="158"/>
                  </a:lnTo>
                  <a:lnTo>
                    <a:pt x="6522" y="154"/>
                  </a:lnTo>
                  <a:lnTo>
                    <a:pt x="6516" y="149"/>
                  </a:lnTo>
                  <a:lnTo>
                    <a:pt x="6504" y="138"/>
                  </a:lnTo>
                  <a:lnTo>
                    <a:pt x="6492" y="126"/>
                  </a:lnTo>
                  <a:lnTo>
                    <a:pt x="6480" y="116"/>
                  </a:lnTo>
                  <a:lnTo>
                    <a:pt x="6467" y="107"/>
                  </a:lnTo>
                  <a:lnTo>
                    <a:pt x="6461" y="105"/>
                  </a:lnTo>
                  <a:lnTo>
                    <a:pt x="6455" y="104"/>
                  </a:lnTo>
                  <a:lnTo>
                    <a:pt x="6450" y="104"/>
                  </a:lnTo>
                  <a:lnTo>
                    <a:pt x="6444" y="106"/>
                  </a:lnTo>
                  <a:lnTo>
                    <a:pt x="6426" y="117"/>
                  </a:lnTo>
                  <a:lnTo>
                    <a:pt x="6412" y="124"/>
                  </a:lnTo>
                  <a:lnTo>
                    <a:pt x="6409" y="125"/>
                  </a:lnTo>
                  <a:lnTo>
                    <a:pt x="6407" y="126"/>
                  </a:lnTo>
                  <a:lnTo>
                    <a:pt x="6405" y="125"/>
                  </a:lnTo>
                  <a:lnTo>
                    <a:pt x="6402" y="125"/>
                  </a:lnTo>
                  <a:lnTo>
                    <a:pt x="6401" y="123"/>
                  </a:lnTo>
                  <a:lnTo>
                    <a:pt x="6399" y="121"/>
                  </a:lnTo>
                  <a:lnTo>
                    <a:pt x="6398" y="119"/>
                  </a:lnTo>
                  <a:lnTo>
                    <a:pt x="6397" y="116"/>
                  </a:lnTo>
                  <a:lnTo>
                    <a:pt x="6395" y="107"/>
                  </a:lnTo>
                  <a:lnTo>
                    <a:pt x="6389" y="101"/>
                  </a:lnTo>
                  <a:lnTo>
                    <a:pt x="6384" y="94"/>
                  </a:lnTo>
                  <a:lnTo>
                    <a:pt x="6377" y="91"/>
                  </a:lnTo>
                  <a:lnTo>
                    <a:pt x="6373" y="89"/>
                  </a:lnTo>
                  <a:lnTo>
                    <a:pt x="6369" y="89"/>
                  </a:lnTo>
                  <a:lnTo>
                    <a:pt x="6365" y="89"/>
                  </a:lnTo>
                  <a:lnTo>
                    <a:pt x="6360" y="90"/>
                  </a:lnTo>
                  <a:lnTo>
                    <a:pt x="6357" y="91"/>
                  </a:lnTo>
                  <a:lnTo>
                    <a:pt x="6353" y="93"/>
                  </a:lnTo>
                  <a:lnTo>
                    <a:pt x="6349" y="96"/>
                  </a:lnTo>
                  <a:lnTo>
                    <a:pt x="6345" y="101"/>
                  </a:lnTo>
                  <a:lnTo>
                    <a:pt x="6342" y="106"/>
                  </a:lnTo>
                  <a:lnTo>
                    <a:pt x="6338" y="109"/>
                  </a:lnTo>
                  <a:lnTo>
                    <a:pt x="6334" y="114"/>
                  </a:lnTo>
                  <a:lnTo>
                    <a:pt x="6330" y="116"/>
                  </a:lnTo>
                  <a:lnTo>
                    <a:pt x="6321" y="120"/>
                  </a:lnTo>
                  <a:lnTo>
                    <a:pt x="6311" y="122"/>
                  </a:lnTo>
                  <a:lnTo>
                    <a:pt x="6299" y="123"/>
                  </a:lnTo>
                  <a:lnTo>
                    <a:pt x="6286" y="122"/>
                  </a:lnTo>
                  <a:lnTo>
                    <a:pt x="6272" y="121"/>
                  </a:lnTo>
                  <a:lnTo>
                    <a:pt x="6256" y="118"/>
                  </a:lnTo>
                  <a:lnTo>
                    <a:pt x="6226" y="110"/>
                  </a:lnTo>
                  <a:lnTo>
                    <a:pt x="6202" y="106"/>
                  </a:lnTo>
                  <a:lnTo>
                    <a:pt x="6192" y="106"/>
                  </a:lnTo>
                  <a:lnTo>
                    <a:pt x="6182" y="107"/>
                  </a:lnTo>
                  <a:lnTo>
                    <a:pt x="6178" y="109"/>
                  </a:lnTo>
                  <a:lnTo>
                    <a:pt x="6173" y="111"/>
                  </a:lnTo>
                  <a:lnTo>
                    <a:pt x="6169" y="114"/>
                  </a:lnTo>
                  <a:lnTo>
                    <a:pt x="6164" y="118"/>
                  </a:lnTo>
                  <a:lnTo>
                    <a:pt x="6150" y="132"/>
                  </a:lnTo>
                  <a:lnTo>
                    <a:pt x="6138" y="140"/>
                  </a:lnTo>
                  <a:lnTo>
                    <a:pt x="6133" y="143"/>
                  </a:lnTo>
                  <a:lnTo>
                    <a:pt x="6127" y="143"/>
                  </a:lnTo>
                  <a:lnTo>
                    <a:pt x="6121" y="140"/>
                  </a:lnTo>
                  <a:lnTo>
                    <a:pt x="6112" y="136"/>
                  </a:lnTo>
                  <a:lnTo>
                    <a:pt x="6098" y="126"/>
                  </a:lnTo>
                  <a:lnTo>
                    <a:pt x="6086" y="122"/>
                  </a:lnTo>
                  <a:lnTo>
                    <a:pt x="6084" y="121"/>
                  </a:lnTo>
                  <a:lnTo>
                    <a:pt x="6082" y="122"/>
                  </a:lnTo>
                  <a:lnTo>
                    <a:pt x="6079" y="123"/>
                  </a:lnTo>
                  <a:lnTo>
                    <a:pt x="6077" y="124"/>
                  </a:lnTo>
                  <a:lnTo>
                    <a:pt x="6070" y="130"/>
                  </a:lnTo>
                  <a:lnTo>
                    <a:pt x="6063" y="138"/>
                  </a:lnTo>
                  <a:lnTo>
                    <a:pt x="6055" y="148"/>
                  </a:lnTo>
                  <a:lnTo>
                    <a:pt x="6049" y="153"/>
                  </a:lnTo>
                  <a:lnTo>
                    <a:pt x="6045" y="155"/>
                  </a:lnTo>
                  <a:lnTo>
                    <a:pt x="6043" y="157"/>
                  </a:lnTo>
                  <a:lnTo>
                    <a:pt x="6040" y="157"/>
                  </a:lnTo>
                  <a:lnTo>
                    <a:pt x="6038" y="157"/>
                  </a:lnTo>
                  <a:lnTo>
                    <a:pt x="6033" y="155"/>
                  </a:lnTo>
                  <a:lnTo>
                    <a:pt x="6027" y="151"/>
                  </a:lnTo>
                  <a:lnTo>
                    <a:pt x="6022" y="147"/>
                  </a:lnTo>
                  <a:lnTo>
                    <a:pt x="6015" y="141"/>
                  </a:lnTo>
                  <a:lnTo>
                    <a:pt x="6010" y="136"/>
                  </a:lnTo>
                  <a:lnTo>
                    <a:pt x="6006" y="134"/>
                  </a:lnTo>
                  <a:lnTo>
                    <a:pt x="6005" y="134"/>
                  </a:lnTo>
                  <a:lnTo>
                    <a:pt x="6002" y="135"/>
                  </a:lnTo>
                  <a:lnTo>
                    <a:pt x="6001" y="136"/>
                  </a:lnTo>
                  <a:lnTo>
                    <a:pt x="6000" y="138"/>
                  </a:lnTo>
                  <a:lnTo>
                    <a:pt x="5996" y="151"/>
                  </a:lnTo>
                  <a:lnTo>
                    <a:pt x="5990" y="172"/>
                  </a:lnTo>
                  <a:lnTo>
                    <a:pt x="5988" y="178"/>
                  </a:lnTo>
                  <a:lnTo>
                    <a:pt x="5988" y="184"/>
                  </a:lnTo>
                  <a:lnTo>
                    <a:pt x="5987" y="192"/>
                  </a:lnTo>
                  <a:lnTo>
                    <a:pt x="5988" y="198"/>
                  </a:lnTo>
                  <a:lnTo>
                    <a:pt x="5991" y="212"/>
                  </a:lnTo>
                  <a:lnTo>
                    <a:pt x="5992" y="225"/>
                  </a:lnTo>
                  <a:lnTo>
                    <a:pt x="5993" y="237"/>
                  </a:lnTo>
                  <a:lnTo>
                    <a:pt x="5992" y="245"/>
                  </a:lnTo>
                  <a:lnTo>
                    <a:pt x="5990" y="248"/>
                  </a:lnTo>
                  <a:lnTo>
                    <a:pt x="5987" y="249"/>
                  </a:lnTo>
                  <a:lnTo>
                    <a:pt x="5983" y="250"/>
                  </a:lnTo>
                  <a:lnTo>
                    <a:pt x="5978" y="249"/>
                  </a:lnTo>
                  <a:lnTo>
                    <a:pt x="5972" y="248"/>
                  </a:lnTo>
                  <a:lnTo>
                    <a:pt x="5968" y="245"/>
                  </a:lnTo>
                  <a:lnTo>
                    <a:pt x="5963" y="241"/>
                  </a:lnTo>
                  <a:lnTo>
                    <a:pt x="5959" y="238"/>
                  </a:lnTo>
                  <a:lnTo>
                    <a:pt x="5952" y="231"/>
                  </a:lnTo>
                  <a:lnTo>
                    <a:pt x="5945" y="223"/>
                  </a:lnTo>
                  <a:lnTo>
                    <a:pt x="5943" y="220"/>
                  </a:lnTo>
                  <a:lnTo>
                    <a:pt x="5940" y="218"/>
                  </a:lnTo>
                  <a:lnTo>
                    <a:pt x="5938" y="216"/>
                  </a:lnTo>
                  <a:lnTo>
                    <a:pt x="5935" y="216"/>
                  </a:lnTo>
                  <a:lnTo>
                    <a:pt x="5933" y="217"/>
                  </a:lnTo>
                  <a:lnTo>
                    <a:pt x="5929" y="219"/>
                  </a:lnTo>
                  <a:lnTo>
                    <a:pt x="5927" y="222"/>
                  </a:lnTo>
                  <a:lnTo>
                    <a:pt x="5924" y="229"/>
                  </a:lnTo>
                  <a:lnTo>
                    <a:pt x="5919" y="240"/>
                  </a:lnTo>
                  <a:lnTo>
                    <a:pt x="5913" y="250"/>
                  </a:lnTo>
                  <a:lnTo>
                    <a:pt x="5909" y="256"/>
                  </a:lnTo>
                  <a:lnTo>
                    <a:pt x="5905" y="262"/>
                  </a:lnTo>
                  <a:lnTo>
                    <a:pt x="5900" y="264"/>
                  </a:lnTo>
                  <a:lnTo>
                    <a:pt x="5895" y="265"/>
                  </a:lnTo>
                  <a:lnTo>
                    <a:pt x="5889" y="264"/>
                  </a:lnTo>
                  <a:lnTo>
                    <a:pt x="5882" y="261"/>
                  </a:lnTo>
                  <a:lnTo>
                    <a:pt x="5868" y="255"/>
                  </a:lnTo>
                  <a:lnTo>
                    <a:pt x="5859" y="252"/>
                  </a:lnTo>
                  <a:lnTo>
                    <a:pt x="5856" y="252"/>
                  </a:lnTo>
                  <a:lnTo>
                    <a:pt x="5854" y="255"/>
                  </a:lnTo>
                  <a:lnTo>
                    <a:pt x="5851" y="260"/>
                  </a:lnTo>
                  <a:lnTo>
                    <a:pt x="5849" y="266"/>
                  </a:lnTo>
                  <a:lnTo>
                    <a:pt x="5846" y="274"/>
                  </a:lnTo>
                  <a:lnTo>
                    <a:pt x="5842" y="279"/>
                  </a:lnTo>
                  <a:lnTo>
                    <a:pt x="5837" y="284"/>
                  </a:lnTo>
                  <a:lnTo>
                    <a:pt x="5832" y="288"/>
                  </a:lnTo>
                  <a:lnTo>
                    <a:pt x="5825" y="290"/>
                  </a:lnTo>
                  <a:lnTo>
                    <a:pt x="5818" y="291"/>
                  </a:lnTo>
                  <a:lnTo>
                    <a:pt x="5809" y="290"/>
                  </a:lnTo>
                  <a:lnTo>
                    <a:pt x="5799" y="287"/>
                  </a:lnTo>
                  <a:lnTo>
                    <a:pt x="5790" y="284"/>
                  </a:lnTo>
                  <a:lnTo>
                    <a:pt x="5783" y="283"/>
                  </a:lnTo>
                  <a:lnTo>
                    <a:pt x="5778" y="283"/>
                  </a:lnTo>
                  <a:lnTo>
                    <a:pt x="5772" y="286"/>
                  </a:lnTo>
                  <a:lnTo>
                    <a:pt x="5767" y="287"/>
                  </a:lnTo>
                  <a:lnTo>
                    <a:pt x="5761" y="289"/>
                  </a:lnTo>
                  <a:lnTo>
                    <a:pt x="5752" y="291"/>
                  </a:lnTo>
                  <a:lnTo>
                    <a:pt x="5740" y="292"/>
                  </a:lnTo>
                  <a:lnTo>
                    <a:pt x="5713" y="294"/>
                  </a:lnTo>
                  <a:lnTo>
                    <a:pt x="5690" y="298"/>
                  </a:lnTo>
                  <a:lnTo>
                    <a:pt x="5685" y="299"/>
                  </a:lnTo>
                  <a:lnTo>
                    <a:pt x="5681" y="302"/>
                  </a:lnTo>
                  <a:lnTo>
                    <a:pt x="5679" y="303"/>
                  </a:lnTo>
                  <a:lnTo>
                    <a:pt x="5677" y="305"/>
                  </a:lnTo>
                  <a:lnTo>
                    <a:pt x="5676" y="307"/>
                  </a:lnTo>
                  <a:lnTo>
                    <a:pt x="5677" y="310"/>
                  </a:lnTo>
                  <a:lnTo>
                    <a:pt x="5678" y="312"/>
                  </a:lnTo>
                  <a:lnTo>
                    <a:pt x="5681" y="316"/>
                  </a:lnTo>
                  <a:lnTo>
                    <a:pt x="5696" y="326"/>
                  </a:lnTo>
                  <a:lnTo>
                    <a:pt x="5710" y="335"/>
                  </a:lnTo>
                  <a:lnTo>
                    <a:pt x="5717" y="337"/>
                  </a:lnTo>
                  <a:lnTo>
                    <a:pt x="5724" y="339"/>
                  </a:lnTo>
                  <a:lnTo>
                    <a:pt x="5732" y="340"/>
                  </a:lnTo>
                  <a:lnTo>
                    <a:pt x="5740" y="341"/>
                  </a:lnTo>
                  <a:lnTo>
                    <a:pt x="5744" y="341"/>
                  </a:lnTo>
                  <a:lnTo>
                    <a:pt x="5749" y="342"/>
                  </a:lnTo>
                  <a:lnTo>
                    <a:pt x="5752" y="344"/>
                  </a:lnTo>
                  <a:lnTo>
                    <a:pt x="5755" y="346"/>
                  </a:lnTo>
                  <a:lnTo>
                    <a:pt x="5762" y="350"/>
                  </a:lnTo>
                  <a:lnTo>
                    <a:pt x="5765" y="356"/>
                  </a:lnTo>
                  <a:lnTo>
                    <a:pt x="5768" y="362"/>
                  </a:lnTo>
                  <a:lnTo>
                    <a:pt x="5768" y="367"/>
                  </a:lnTo>
                  <a:lnTo>
                    <a:pt x="5768" y="369"/>
                  </a:lnTo>
                  <a:lnTo>
                    <a:pt x="5767" y="371"/>
                  </a:lnTo>
                  <a:lnTo>
                    <a:pt x="5766" y="373"/>
                  </a:lnTo>
                  <a:lnTo>
                    <a:pt x="5764" y="374"/>
                  </a:lnTo>
                  <a:lnTo>
                    <a:pt x="5756" y="375"/>
                  </a:lnTo>
                  <a:lnTo>
                    <a:pt x="5744" y="375"/>
                  </a:lnTo>
                  <a:lnTo>
                    <a:pt x="5730" y="373"/>
                  </a:lnTo>
                  <a:lnTo>
                    <a:pt x="5714" y="370"/>
                  </a:lnTo>
                  <a:lnTo>
                    <a:pt x="5686" y="365"/>
                  </a:lnTo>
                  <a:lnTo>
                    <a:pt x="5675" y="363"/>
                  </a:lnTo>
                  <a:close/>
                  <a:moveTo>
                    <a:pt x="5216" y="680"/>
                  </a:moveTo>
                  <a:lnTo>
                    <a:pt x="5222" y="680"/>
                  </a:lnTo>
                  <a:lnTo>
                    <a:pt x="5226" y="681"/>
                  </a:lnTo>
                  <a:lnTo>
                    <a:pt x="5231" y="682"/>
                  </a:lnTo>
                  <a:lnTo>
                    <a:pt x="5233" y="685"/>
                  </a:lnTo>
                  <a:lnTo>
                    <a:pt x="5235" y="690"/>
                  </a:lnTo>
                  <a:lnTo>
                    <a:pt x="5236" y="696"/>
                  </a:lnTo>
                  <a:lnTo>
                    <a:pt x="5236" y="706"/>
                  </a:lnTo>
                  <a:lnTo>
                    <a:pt x="5236" y="718"/>
                  </a:lnTo>
                  <a:lnTo>
                    <a:pt x="5237" y="742"/>
                  </a:lnTo>
                  <a:lnTo>
                    <a:pt x="5236" y="758"/>
                  </a:lnTo>
                  <a:lnTo>
                    <a:pt x="5236" y="762"/>
                  </a:lnTo>
                  <a:lnTo>
                    <a:pt x="5235" y="764"/>
                  </a:lnTo>
                  <a:lnTo>
                    <a:pt x="5234" y="765"/>
                  </a:lnTo>
                  <a:lnTo>
                    <a:pt x="5233" y="766"/>
                  </a:lnTo>
                  <a:lnTo>
                    <a:pt x="5228" y="766"/>
                  </a:lnTo>
                  <a:lnTo>
                    <a:pt x="5222" y="763"/>
                  </a:lnTo>
                  <a:lnTo>
                    <a:pt x="5216" y="758"/>
                  </a:lnTo>
                  <a:lnTo>
                    <a:pt x="5211" y="753"/>
                  </a:lnTo>
                  <a:lnTo>
                    <a:pt x="5208" y="748"/>
                  </a:lnTo>
                  <a:lnTo>
                    <a:pt x="5206" y="742"/>
                  </a:lnTo>
                  <a:lnTo>
                    <a:pt x="5204" y="729"/>
                  </a:lnTo>
                  <a:lnTo>
                    <a:pt x="5204" y="713"/>
                  </a:lnTo>
                  <a:lnTo>
                    <a:pt x="5204" y="705"/>
                  </a:lnTo>
                  <a:lnTo>
                    <a:pt x="5205" y="698"/>
                  </a:lnTo>
                  <a:lnTo>
                    <a:pt x="5207" y="693"/>
                  </a:lnTo>
                  <a:lnTo>
                    <a:pt x="5209" y="687"/>
                  </a:lnTo>
                  <a:lnTo>
                    <a:pt x="5213" y="682"/>
                  </a:lnTo>
                  <a:lnTo>
                    <a:pt x="5216" y="680"/>
                  </a:lnTo>
                  <a:close/>
                  <a:moveTo>
                    <a:pt x="5404" y="960"/>
                  </a:moveTo>
                  <a:lnTo>
                    <a:pt x="5400" y="979"/>
                  </a:lnTo>
                  <a:lnTo>
                    <a:pt x="5398" y="992"/>
                  </a:lnTo>
                  <a:lnTo>
                    <a:pt x="5398" y="995"/>
                  </a:lnTo>
                  <a:lnTo>
                    <a:pt x="5399" y="998"/>
                  </a:lnTo>
                  <a:lnTo>
                    <a:pt x="5400" y="1000"/>
                  </a:lnTo>
                  <a:lnTo>
                    <a:pt x="5403" y="1003"/>
                  </a:lnTo>
                  <a:lnTo>
                    <a:pt x="5406" y="1006"/>
                  </a:lnTo>
                  <a:lnTo>
                    <a:pt x="5410" y="1009"/>
                  </a:lnTo>
                  <a:lnTo>
                    <a:pt x="5416" y="1012"/>
                  </a:lnTo>
                  <a:lnTo>
                    <a:pt x="5422" y="1014"/>
                  </a:lnTo>
                  <a:lnTo>
                    <a:pt x="5429" y="1017"/>
                  </a:lnTo>
                  <a:lnTo>
                    <a:pt x="5435" y="1019"/>
                  </a:lnTo>
                  <a:lnTo>
                    <a:pt x="5439" y="1019"/>
                  </a:lnTo>
                  <a:lnTo>
                    <a:pt x="5443" y="1017"/>
                  </a:lnTo>
                  <a:lnTo>
                    <a:pt x="5446" y="1015"/>
                  </a:lnTo>
                  <a:lnTo>
                    <a:pt x="5448" y="1013"/>
                  </a:lnTo>
                  <a:lnTo>
                    <a:pt x="5450" y="1009"/>
                  </a:lnTo>
                  <a:lnTo>
                    <a:pt x="5450" y="1005"/>
                  </a:lnTo>
                  <a:lnTo>
                    <a:pt x="5449" y="980"/>
                  </a:lnTo>
                  <a:lnTo>
                    <a:pt x="5446" y="949"/>
                  </a:lnTo>
                  <a:lnTo>
                    <a:pt x="5442" y="919"/>
                  </a:lnTo>
                  <a:lnTo>
                    <a:pt x="5438" y="893"/>
                  </a:lnTo>
                  <a:lnTo>
                    <a:pt x="5438" y="887"/>
                  </a:lnTo>
                  <a:lnTo>
                    <a:pt x="5438" y="881"/>
                  </a:lnTo>
                  <a:lnTo>
                    <a:pt x="5438" y="874"/>
                  </a:lnTo>
                  <a:lnTo>
                    <a:pt x="5439" y="869"/>
                  </a:lnTo>
                  <a:lnTo>
                    <a:pt x="5441" y="863"/>
                  </a:lnTo>
                  <a:lnTo>
                    <a:pt x="5445" y="856"/>
                  </a:lnTo>
                  <a:lnTo>
                    <a:pt x="5448" y="850"/>
                  </a:lnTo>
                  <a:lnTo>
                    <a:pt x="5453" y="842"/>
                  </a:lnTo>
                  <a:lnTo>
                    <a:pt x="5463" y="829"/>
                  </a:lnTo>
                  <a:lnTo>
                    <a:pt x="5470" y="816"/>
                  </a:lnTo>
                  <a:lnTo>
                    <a:pt x="5476" y="805"/>
                  </a:lnTo>
                  <a:lnTo>
                    <a:pt x="5480" y="794"/>
                  </a:lnTo>
                  <a:lnTo>
                    <a:pt x="5483" y="783"/>
                  </a:lnTo>
                  <a:lnTo>
                    <a:pt x="5485" y="773"/>
                  </a:lnTo>
                  <a:lnTo>
                    <a:pt x="5485" y="765"/>
                  </a:lnTo>
                  <a:lnTo>
                    <a:pt x="5486" y="755"/>
                  </a:lnTo>
                  <a:lnTo>
                    <a:pt x="5486" y="747"/>
                  </a:lnTo>
                  <a:lnTo>
                    <a:pt x="5488" y="737"/>
                  </a:lnTo>
                  <a:lnTo>
                    <a:pt x="5489" y="727"/>
                  </a:lnTo>
                  <a:lnTo>
                    <a:pt x="5492" y="719"/>
                  </a:lnTo>
                  <a:lnTo>
                    <a:pt x="5497" y="711"/>
                  </a:lnTo>
                  <a:lnTo>
                    <a:pt x="5503" y="704"/>
                  </a:lnTo>
                  <a:lnTo>
                    <a:pt x="5507" y="700"/>
                  </a:lnTo>
                  <a:lnTo>
                    <a:pt x="5511" y="698"/>
                  </a:lnTo>
                  <a:lnTo>
                    <a:pt x="5515" y="696"/>
                  </a:lnTo>
                  <a:lnTo>
                    <a:pt x="5521" y="694"/>
                  </a:lnTo>
                  <a:lnTo>
                    <a:pt x="5527" y="693"/>
                  </a:lnTo>
                  <a:lnTo>
                    <a:pt x="5532" y="691"/>
                  </a:lnTo>
                  <a:lnTo>
                    <a:pt x="5536" y="689"/>
                  </a:lnTo>
                  <a:lnTo>
                    <a:pt x="5539" y="685"/>
                  </a:lnTo>
                  <a:lnTo>
                    <a:pt x="5546" y="680"/>
                  </a:lnTo>
                  <a:lnTo>
                    <a:pt x="5549" y="672"/>
                  </a:lnTo>
                  <a:lnTo>
                    <a:pt x="5552" y="664"/>
                  </a:lnTo>
                  <a:lnTo>
                    <a:pt x="5553" y="654"/>
                  </a:lnTo>
                  <a:lnTo>
                    <a:pt x="5554" y="646"/>
                  </a:lnTo>
                  <a:lnTo>
                    <a:pt x="5554" y="636"/>
                  </a:lnTo>
                  <a:lnTo>
                    <a:pt x="5555" y="626"/>
                  </a:lnTo>
                  <a:lnTo>
                    <a:pt x="5556" y="619"/>
                  </a:lnTo>
                  <a:lnTo>
                    <a:pt x="5560" y="613"/>
                  </a:lnTo>
                  <a:lnTo>
                    <a:pt x="5563" y="608"/>
                  </a:lnTo>
                  <a:lnTo>
                    <a:pt x="5567" y="605"/>
                  </a:lnTo>
                  <a:lnTo>
                    <a:pt x="5574" y="603"/>
                  </a:lnTo>
                  <a:lnTo>
                    <a:pt x="5580" y="600"/>
                  </a:lnTo>
                  <a:lnTo>
                    <a:pt x="5588" y="600"/>
                  </a:lnTo>
                  <a:lnTo>
                    <a:pt x="5595" y="599"/>
                  </a:lnTo>
                  <a:lnTo>
                    <a:pt x="5603" y="598"/>
                  </a:lnTo>
                  <a:lnTo>
                    <a:pt x="5609" y="596"/>
                  </a:lnTo>
                  <a:lnTo>
                    <a:pt x="5614" y="593"/>
                  </a:lnTo>
                  <a:lnTo>
                    <a:pt x="5619" y="589"/>
                  </a:lnTo>
                  <a:lnTo>
                    <a:pt x="5622" y="584"/>
                  </a:lnTo>
                  <a:lnTo>
                    <a:pt x="5624" y="580"/>
                  </a:lnTo>
                  <a:lnTo>
                    <a:pt x="5625" y="575"/>
                  </a:lnTo>
                  <a:lnTo>
                    <a:pt x="5625" y="569"/>
                  </a:lnTo>
                  <a:lnTo>
                    <a:pt x="5626" y="565"/>
                  </a:lnTo>
                  <a:lnTo>
                    <a:pt x="5629" y="563"/>
                  </a:lnTo>
                  <a:lnTo>
                    <a:pt x="5633" y="561"/>
                  </a:lnTo>
                  <a:lnTo>
                    <a:pt x="5638" y="561"/>
                  </a:lnTo>
                  <a:lnTo>
                    <a:pt x="5644" y="562"/>
                  </a:lnTo>
                  <a:lnTo>
                    <a:pt x="5654" y="565"/>
                  </a:lnTo>
                  <a:lnTo>
                    <a:pt x="5665" y="569"/>
                  </a:lnTo>
                  <a:lnTo>
                    <a:pt x="5676" y="575"/>
                  </a:lnTo>
                  <a:lnTo>
                    <a:pt x="5682" y="576"/>
                  </a:lnTo>
                  <a:lnTo>
                    <a:pt x="5684" y="575"/>
                  </a:lnTo>
                  <a:lnTo>
                    <a:pt x="5686" y="574"/>
                  </a:lnTo>
                  <a:lnTo>
                    <a:pt x="5689" y="572"/>
                  </a:lnTo>
                  <a:lnTo>
                    <a:pt x="5690" y="570"/>
                  </a:lnTo>
                  <a:lnTo>
                    <a:pt x="5692" y="565"/>
                  </a:lnTo>
                  <a:lnTo>
                    <a:pt x="5695" y="557"/>
                  </a:lnTo>
                  <a:lnTo>
                    <a:pt x="5700" y="549"/>
                  </a:lnTo>
                  <a:lnTo>
                    <a:pt x="5708" y="539"/>
                  </a:lnTo>
                  <a:lnTo>
                    <a:pt x="5714" y="529"/>
                  </a:lnTo>
                  <a:lnTo>
                    <a:pt x="5720" y="521"/>
                  </a:lnTo>
                  <a:lnTo>
                    <a:pt x="5722" y="517"/>
                  </a:lnTo>
                  <a:lnTo>
                    <a:pt x="5722" y="512"/>
                  </a:lnTo>
                  <a:lnTo>
                    <a:pt x="5723" y="508"/>
                  </a:lnTo>
                  <a:lnTo>
                    <a:pt x="5723" y="504"/>
                  </a:lnTo>
                  <a:lnTo>
                    <a:pt x="5721" y="496"/>
                  </a:lnTo>
                  <a:lnTo>
                    <a:pt x="5717" y="488"/>
                  </a:lnTo>
                  <a:lnTo>
                    <a:pt x="5710" y="479"/>
                  </a:lnTo>
                  <a:lnTo>
                    <a:pt x="5703" y="470"/>
                  </a:lnTo>
                  <a:lnTo>
                    <a:pt x="5695" y="462"/>
                  </a:lnTo>
                  <a:lnTo>
                    <a:pt x="5690" y="454"/>
                  </a:lnTo>
                  <a:lnTo>
                    <a:pt x="5686" y="447"/>
                  </a:lnTo>
                  <a:lnTo>
                    <a:pt x="5684" y="440"/>
                  </a:lnTo>
                  <a:lnTo>
                    <a:pt x="5682" y="428"/>
                  </a:lnTo>
                  <a:lnTo>
                    <a:pt x="5679" y="419"/>
                  </a:lnTo>
                  <a:lnTo>
                    <a:pt x="5678" y="417"/>
                  </a:lnTo>
                  <a:lnTo>
                    <a:pt x="5675" y="416"/>
                  </a:lnTo>
                  <a:lnTo>
                    <a:pt x="5671" y="414"/>
                  </a:lnTo>
                  <a:lnTo>
                    <a:pt x="5667" y="413"/>
                  </a:lnTo>
                  <a:lnTo>
                    <a:pt x="5658" y="411"/>
                  </a:lnTo>
                  <a:lnTo>
                    <a:pt x="5647" y="410"/>
                  </a:lnTo>
                  <a:lnTo>
                    <a:pt x="5635" y="409"/>
                  </a:lnTo>
                  <a:lnTo>
                    <a:pt x="5622" y="407"/>
                  </a:lnTo>
                  <a:lnTo>
                    <a:pt x="5609" y="405"/>
                  </a:lnTo>
                  <a:lnTo>
                    <a:pt x="5597" y="401"/>
                  </a:lnTo>
                  <a:lnTo>
                    <a:pt x="5591" y="397"/>
                  </a:lnTo>
                  <a:lnTo>
                    <a:pt x="5585" y="396"/>
                  </a:lnTo>
                  <a:lnTo>
                    <a:pt x="5580" y="395"/>
                  </a:lnTo>
                  <a:lnTo>
                    <a:pt x="5574" y="394"/>
                  </a:lnTo>
                  <a:lnTo>
                    <a:pt x="5563" y="395"/>
                  </a:lnTo>
                  <a:lnTo>
                    <a:pt x="5553" y="396"/>
                  </a:lnTo>
                  <a:lnTo>
                    <a:pt x="5542" y="399"/>
                  </a:lnTo>
                  <a:lnTo>
                    <a:pt x="5534" y="404"/>
                  </a:lnTo>
                  <a:lnTo>
                    <a:pt x="5526" y="409"/>
                  </a:lnTo>
                  <a:lnTo>
                    <a:pt x="5519" y="414"/>
                  </a:lnTo>
                  <a:lnTo>
                    <a:pt x="5515" y="417"/>
                  </a:lnTo>
                  <a:lnTo>
                    <a:pt x="5512" y="418"/>
                  </a:lnTo>
                  <a:lnTo>
                    <a:pt x="5509" y="419"/>
                  </a:lnTo>
                  <a:lnTo>
                    <a:pt x="5506" y="419"/>
                  </a:lnTo>
                  <a:lnTo>
                    <a:pt x="5498" y="418"/>
                  </a:lnTo>
                  <a:lnTo>
                    <a:pt x="5490" y="416"/>
                  </a:lnTo>
                  <a:lnTo>
                    <a:pt x="5482" y="413"/>
                  </a:lnTo>
                  <a:lnTo>
                    <a:pt x="5474" y="410"/>
                  </a:lnTo>
                  <a:lnTo>
                    <a:pt x="5466" y="408"/>
                  </a:lnTo>
                  <a:lnTo>
                    <a:pt x="5457" y="407"/>
                  </a:lnTo>
                  <a:lnTo>
                    <a:pt x="5454" y="408"/>
                  </a:lnTo>
                  <a:lnTo>
                    <a:pt x="5452" y="409"/>
                  </a:lnTo>
                  <a:lnTo>
                    <a:pt x="5451" y="411"/>
                  </a:lnTo>
                  <a:lnTo>
                    <a:pt x="5450" y="414"/>
                  </a:lnTo>
                  <a:lnTo>
                    <a:pt x="5450" y="422"/>
                  </a:lnTo>
                  <a:lnTo>
                    <a:pt x="5451" y="432"/>
                  </a:lnTo>
                  <a:lnTo>
                    <a:pt x="5451" y="442"/>
                  </a:lnTo>
                  <a:lnTo>
                    <a:pt x="5450" y="453"/>
                  </a:lnTo>
                  <a:lnTo>
                    <a:pt x="5448" y="459"/>
                  </a:lnTo>
                  <a:lnTo>
                    <a:pt x="5446" y="464"/>
                  </a:lnTo>
                  <a:lnTo>
                    <a:pt x="5441" y="468"/>
                  </a:lnTo>
                  <a:lnTo>
                    <a:pt x="5437" y="473"/>
                  </a:lnTo>
                  <a:lnTo>
                    <a:pt x="5407" y="494"/>
                  </a:lnTo>
                  <a:lnTo>
                    <a:pt x="5369" y="516"/>
                  </a:lnTo>
                  <a:lnTo>
                    <a:pt x="5339" y="534"/>
                  </a:lnTo>
                  <a:lnTo>
                    <a:pt x="5326" y="541"/>
                  </a:lnTo>
                  <a:lnTo>
                    <a:pt x="5321" y="538"/>
                  </a:lnTo>
                  <a:lnTo>
                    <a:pt x="5307" y="532"/>
                  </a:lnTo>
                  <a:lnTo>
                    <a:pt x="5298" y="529"/>
                  </a:lnTo>
                  <a:lnTo>
                    <a:pt x="5289" y="528"/>
                  </a:lnTo>
                  <a:lnTo>
                    <a:pt x="5284" y="528"/>
                  </a:lnTo>
                  <a:lnTo>
                    <a:pt x="5279" y="529"/>
                  </a:lnTo>
                  <a:lnTo>
                    <a:pt x="5275" y="532"/>
                  </a:lnTo>
                  <a:lnTo>
                    <a:pt x="5269" y="534"/>
                  </a:lnTo>
                  <a:lnTo>
                    <a:pt x="5260" y="542"/>
                  </a:lnTo>
                  <a:lnTo>
                    <a:pt x="5249" y="552"/>
                  </a:lnTo>
                  <a:lnTo>
                    <a:pt x="5240" y="563"/>
                  </a:lnTo>
                  <a:lnTo>
                    <a:pt x="5233" y="575"/>
                  </a:lnTo>
                  <a:lnTo>
                    <a:pt x="5230" y="580"/>
                  </a:lnTo>
                  <a:lnTo>
                    <a:pt x="5227" y="585"/>
                  </a:lnTo>
                  <a:lnTo>
                    <a:pt x="5226" y="590"/>
                  </a:lnTo>
                  <a:lnTo>
                    <a:pt x="5226" y="594"/>
                  </a:lnTo>
                  <a:lnTo>
                    <a:pt x="5226" y="597"/>
                  </a:lnTo>
                  <a:lnTo>
                    <a:pt x="5228" y="600"/>
                  </a:lnTo>
                  <a:lnTo>
                    <a:pt x="5232" y="601"/>
                  </a:lnTo>
                  <a:lnTo>
                    <a:pt x="5236" y="603"/>
                  </a:lnTo>
                  <a:lnTo>
                    <a:pt x="5246" y="603"/>
                  </a:lnTo>
                  <a:lnTo>
                    <a:pt x="5254" y="605"/>
                  </a:lnTo>
                  <a:lnTo>
                    <a:pt x="5261" y="607"/>
                  </a:lnTo>
                  <a:lnTo>
                    <a:pt x="5266" y="610"/>
                  </a:lnTo>
                  <a:lnTo>
                    <a:pt x="5269" y="613"/>
                  </a:lnTo>
                  <a:lnTo>
                    <a:pt x="5271" y="619"/>
                  </a:lnTo>
                  <a:lnTo>
                    <a:pt x="5273" y="624"/>
                  </a:lnTo>
                  <a:lnTo>
                    <a:pt x="5271" y="631"/>
                  </a:lnTo>
                  <a:lnTo>
                    <a:pt x="5266" y="646"/>
                  </a:lnTo>
                  <a:lnTo>
                    <a:pt x="5261" y="661"/>
                  </a:lnTo>
                  <a:lnTo>
                    <a:pt x="5260" y="664"/>
                  </a:lnTo>
                  <a:lnTo>
                    <a:pt x="5260" y="666"/>
                  </a:lnTo>
                  <a:lnTo>
                    <a:pt x="5260" y="669"/>
                  </a:lnTo>
                  <a:lnTo>
                    <a:pt x="5262" y="671"/>
                  </a:lnTo>
                  <a:lnTo>
                    <a:pt x="5264" y="674"/>
                  </a:lnTo>
                  <a:lnTo>
                    <a:pt x="5267" y="675"/>
                  </a:lnTo>
                  <a:lnTo>
                    <a:pt x="5273" y="676"/>
                  </a:lnTo>
                  <a:lnTo>
                    <a:pt x="5279" y="676"/>
                  </a:lnTo>
                  <a:lnTo>
                    <a:pt x="5293" y="676"/>
                  </a:lnTo>
                  <a:lnTo>
                    <a:pt x="5306" y="678"/>
                  </a:lnTo>
                  <a:lnTo>
                    <a:pt x="5317" y="681"/>
                  </a:lnTo>
                  <a:lnTo>
                    <a:pt x="5325" y="684"/>
                  </a:lnTo>
                  <a:lnTo>
                    <a:pt x="5328" y="686"/>
                  </a:lnTo>
                  <a:lnTo>
                    <a:pt x="5332" y="690"/>
                  </a:lnTo>
                  <a:lnTo>
                    <a:pt x="5333" y="692"/>
                  </a:lnTo>
                  <a:lnTo>
                    <a:pt x="5333" y="695"/>
                  </a:lnTo>
                  <a:lnTo>
                    <a:pt x="5332" y="699"/>
                  </a:lnTo>
                  <a:lnTo>
                    <a:pt x="5330" y="703"/>
                  </a:lnTo>
                  <a:lnTo>
                    <a:pt x="5326" y="707"/>
                  </a:lnTo>
                  <a:lnTo>
                    <a:pt x="5321" y="711"/>
                  </a:lnTo>
                  <a:lnTo>
                    <a:pt x="5316" y="715"/>
                  </a:lnTo>
                  <a:lnTo>
                    <a:pt x="5311" y="721"/>
                  </a:lnTo>
                  <a:lnTo>
                    <a:pt x="5308" y="727"/>
                  </a:lnTo>
                  <a:lnTo>
                    <a:pt x="5306" y="734"/>
                  </a:lnTo>
                  <a:lnTo>
                    <a:pt x="5302" y="747"/>
                  </a:lnTo>
                  <a:lnTo>
                    <a:pt x="5299" y="758"/>
                  </a:lnTo>
                  <a:lnTo>
                    <a:pt x="5298" y="768"/>
                  </a:lnTo>
                  <a:lnTo>
                    <a:pt x="5297" y="773"/>
                  </a:lnTo>
                  <a:lnTo>
                    <a:pt x="5296" y="775"/>
                  </a:lnTo>
                  <a:lnTo>
                    <a:pt x="5295" y="775"/>
                  </a:lnTo>
                  <a:lnTo>
                    <a:pt x="5293" y="773"/>
                  </a:lnTo>
                  <a:lnTo>
                    <a:pt x="5291" y="769"/>
                  </a:lnTo>
                  <a:lnTo>
                    <a:pt x="5285" y="762"/>
                  </a:lnTo>
                  <a:lnTo>
                    <a:pt x="5279" y="755"/>
                  </a:lnTo>
                  <a:lnTo>
                    <a:pt x="5274" y="751"/>
                  </a:lnTo>
                  <a:lnTo>
                    <a:pt x="5267" y="749"/>
                  </a:lnTo>
                  <a:lnTo>
                    <a:pt x="5265" y="748"/>
                  </a:lnTo>
                  <a:lnTo>
                    <a:pt x="5263" y="749"/>
                  </a:lnTo>
                  <a:lnTo>
                    <a:pt x="5261" y="749"/>
                  </a:lnTo>
                  <a:lnTo>
                    <a:pt x="5259" y="751"/>
                  </a:lnTo>
                  <a:lnTo>
                    <a:pt x="5257" y="753"/>
                  </a:lnTo>
                  <a:lnTo>
                    <a:pt x="5256" y="755"/>
                  </a:lnTo>
                  <a:lnTo>
                    <a:pt x="5255" y="758"/>
                  </a:lnTo>
                  <a:lnTo>
                    <a:pt x="5255" y="763"/>
                  </a:lnTo>
                  <a:lnTo>
                    <a:pt x="5256" y="779"/>
                  </a:lnTo>
                  <a:lnTo>
                    <a:pt x="5257" y="793"/>
                  </a:lnTo>
                  <a:lnTo>
                    <a:pt x="5257" y="799"/>
                  </a:lnTo>
                  <a:lnTo>
                    <a:pt x="5256" y="807"/>
                  </a:lnTo>
                  <a:lnTo>
                    <a:pt x="5253" y="814"/>
                  </a:lnTo>
                  <a:lnTo>
                    <a:pt x="5248" y="822"/>
                  </a:lnTo>
                  <a:lnTo>
                    <a:pt x="5244" y="828"/>
                  </a:lnTo>
                  <a:lnTo>
                    <a:pt x="5240" y="834"/>
                  </a:lnTo>
                  <a:lnTo>
                    <a:pt x="5239" y="839"/>
                  </a:lnTo>
                  <a:lnTo>
                    <a:pt x="5239" y="842"/>
                  </a:lnTo>
                  <a:lnTo>
                    <a:pt x="5242" y="851"/>
                  </a:lnTo>
                  <a:lnTo>
                    <a:pt x="5248" y="864"/>
                  </a:lnTo>
                  <a:lnTo>
                    <a:pt x="5251" y="881"/>
                  </a:lnTo>
                  <a:lnTo>
                    <a:pt x="5254" y="898"/>
                  </a:lnTo>
                  <a:lnTo>
                    <a:pt x="5255" y="901"/>
                  </a:lnTo>
                  <a:lnTo>
                    <a:pt x="5257" y="906"/>
                  </a:lnTo>
                  <a:lnTo>
                    <a:pt x="5261" y="909"/>
                  </a:lnTo>
                  <a:lnTo>
                    <a:pt x="5264" y="911"/>
                  </a:lnTo>
                  <a:lnTo>
                    <a:pt x="5268" y="914"/>
                  </a:lnTo>
                  <a:lnTo>
                    <a:pt x="5274" y="916"/>
                  </a:lnTo>
                  <a:lnTo>
                    <a:pt x="5280" y="917"/>
                  </a:lnTo>
                  <a:lnTo>
                    <a:pt x="5289" y="917"/>
                  </a:lnTo>
                  <a:lnTo>
                    <a:pt x="5304" y="920"/>
                  </a:lnTo>
                  <a:lnTo>
                    <a:pt x="5316" y="923"/>
                  </a:lnTo>
                  <a:lnTo>
                    <a:pt x="5325" y="928"/>
                  </a:lnTo>
                  <a:lnTo>
                    <a:pt x="5333" y="934"/>
                  </a:lnTo>
                  <a:lnTo>
                    <a:pt x="5338" y="940"/>
                  </a:lnTo>
                  <a:lnTo>
                    <a:pt x="5342" y="949"/>
                  </a:lnTo>
                  <a:lnTo>
                    <a:pt x="5345" y="956"/>
                  </a:lnTo>
                  <a:lnTo>
                    <a:pt x="5347" y="965"/>
                  </a:lnTo>
                  <a:lnTo>
                    <a:pt x="5348" y="969"/>
                  </a:lnTo>
                  <a:lnTo>
                    <a:pt x="5350" y="972"/>
                  </a:lnTo>
                  <a:lnTo>
                    <a:pt x="5351" y="973"/>
                  </a:lnTo>
                  <a:lnTo>
                    <a:pt x="5353" y="974"/>
                  </a:lnTo>
                  <a:lnTo>
                    <a:pt x="5357" y="974"/>
                  </a:lnTo>
                  <a:lnTo>
                    <a:pt x="5362" y="972"/>
                  </a:lnTo>
                  <a:lnTo>
                    <a:pt x="5373" y="964"/>
                  </a:lnTo>
                  <a:lnTo>
                    <a:pt x="5382" y="953"/>
                  </a:lnTo>
                  <a:lnTo>
                    <a:pt x="5386" y="950"/>
                  </a:lnTo>
                  <a:lnTo>
                    <a:pt x="5391" y="950"/>
                  </a:lnTo>
                  <a:lnTo>
                    <a:pt x="5394" y="951"/>
                  </a:lnTo>
                  <a:lnTo>
                    <a:pt x="5397" y="953"/>
                  </a:lnTo>
                  <a:lnTo>
                    <a:pt x="5402" y="957"/>
                  </a:lnTo>
                  <a:lnTo>
                    <a:pt x="5404" y="960"/>
                  </a:lnTo>
                  <a:close/>
                  <a:moveTo>
                    <a:pt x="5498" y="1154"/>
                  </a:moveTo>
                  <a:lnTo>
                    <a:pt x="5491" y="1157"/>
                  </a:lnTo>
                  <a:lnTo>
                    <a:pt x="5485" y="1163"/>
                  </a:lnTo>
                  <a:lnTo>
                    <a:pt x="5480" y="1169"/>
                  </a:lnTo>
                  <a:lnTo>
                    <a:pt x="5476" y="1174"/>
                  </a:lnTo>
                  <a:lnTo>
                    <a:pt x="5470" y="1180"/>
                  </a:lnTo>
                  <a:lnTo>
                    <a:pt x="5465" y="1184"/>
                  </a:lnTo>
                  <a:lnTo>
                    <a:pt x="5460" y="1187"/>
                  </a:lnTo>
                  <a:lnTo>
                    <a:pt x="5453" y="1188"/>
                  </a:lnTo>
                  <a:lnTo>
                    <a:pt x="5450" y="1189"/>
                  </a:lnTo>
                  <a:lnTo>
                    <a:pt x="5448" y="1189"/>
                  </a:lnTo>
                  <a:lnTo>
                    <a:pt x="5446" y="1192"/>
                  </a:lnTo>
                  <a:lnTo>
                    <a:pt x="5443" y="1193"/>
                  </a:lnTo>
                  <a:lnTo>
                    <a:pt x="5441" y="1198"/>
                  </a:lnTo>
                  <a:lnTo>
                    <a:pt x="5441" y="1204"/>
                  </a:lnTo>
                  <a:lnTo>
                    <a:pt x="5442" y="1221"/>
                  </a:lnTo>
                  <a:lnTo>
                    <a:pt x="5443" y="1241"/>
                  </a:lnTo>
                  <a:lnTo>
                    <a:pt x="5445" y="1245"/>
                  </a:lnTo>
                  <a:lnTo>
                    <a:pt x="5446" y="1251"/>
                  </a:lnTo>
                  <a:lnTo>
                    <a:pt x="5447" y="1256"/>
                  </a:lnTo>
                  <a:lnTo>
                    <a:pt x="5450" y="1261"/>
                  </a:lnTo>
                  <a:lnTo>
                    <a:pt x="5456" y="1271"/>
                  </a:lnTo>
                  <a:lnTo>
                    <a:pt x="5464" y="1281"/>
                  </a:lnTo>
                  <a:lnTo>
                    <a:pt x="5480" y="1298"/>
                  </a:lnTo>
                  <a:lnTo>
                    <a:pt x="5493" y="1313"/>
                  </a:lnTo>
                  <a:lnTo>
                    <a:pt x="5498" y="1321"/>
                  </a:lnTo>
                  <a:lnTo>
                    <a:pt x="5505" y="1326"/>
                  </a:lnTo>
                  <a:lnTo>
                    <a:pt x="5511" y="1331"/>
                  </a:lnTo>
                  <a:lnTo>
                    <a:pt x="5519" y="1333"/>
                  </a:lnTo>
                  <a:lnTo>
                    <a:pt x="5522" y="1333"/>
                  </a:lnTo>
                  <a:lnTo>
                    <a:pt x="5524" y="1332"/>
                  </a:lnTo>
                  <a:lnTo>
                    <a:pt x="5527" y="1330"/>
                  </a:lnTo>
                  <a:lnTo>
                    <a:pt x="5529" y="1328"/>
                  </a:lnTo>
                  <a:lnTo>
                    <a:pt x="5532" y="1325"/>
                  </a:lnTo>
                  <a:lnTo>
                    <a:pt x="5533" y="1319"/>
                  </a:lnTo>
                  <a:lnTo>
                    <a:pt x="5533" y="1314"/>
                  </a:lnTo>
                  <a:lnTo>
                    <a:pt x="5533" y="1307"/>
                  </a:lnTo>
                  <a:lnTo>
                    <a:pt x="5532" y="1274"/>
                  </a:lnTo>
                  <a:lnTo>
                    <a:pt x="5529" y="1242"/>
                  </a:lnTo>
                  <a:lnTo>
                    <a:pt x="5528" y="1211"/>
                  </a:lnTo>
                  <a:lnTo>
                    <a:pt x="5528" y="1184"/>
                  </a:lnTo>
                  <a:lnTo>
                    <a:pt x="5528" y="1179"/>
                  </a:lnTo>
                  <a:lnTo>
                    <a:pt x="5527" y="1173"/>
                  </a:lnTo>
                  <a:lnTo>
                    <a:pt x="5525" y="1169"/>
                  </a:lnTo>
                  <a:lnTo>
                    <a:pt x="5524" y="1166"/>
                  </a:lnTo>
                  <a:lnTo>
                    <a:pt x="5519" y="1160"/>
                  </a:lnTo>
                  <a:lnTo>
                    <a:pt x="5513" y="1156"/>
                  </a:lnTo>
                  <a:lnTo>
                    <a:pt x="5503" y="1154"/>
                  </a:lnTo>
                  <a:lnTo>
                    <a:pt x="5498" y="1154"/>
                  </a:lnTo>
                  <a:close/>
                  <a:moveTo>
                    <a:pt x="4664" y="798"/>
                  </a:moveTo>
                  <a:lnTo>
                    <a:pt x="4655" y="799"/>
                  </a:lnTo>
                  <a:lnTo>
                    <a:pt x="4647" y="800"/>
                  </a:lnTo>
                  <a:lnTo>
                    <a:pt x="4639" y="804"/>
                  </a:lnTo>
                  <a:lnTo>
                    <a:pt x="4631" y="808"/>
                  </a:lnTo>
                  <a:lnTo>
                    <a:pt x="4624" y="814"/>
                  </a:lnTo>
                  <a:lnTo>
                    <a:pt x="4617" y="823"/>
                  </a:lnTo>
                  <a:lnTo>
                    <a:pt x="4611" y="835"/>
                  </a:lnTo>
                  <a:lnTo>
                    <a:pt x="4605" y="850"/>
                  </a:lnTo>
                  <a:lnTo>
                    <a:pt x="4600" y="866"/>
                  </a:lnTo>
                  <a:lnTo>
                    <a:pt x="4594" y="881"/>
                  </a:lnTo>
                  <a:lnTo>
                    <a:pt x="4589" y="895"/>
                  </a:lnTo>
                  <a:lnTo>
                    <a:pt x="4587" y="908"/>
                  </a:lnTo>
                  <a:lnTo>
                    <a:pt x="4586" y="914"/>
                  </a:lnTo>
                  <a:lnTo>
                    <a:pt x="4587" y="920"/>
                  </a:lnTo>
                  <a:lnTo>
                    <a:pt x="4589" y="924"/>
                  </a:lnTo>
                  <a:lnTo>
                    <a:pt x="4592" y="928"/>
                  </a:lnTo>
                  <a:lnTo>
                    <a:pt x="4597" y="933"/>
                  </a:lnTo>
                  <a:lnTo>
                    <a:pt x="4604" y="936"/>
                  </a:lnTo>
                  <a:lnTo>
                    <a:pt x="4611" y="939"/>
                  </a:lnTo>
                  <a:lnTo>
                    <a:pt x="4622" y="941"/>
                  </a:lnTo>
                  <a:lnTo>
                    <a:pt x="4642" y="944"/>
                  </a:lnTo>
                  <a:lnTo>
                    <a:pt x="4659" y="947"/>
                  </a:lnTo>
                  <a:lnTo>
                    <a:pt x="4672" y="947"/>
                  </a:lnTo>
                  <a:lnTo>
                    <a:pt x="4682" y="945"/>
                  </a:lnTo>
                  <a:lnTo>
                    <a:pt x="4691" y="945"/>
                  </a:lnTo>
                  <a:lnTo>
                    <a:pt x="4698" y="947"/>
                  </a:lnTo>
                  <a:lnTo>
                    <a:pt x="4705" y="949"/>
                  </a:lnTo>
                  <a:lnTo>
                    <a:pt x="4711" y="953"/>
                  </a:lnTo>
                  <a:lnTo>
                    <a:pt x="4718" y="959"/>
                  </a:lnTo>
                  <a:lnTo>
                    <a:pt x="4725" y="964"/>
                  </a:lnTo>
                  <a:lnTo>
                    <a:pt x="4732" y="967"/>
                  </a:lnTo>
                  <a:lnTo>
                    <a:pt x="4738" y="968"/>
                  </a:lnTo>
                  <a:lnTo>
                    <a:pt x="4741" y="968"/>
                  </a:lnTo>
                  <a:lnTo>
                    <a:pt x="4745" y="968"/>
                  </a:lnTo>
                  <a:lnTo>
                    <a:pt x="4747" y="966"/>
                  </a:lnTo>
                  <a:lnTo>
                    <a:pt x="4749" y="965"/>
                  </a:lnTo>
                  <a:lnTo>
                    <a:pt x="4751" y="963"/>
                  </a:lnTo>
                  <a:lnTo>
                    <a:pt x="4752" y="959"/>
                  </a:lnTo>
                  <a:lnTo>
                    <a:pt x="4753" y="955"/>
                  </a:lnTo>
                  <a:lnTo>
                    <a:pt x="4753" y="951"/>
                  </a:lnTo>
                  <a:lnTo>
                    <a:pt x="4753" y="931"/>
                  </a:lnTo>
                  <a:lnTo>
                    <a:pt x="4754" y="914"/>
                  </a:lnTo>
                  <a:lnTo>
                    <a:pt x="4757" y="907"/>
                  </a:lnTo>
                  <a:lnTo>
                    <a:pt x="4760" y="900"/>
                  </a:lnTo>
                  <a:lnTo>
                    <a:pt x="4762" y="898"/>
                  </a:lnTo>
                  <a:lnTo>
                    <a:pt x="4764" y="896"/>
                  </a:lnTo>
                  <a:lnTo>
                    <a:pt x="4767" y="894"/>
                  </a:lnTo>
                  <a:lnTo>
                    <a:pt x="4771" y="892"/>
                  </a:lnTo>
                  <a:lnTo>
                    <a:pt x="4774" y="891"/>
                  </a:lnTo>
                  <a:lnTo>
                    <a:pt x="4776" y="887"/>
                  </a:lnTo>
                  <a:lnTo>
                    <a:pt x="4777" y="883"/>
                  </a:lnTo>
                  <a:lnTo>
                    <a:pt x="4778" y="879"/>
                  </a:lnTo>
                  <a:lnTo>
                    <a:pt x="4779" y="873"/>
                  </a:lnTo>
                  <a:lnTo>
                    <a:pt x="4778" y="868"/>
                  </a:lnTo>
                  <a:lnTo>
                    <a:pt x="4777" y="863"/>
                  </a:lnTo>
                  <a:lnTo>
                    <a:pt x="4776" y="856"/>
                  </a:lnTo>
                  <a:lnTo>
                    <a:pt x="4774" y="851"/>
                  </a:lnTo>
                  <a:lnTo>
                    <a:pt x="4771" y="845"/>
                  </a:lnTo>
                  <a:lnTo>
                    <a:pt x="4767" y="840"/>
                  </a:lnTo>
                  <a:lnTo>
                    <a:pt x="4764" y="836"/>
                  </a:lnTo>
                  <a:lnTo>
                    <a:pt x="4760" y="832"/>
                  </a:lnTo>
                  <a:lnTo>
                    <a:pt x="4755" y="828"/>
                  </a:lnTo>
                  <a:lnTo>
                    <a:pt x="4750" y="827"/>
                  </a:lnTo>
                  <a:lnTo>
                    <a:pt x="4745" y="826"/>
                  </a:lnTo>
                  <a:lnTo>
                    <a:pt x="4732" y="825"/>
                  </a:lnTo>
                  <a:lnTo>
                    <a:pt x="4719" y="822"/>
                  </a:lnTo>
                  <a:lnTo>
                    <a:pt x="4706" y="818"/>
                  </a:lnTo>
                  <a:lnTo>
                    <a:pt x="4693" y="812"/>
                  </a:lnTo>
                  <a:lnTo>
                    <a:pt x="4673" y="802"/>
                  </a:lnTo>
                  <a:lnTo>
                    <a:pt x="4664" y="798"/>
                  </a:lnTo>
                  <a:close/>
                  <a:moveTo>
                    <a:pt x="1" y="80"/>
                  </a:moveTo>
                  <a:lnTo>
                    <a:pt x="0" y="87"/>
                  </a:lnTo>
                  <a:lnTo>
                    <a:pt x="0" y="103"/>
                  </a:lnTo>
                  <a:lnTo>
                    <a:pt x="1" y="115"/>
                  </a:lnTo>
                  <a:lnTo>
                    <a:pt x="3" y="128"/>
                  </a:lnTo>
                  <a:lnTo>
                    <a:pt x="7" y="143"/>
                  </a:lnTo>
                  <a:lnTo>
                    <a:pt x="13" y="159"/>
                  </a:lnTo>
                  <a:lnTo>
                    <a:pt x="29" y="196"/>
                  </a:lnTo>
                  <a:lnTo>
                    <a:pt x="46" y="231"/>
                  </a:lnTo>
                  <a:lnTo>
                    <a:pt x="53" y="248"/>
                  </a:lnTo>
                  <a:lnTo>
                    <a:pt x="62" y="265"/>
                  </a:lnTo>
                  <a:lnTo>
                    <a:pt x="70" y="282"/>
                  </a:lnTo>
                  <a:lnTo>
                    <a:pt x="76" y="302"/>
                  </a:lnTo>
                  <a:lnTo>
                    <a:pt x="90" y="339"/>
                  </a:lnTo>
                  <a:lnTo>
                    <a:pt x="103" y="371"/>
                  </a:lnTo>
                  <a:lnTo>
                    <a:pt x="108" y="383"/>
                  </a:lnTo>
                  <a:lnTo>
                    <a:pt x="111" y="392"/>
                  </a:lnTo>
                  <a:lnTo>
                    <a:pt x="114" y="394"/>
                  </a:lnTo>
                  <a:lnTo>
                    <a:pt x="115" y="396"/>
                  </a:lnTo>
                  <a:lnTo>
                    <a:pt x="116" y="396"/>
                  </a:lnTo>
                  <a:lnTo>
                    <a:pt x="116" y="395"/>
                  </a:lnTo>
                  <a:lnTo>
                    <a:pt x="117" y="394"/>
                  </a:lnTo>
                  <a:lnTo>
                    <a:pt x="120" y="391"/>
                  </a:lnTo>
                  <a:lnTo>
                    <a:pt x="125" y="389"/>
                  </a:lnTo>
                  <a:lnTo>
                    <a:pt x="132" y="385"/>
                  </a:lnTo>
                  <a:lnTo>
                    <a:pt x="149" y="379"/>
                  </a:lnTo>
                  <a:lnTo>
                    <a:pt x="168" y="370"/>
                  </a:lnTo>
                  <a:lnTo>
                    <a:pt x="178" y="365"/>
                  </a:lnTo>
                  <a:lnTo>
                    <a:pt x="188" y="359"/>
                  </a:lnTo>
                  <a:lnTo>
                    <a:pt x="196" y="352"/>
                  </a:lnTo>
                  <a:lnTo>
                    <a:pt x="205" y="346"/>
                  </a:lnTo>
                  <a:lnTo>
                    <a:pt x="211" y="338"/>
                  </a:lnTo>
                  <a:lnTo>
                    <a:pt x="217" y="330"/>
                  </a:lnTo>
                  <a:lnTo>
                    <a:pt x="219" y="325"/>
                  </a:lnTo>
                  <a:lnTo>
                    <a:pt x="220" y="320"/>
                  </a:lnTo>
                  <a:lnTo>
                    <a:pt x="221" y="316"/>
                  </a:lnTo>
                  <a:lnTo>
                    <a:pt x="221" y="310"/>
                  </a:lnTo>
                  <a:lnTo>
                    <a:pt x="221" y="288"/>
                  </a:lnTo>
                  <a:lnTo>
                    <a:pt x="221" y="262"/>
                  </a:lnTo>
                  <a:lnTo>
                    <a:pt x="221" y="234"/>
                  </a:lnTo>
                  <a:lnTo>
                    <a:pt x="221" y="207"/>
                  </a:lnTo>
                  <a:lnTo>
                    <a:pt x="221" y="182"/>
                  </a:lnTo>
                  <a:lnTo>
                    <a:pt x="221" y="162"/>
                  </a:lnTo>
                  <a:lnTo>
                    <a:pt x="221" y="149"/>
                  </a:lnTo>
                  <a:lnTo>
                    <a:pt x="221" y="144"/>
                  </a:lnTo>
                  <a:lnTo>
                    <a:pt x="221" y="98"/>
                  </a:lnTo>
                  <a:lnTo>
                    <a:pt x="210" y="96"/>
                  </a:lnTo>
                  <a:lnTo>
                    <a:pt x="182" y="87"/>
                  </a:lnTo>
                  <a:lnTo>
                    <a:pt x="175" y="82"/>
                  </a:lnTo>
                  <a:lnTo>
                    <a:pt x="166" y="78"/>
                  </a:lnTo>
                  <a:lnTo>
                    <a:pt x="158" y="74"/>
                  </a:lnTo>
                  <a:lnTo>
                    <a:pt x="150" y="67"/>
                  </a:lnTo>
                  <a:lnTo>
                    <a:pt x="142" y="62"/>
                  </a:lnTo>
                  <a:lnTo>
                    <a:pt x="134" y="54"/>
                  </a:lnTo>
                  <a:lnTo>
                    <a:pt x="128" y="47"/>
                  </a:lnTo>
                  <a:lnTo>
                    <a:pt x="121" y="38"/>
                  </a:lnTo>
                  <a:lnTo>
                    <a:pt x="116" y="30"/>
                  </a:lnTo>
                  <a:lnTo>
                    <a:pt x="110" y="22"/>
                  </a:lnTo>
                  <a:lnTo>
                    <a:pt x="105" y="16"/>
                  </a:lnTo>
                  <a:lnTo>
                    <a:pt x="100" y="10"/>
                  </a:lnTo>
                  <a:lnTo>
                    <a:pt x="94" y="6"/>
                  </a:lnTo>
                  <a:lnTo>
                    <a:pt x="90" y="3"/>
                  </a:lnTo>
                  <a:lnTo>
                    <a:pt x="85" y="1"/>
                  </a:lnTo>
                  <a:lnTo>
                    <a:pt x="80" y="0"/>
                  </a:lnTo>
                  <a:lnTo>
                    <a:pt x="76" y="1"/>
                  </a:lnTo>
                  <a:lnTo>
                    <a:pt x="72" y="2"/>
                  </a:lnTo>
                  <a:lnTo>
                    <a:pt x="68" y="4"/>
                  </a:lnTo>
                  <a:lnTo>
                    <a:pt x="65" y="8"/>
                  </a:lnTo>
                  <a:lnTo>
                    <a:pt x="62" y="13"/>
                  </a:lnTo>
                  <a:lnTo>
                    <a:pt x="59" y="19"/>
                  </a:lnTo>
                  <a:lnTo>
                    <a:pt x="57" y="26"/>
                  </a:lnTo>
                  <a:lnTo>
                    <a:pt x="56" y="35"/>
                  </a:lnTo>
                  <a:lnTo>
                    <a:pt x="54" y="42"/>
                  </a:lnTo>
                  <a:lnTo>
                    <a:pt x="52" y="48"/>
                  </a:lnTo>
                  <a:lnTo>
                    <a:pt x="50" y="53"/>
                  </a:lnTo>
                  <a:lnTo>
                    <a:pt x="47" y="58"/>
                  </a:lnTo>
                  <a:lnTo>
                    <a:pt x="44" y="62"/>
                  </a:lnTo>
                  <a:lnTo>
                    <a:pt x="39" y="65"/>
                  </a:lnTo>
                  <a:lnTo>
                    <a:pt x="35" y="67"/>
                  </a:lnTo>
                  <a:lnTo>
                    <a:pt x="31" y="69"/>
                  </a:lnTo>
                  <a:lnTo>
                    <a:pt x="13" y="76"/>
                  </a:lnTo>
                  <a:lnTo>
                    <a:pt x="1" y="80"/>
                  </a:lnTo>
                  <a:close/>
                </a:path>
              </a:pathLst>
            </a:custGeom>
            <a:grp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8272463" y="3822700"/>
              <a:ext cx="2846388" cy="1249362"/>
            </a:xfrm>
            <a:custGeom>
              <a:avLst/>
              <a:gdLst/>
              <a:ahLst/>
              <a:cxnLst>
                <a:cxn ang="0">
                  <a:pos x="3363" y="1543"/>
                </a:cxn>
                <a:cxn ang="0">
                  <a:pos x="3260" y="1535"/>
                </a:cxn>
                <a:cxn ang="0">
                  <a:pos x="567" y="3372"/>
                </a:cxn>
                <a:cxn ang="0">
                  <a:pos x="1161" y="2082"/>
                </a:cxn>
                <a:cxn ang="0">
                  <a:pos x="139" y="3080"/>
                </a:cxn>
                <a:cxn ang="0">
                  <a:pos x="1457" y="3209"/>
                </a:cxn>
                <a:cxn ang="0">
                  <a:pos x="2891" y="3095"/>
                </a:cxn>
                <a:cxn ang="0">
                  <a:pos x="3448" y="2437"/>
                </a:cxn>
                <a:cxn ang="0">
                  <a:pos x="2892" y="2954"/>
                </a:cxn>
                <a:cxn ang="0">
                  <a:pos x="2218" y="1105"/>
                </a:cxn>
                <a:cxn ang="0">
                  <a:pos x="2701" y="287"/>
                </a:cxn>
                <a:cxn ang="0">
                  <a:pos x="2067" y="141"/>
                </a:cxn>
                <a:cxn ang="0">
                  <a:pos x="1406" y="631"/>
                </a:cxn>
                <a:cxn ang="0">
                  <a:pos x="2314" y="1065"/>
                </a:cxn>
                <a:cxn ang="0">
                  <a:pos x="1409" y="1092"/>
                </a:cxn>
                <a:cxn ang="0">
                  <a:pos x="1594" y="2027"/>
                </a:cxn>
                <a:cxn ang="0">
                  <a:pos x="1067" y="1642"/>
                </a:cxn>
                <a:cxn ang="0">
                  <a:pos x="1735" y="2120"/>
                </a:cxn>
                <a:cxn ang="0">
                  <a:pos x="1797" y="3151"/>
                </a:cxn>
                <a:cxn ang="0">
                  <a:pos x="5476" y="4261"/>
                </a:cxn>
                <a:cxn ang="0">
                  <a:pos x="5946" y="3391"/>
                </a:cxn>
                <a:cxn ang="0">
                  <a:pos x="6203" y="5364"/>
                </a:cxn>
                <a:cxn ang="0">
                  <a:pos x="6224" y="5359"/>
                </a:cxn>
                <a:cxn ang="0">
                  <a:pos x="5960" y="3388"/>
                </a:cxn>
                <a:cxn ang="0">
                  <a:pos x="5920" y="1882"/>
                </a:cxn>
                <a:cxn ang="0">
                  <a:pos x="5139" y="3440"/>
                </a:cxn>
                <a:cxn ang="0">
                  <a:pos x="14196" y="5187"/>
                </a:cxn>
                <a:cxn ang="0">
                  <a:pos x="14126" y="5013"/>
                </a:cxn>
                <a:cxn ang="0">
                  <a:pos x="10638" y="636"/>
                </a:cxn>
                <a:cxn ang="0">
                  <a:pos x="10811" y="1492"/>
                </a:cxn>
                <a:cxn ang="0">
                  <a:pos x="10834" y="3072"/>
                </a:cxn>
                <a:cxn ang="0">
                  <a:pos x="9695" y="2895"/>
                </a:cxn>
                <a:cxn ang="0">
                  <a:pos x="10633" y="3257"/>
                </a:cxn>
                <a:cxn ang="0">
                  <a:pos x="11943" y="3230"/>
                </a:cxn>
                <a:cxn ang="0">
                  <a:pos x="10049" y="4458"/>
                </a:cxn>
                <a:cxn ang="0">
                  <a:pos x="9755" y="5655"/>
                </a:cxn>
                <a:cxn ang="0">
                  <a:pos x="9792" y="4704"/>
                </a:cxn>
                <a:cxn ang="0">
                  <a:pos x="11615" y="3514"/>
                </a:cxn>
                <a:cxn ang="0">
                  <a:pos x="12569" y="2716"/>
                </a:cxn>
                <a:cxn ang="0">
                  <a:pos x="11700" y="4230"/>
                </a:cxn>
                <a:cxn ang="0">
                  <a:pos x="12498" y="3565"/>
                </a:cxn>
                <a:cxn ang="0">
                  <a:pos x="11692" y="2698"/>
                </a:cxn>
                <a:cxn ang="0">
                  <a:pos x="10875" y="1025"/>
                </a:cxn>
                <a:cxn ang="0">
                  <a:pos x="7493" y="3401"/>
                </a:cxn>
                <a:cxn ang="0">
                  <a:pos x="7700" y="5258"/>
                </a:cxn>
                <a:cxn ang="0">
                  <a:pos x="8252" y="6120"/>
                </a:cxn>
                <a:cxn ang="0">
                  <a:pos x="7580" y="5374"/>
                </a:cxn>
                <a:cxn ang="0">
                  <a:pos x="8848" y="4580"/>
                </a:cxn>
                <a:cxn ang="0">
                  <a:pos x="9181" y="5638"/>
                </a:cxn>
                <a:cxn ang="0">
                  <a:pos x="10071" y="5363"/>
                </a:cxn>
                <a:cxn ang="0">
                  <a:pos x="9188" y="5435"/>
                </a:cxn>
                <a:cxn ang="0">
                  <a:pos x="8835" y="4576"/>
                </a:cxn>
                <a:cxn ang="0">
                  <a:pos x="7726" y="3741"/>
                </a:cxn>
                <a:cxn ang="0">
                  <a:pos x="9036" y="4142"/>
                </a:cxn>
                <a:cxn ang="0">
                  <a:pos x="8988" y="4119"/>
                </a:cxn>
                <a:cxn ang="0">
                  <a:pos x="7601" y="3667"/>
                </a:cxn>
                <a:cxn ang="0">
                  <a:pos x="8230" y="3204"/>
                </a:cxn>
                <a:cxn ang="0">
                  <a:pos x="9673" y="3689"/>
                </a:cxn>
                <a:cxn ang="0">
                  <a:pos x="9727" y="4121"/>
                </a:cxn>
                <a:cxn ang="0">
                  <a:pos x="8533" y="3284"/>
                </a:cxn>
                <a:cxn ang="0">
                  <a:pos x="7541" y="2183"/>
                </a:cxn>
                <a:cxn ang="0">
                  <a:pos x="4649" y="1779"/>
                </a:cxn>
                <a:cxn ang="0">
                  <a:pos x="4527" y="1815"/>
                </a:cxn>
              </a:cxnLst>
              <a:rect l="0" t="0" r="r" b="b"/>
              <a:pathLst>
                <a:path w="14346" h="6294">
                  <a:moveTo>
                    <a:pt x="3258" y="1427"/>
                  </a:moveTo>
                  <a:lnTo>
                    <a:pt x="3256" y="1409"/>
                  </a:lnTo>
                  <a:lnTo>
                    <a:pt x="3256" y="1393"/>
                  </a:lnTo>
                  <a:lnTo>
                    <a:pt x="3256" y="1376"/>
                  </a:lnTo>
                  <a:lnTo>
                    <a:pt x="3258" y="1360"/>
                  </a:lnTo>
                  <a:lnTo>
                    <a:pt x="3265" y="1328"/>
                  </a:lnTo>
                  <a:lnTo>
                    <a:pt x="3272" y="1297"/>
                  </a:lnTo>
                  <a:lnTo>
                    <a:pt x="3280" y="1265"/>
                  </a:lnTo>
                  <a:lnTo>
                    <a:pt x="3285" y="1235"/>
                  </a:lnTo>
                  <a:lnTo>
                    <a:pt x="3287" y="1220"/>
                  </a:lnTo>
                  <a:lnTo>
                    <a:pt x="3287" y="1205"/>
                  </a:lnTo>
                  <a:lnTo>
                    <a:pt x="3286" y="1190"/>
                  </a:lnTo>
                  <a:lnTo>
                    <a:pt x="3283" y="1176"/>
                  </a:lnTo>
                  <a:lnTo>
                    <a:pt x="3281" y="1165"/>
                  </a:lnTo>
                  <a:lnTo>
                    <a:pt x="3279" y="1155"/>
                  </a:lnTo>
                  <a:lnTo>
                    <a:pt x="3278" y="1144"/>
                  </a:lnTo>
                  <a:lnTo>
                    <a:pt x="3278" y="1134"/>
                  </a:lnTo>
                  <a:lnTo>
                    <a:pt x="3279" y="1116"/>
                  </a:lnTo>
                  <a:lnTo>
                    <a:pt x="3281" y="1098"/>
                  </a:lnTo>
                  <a:lnTo>
                    <a:pt x="3281" y="1086"/>
                  </a:lnTo>
                  <a:lnTo>
                    <a:pt x="3281" y="1074"/>
                  </a:lnTo>
                  <a:lnTo>
                    <a:pt x="3281" y="1063"/>
                  </a:lnTo>
                  <a:lnTo>
                    <a:pt x="3279" y="1053"/>
                  </a:lnTo>
                  <a:lnTo>
                    <a:pt x="3274" y="1031"/>
                  </a:lnTo>
                  <a:lnTo>
                    <a:pt x="3269" y="1010"/>
                  </a:lnTo>
                  <a:lnTo>
                    <a:pt x="3263" y="988"/>
                  </a:lnTo>
                  <a:lnTo>
                    <a:pt x="3258" y="966"/>
                  </a:lnTo>
                  <a:lnTo>
                    <a:pt x="3256" y="955"/>
                  </a:lnTo>
                  <a:lnTo>
                    <a:pt x="3255" y="943"/>
                  </a:lnTo>
                  <a:lnTo>
                    <a:pt x="3254" y="930"/>
                  </a:lnTo>
                  <a:lnTo>
                    <a:pt x="3254" y="918"/>
                  </a:lnTo>
                  <a:lnTo>
                    <a:pt x="3255" y="900"/>
                  </a:lnTo>
                  <a:lnTo>
                    <a:pt x="3255" y="882"/>
                  </a:lnTo>
                  <a:lnTo>
                    <a:pt x="3255" y="862"/>
                  </a:lnTo>
                  <a:lnTo>
                    <a:pt x="3253" y="843"/>
                  </a:lnTo>
                  <a:lnTo>
                    <a:pt x="3253" y="843"/>
                  </a:lnTo>
                  <a:lnTo>
                    <a:pt x="3252" y="835"/>
                  </a:lnTo>
                  <a:lnTo>
                    <a:pt x="3252" y="829"/>
                  </a:lnTo>
                  <a:lnTo>
                    <a:pt x="3253" y="823"/>
                  </a:lnTo>
                  <a:lnTo>
                    <a:pt x="3254" y="817"/>
                  </a:lnTo>
                  <a:lnTo>
                    <a:pt x="3255" y="812"/>
                  </a:lnTo>
                  <a:lnTo>
                    <a:pt x="3257" y="808"/>
                  </a:lnTo>
                  <a:lnTo>
                    <a:pt x="3259" y="803"/>
                  </a:lnTo>
                  <a:lnTo>
                    <a:pt x="3263" y="799"/>
                  </a:lnTo>
                  <a:lnTo>
                    <a:pt x="3270" y="791"/>
                  </a:lnTo>
                  <a:lnTo>
                    <a:pt x="3278" y="786"/>
                  </a:lnTo>
                  <a:lnTo>
                    <a:pt x="3286" y="781"/>
                  </a:lnTo>
                  <a:lnTo>
                    <a:pt x="3296" y="775"/>
                  </a:lnTo>
                  <a:lnTo>
                    <a:pt x="3309" y="768"/>
                  </a:lnTo>
                  <a:lnTo>
                    <a:pt x="3320" y="759"/>
                  </a:lnTo>
                  <a:lnTo>
                    <a:pt x="3324" y="754"/>
                  </a:lnTo>
                  <a:lnTo>
                    <a:pt x="3327" y="748"/>
                  </a:lnTo>
                  <a:lnTo>
                    <a:pt x="3329" y="742"/>
                  </a:lnTo>
                  <a:lnTo>
                    <a:pt x="3330" y="734"/>
                  </a:lnTo>
                  <a:lnTo>
                    <a:pt x="3330" y="734"/>
                  </a:lnTo>
                  <a:lnTo>
                    <a:pt x="3330" y="725"/>
                  </a:lnTo>
                  <a:lnTo>
                    <a:pt x="3331" y="715"/>
                  </a:lnTo>
                  <a:lnTo>
                    <a:pt x="3335" y="707"/>
                  </a:lnTo>
                  <a:lnTo>
                    <a:pt x="3338" y="699"/>
                  </a:lnTo>
                  <a:lnTo>
                    <a:pt x="3341" y="691"/>
                  </a:lnTo>
                  <a:lnTo>
                    <a:pt x="3346" y="685"/>
                  </a:lnTo>
                  <a:lnTo>
                    <a:pt x="3352" y="680"/>
                  </a:lnTo>
                  <a:lnTo>
                    <a:pt x="3357" y="675"/>
                  </a:lnTo>
                  <a:lnTo>
                    <a:pt x="3365" y="671"/>
                  </a:lnTo>
                  <a:lnTo>
                    <a:pt x="3371" y="668"/>
                  </a:lnTo>
                  <a:lnTo>
                    <a:pt x="3379" y="665"/>
                  </a:lnTo>
                  <a:lnTo>
                    <a:pt x="3387" y="661"/>
                  </a:lnTo>
                  <a:lnTo>
                    <a:pt x="3405" y="657"/>
                  </a:lnTo>
                  <a:lnTo>
                    <a:pt x="3423" y="654"/>
                  </a:lnTo>
                  <a:lnTo>
                    <a:pt x="3430" y="653"/>
                  </a:lnTo>
                  <a:lnTo>
                    <a:pt x="3437" y="650"/>
                  </a:lnTo>
                  <a:lnTo>
                    <a:pt x="3440" y="647"/>
                  </a:lnTo>
                  <a:lnTo>
                    <a:pt x="3442" y="644"/>
                  </a:lnTo>
                  <a:lnTo>
                    <a:pt x="3444" y="641"/>
                  </a:lnTo>
                  <a:lnTo>
                    <a:pt x="3445" y="638"/>
                  </a:lnTo>
                  <a:lnTo>
                    <a:pt x="3446" y="632"/>
                  </a:lnTo>
                  <a:lnTo>
                    <a:pt x="3448" y="627"/>
                  </a:lnTo>
                  <a:lnTo>
                    <a:pt x="3448" y="622"/>
                  </a:lnTo>
                  <a:lnTo>
                    <a:pt x="3446" y="615"/>
                  </a:lnTo>
                  <a:lnTo>
                    <a:pt x="3443" y="601"/>
                  </a:lnTo>
                  <a:lnTo>
                    <a:pt x="3439" y="586"/>
                  </a:lnTo>
                  <a:lnTo>
                    <a:pt x="3432" y="571"/>
                  </a:lnTo>
                  <a:lnTo>
                    <a:pt x="3425" y="557"/>
                  </a:lnTo>
                  <a:lnTo>
                    <a:pt x="3419" y="544"/>
                  </a:lnTo>
                  <a:lnTo>
                    <a:pt x="3414" y="530"/>
                  </a:lnTo>
                  <a:lnTo>
                    <a:pt x="3411" y="517"/>
                  </a:lnTo>
                  <a:lnTo>
                    <a:pt x="3410" y="503"/>
                  </a:lnTo>
                  <a:lnTo>
                    <a:pt x="3409" y="490"/>
                  </a:lnTo>
                  <a:lnTo>
                    <a:pt x="3409" y="478"/>
                  </a:lnTo>
                  <a:lnTo>
                    <a:pt x="3411" y="466"/>
                  </a:lnTo>
                  <a:lnTo>
                    <a:pt x="3413" y="455"/>
                  </a:lnTo>
                  <a:lnTo>
                    <a:pt x="3415" y="447"/>
                  </a:lnTo>
                  <a:lnTo>
                    <a:pt x="3419" y="440"/>
                  </a:lnTo>
                  <a:lnTo>
                    <a:pt x="3419" y="438"/>
                  </a:lnTo>
                  <a:lnTo>
                    <a:pt x="3420" y="437"/>
                  </a:lnTo>
                  <a:lnTo>
                    <a:pt x="3426" y="438"/>
                  </a:lnTo>
                  <a:lnTo>
                    <a:pt x="3434" y="440"/>
                  </a:lnTo>
                  <a:lnTo>
                    <a:pt x="3431" y="442"/>
                  </a:lnTo>
                  <a:lnTo>
                    <a:pt x="3430" y="445"/>
                  </a:lnTo>
                  <a:lnTo>
                    <a:pt x="3428" y="452"/>
                  </a:lnTo>
                  <a:lnTo>
                    <a:pt x="3426" y="458"/>
                  </a:lnTo>
                  <a:lnTo>
                    <a:pt x="3424" y="468"/>
                  </a:lnTo>
                  <a:lnTo>
                    <a:pt x="3423" y="479"/>
                  </a:lnTo>
                  <a:lnTo>
                    <a:pt x="3422" y="490"/>
                  </a:lnTo>
                  <a:lnTo>
                    <a:pt x="3423" y="502"/>
                  </a:lnTo>
                  <a:lnTo>
                    <a:pt x="3424" y="515"/>
                  </a:lnTo>
                  <a:lnTo>
                    <a:pt x="3427" y="527"/>
                  </a:lnTo>
                  <a:lnTo>
                    <a:pt x="3431" y="539"/>
                  </a:lnTo>
                  <a:lnTo>
                    <a:pt x="3437" y="551"/>
                  </a:lnTo>
                  <a:lnTo>
                    <a:pt x="3444" y="566"/>
                  </a:lnTo>
                  <a:lnTo>
                    <a:pt x="3451" y="582"/>
                  </a:lnTo>
                  <a:lnTo>
                    <a:pt x="3456" y="598"/>
                  </a:lnTo>
                  <a:lnTo>
                    <a:pt x="3459" y="613"/>
                  </a:lnTo>
                  <a:lnTo>
                    <a:pt x="3460" y="624"/>
                  </a:lnTo>
                  <a:lnTo>
                    <a:pt x="3459" y="632"/>
                  </a:lnTo>
                  <a:lnTo>
                    <a:pt x="3458" y="641"/>
                  </a:lnTo>
                  <a:lnTo>
                    <a:pt x="3454" y="650"/>
                  </a:lnTo>
                  <a:lnTo>
                    <a:pt x="3450" y="656"/>
                  </a:lnTo>
                  <a:lnTo>
                    <a:pt x="3443" y="661"/>
                  </a:lnTo>
                  <a:lnTo>
                    <a:pt x="3435" y="666"/>
                  </a:lnTo>
                  <a:lnTo>
                    <a:pt x="3425" y="668"/>
                  </a:lnTo>
                  <a:lnTo>
                    <a:pt x="3409" y="670"/>
                  </a:lnTo>
                  <a:lnTo>
                    <a:pt x="3394" y="674"/>
                  </a:lnTo>
                  <a:lnTo>
                    <a:pt x="3380" y="679"/>
                  </a:lnTo>
                  <a:lnTo>
                    <a:pt x="3368" y="685"/>
                  </a:lnTo>
                  <a:lnTo>
                    <a:pt x="3363" y="689"/>
                  </a:lnTo>
                  <a:lnTo>
                    <a:pt x="3357" y="694"/>
                  </a:lnTo>
                  <a:lnTo>
                    <a:pt x="3353" y="699"/>
                  </a:lnTo>
                  <a:lnTo>
                    <a:pt x="3350" y="704"/>
                  </a:lnTo>
                  <a:lnTo>
                    <a:pt x="3348" y="711"/>
                  </a:lnTo>
                  <a:lnTo>
                    <a:pt x="3345" y="718"/>
                  </a:lnTo>
                  <a:lnTo>
                    <a:pt x="3343" y="726"/>
                  </a:lnTo>
                  <a:lnTo>
                    <a:pt x="3343" y="734"/>
                  </a:lnTo>
                  <a:lnTo>
                    <a:pt x="3343" y="734"/>
                  </a:lnTo>
                  <a:lnTo>
                    <a:pt x="3342" y="745"/>
                  </a:lnTo>
                  <a:lnTo>
                    <a:pt x="3340" y="754"/>
                  </a:lnTo>
                  <a:lnTo>
                    <a:pt x="3336" y="761"/>
                  </a:lnTo>
                  <a:lnTo>
                    <a:pt x="3330" y="767"/>
                  </a:lnTo>
                  <a:lnTo>
                    <a:pt x="3324" y="773"/>
                  </a:lnTo>
                  <a:lnTo>
                    <a:pt x="3317" y="777"/>
                  </a:lnTo>
                  <a:lnTo>
                    <a:pt x="3310" y="783"/>
                  </a:lnTo>
                  <a:lnTo>
                    <a:pt x="3302" y="787"/>
                  </a:lnTo>
                  <a:lnTo>
                    <a:pt x="3295" y="791"/>
                  </a:lnTo>
                  <a:lnTo>
                    <a:pt x="3287" y="796"/>
                  </a:lnTo>
                  <a:lnTo>
                    <a:pt x="3281" y="801"/>
                  </a:lnTo>
                  <a:lnTo>
                    <a:pt x="3274" y="806"/>
                  </a:lnTo>
                  <a:lnTo>
                    <a:pt x="3270" y="813"/>
                  </a:lnTo>
                  <a:lnTo>
                    <a:pt x="3267" y="822"/>
                  </a:lnTo>
                  <a:lnTo>
                    <a:pt x="3266" y="826"/>
                  </a:lnTo>
                  <a:lnTo>
                    <a:pt x="3266" y="830"/>
                  </a:lnTo>
                  <a:lnTo>
                    <a:pt x="3266" y="835"/>
                  </a:lnTo>
                  <a:lnTo>
                    <a:pt x="3266" y="841"/>
                  </a:lnTo>
                  <a:lnTo>
                    <a:pt x="3266" y="842"/>
                  </a:lnTo>
                  <a:lnTo>
                    <a:pt x="3268" y="861"/>
                  </a:lnTo>
                  <a:lnTo>
                    <a:pt x="3269" y="881"/>
                  </a:lnTo>
                  <a:lnTo>
                    <a:pt x="3268" y="900"/>
                  </a:lnTo>
                  <a:lnTo>
                    <a:pt x="3268" y="918"/>
                  </a:lnTo>
                  <a:lnTo>
                    <a:pt x="3268" y="931"/>
                  </a:lnTo>
                  <a:lnTo>
                    <a:pt x="3268" y="943"/>
                  </a:lnTo>
                  <a:lnTo>
                    <a:pt x="3269" y="955"/>
                  </a:lnTo>
                  <a:lnTo>
                    <a:pt x="3271" y="967"/>
                  </a:lnTo>
                  <a:lnTo>
                    <a:pt x="3277" y="988"/>
                  </a:lnTo>
                  <a:lnTo>
                    <a:pt x="3282" y="1010"/>
                  </a:lnTo>
                  <a:lnTo>
                    <a:pt x="3287" y="1031"/>
                  </a:lnTo>
                  <a:lnTo>
                    <a:pt x="3293" y="1053"/>
                  </a:lnTo>
                  <a:lnTo>
                    <a:pt x="3294" y="1064"/>
                  </a:lnTo>
                  <a:lnTo>
                    <a:pt x="3295" y="1075"/>
                  </a:lnTo>
                  <a:lnTo>
                    <a:pt x="3295" y="1087"/>
                  </a:lnTo>
                  <a:lnTo>
                    <a:pt x="3294" y="1099"/>
                  </a:lnTo>
                  <a:lnTo>
                    <a:pt x="3292" y="1116"/>
                  </a:lnTo>
                  <a:lnTo>
                    <a:pt x="3292" y="1134"/>
                  </a:lnTo>
                  <a:lnTo>
                    <a:pt x="3292" y="1143"/>
                  </a:lnTo>
                  <a:lnTo>
                    <a:pt x="3293" y="1153"/>
                  </a:lnTo>
                  <a:lnTo>
                    <a:pt x="3294" y="1162"/>
                  </a:lnTo>
                  <a:lnTo>
                    <a:pt x="3296" y="1173"/>
                  </a:lnTo>
                  <a:lnTo>
                    <a:pt x="3299" y="1188"/>
                  </a:lnTo>
                  <a:lnTo>
                    <a:pt x="3300" y="1203"/>
                  </a:lnTo>
                  <a:lnTo>
                    <a:pt x="3300" y="1218"/>
                  </a:lnTo>
                  <a:lnTo>
                    <a:pt x="3299" y="1233"/>
                  </a:lnTo>
                  <a:lnTo>
                    <a:pt x="3293" y="1263"/>
                  </a:lnTo>
                  <a:lnTo>
                    <a:pt x="3285" y="1294"/>
                  </a:lnTo>
                  <a:lnTo>
                    <a:pt x="3278" y="1326"/>
                  </a:lnTo>
                  <a:lnTo>
                    <a:pt x="3271" y="1358"/>
                  </a:lnTo>
                  <a:lnTo>
                    <a:pt x="3270" y="1374"/>
                  </a:lnTo>
                  <a:lnTo>
                    <a:pt x="3269" y="1390"/>
                  </a:lnTo>
                  <a:lnTo>
                    <a:pt x="3270" y="1407"/>
                  </a:lnTo>
                  <a:lnTo>
                    <a:pt x="3272" y="1424"/>
                  </a:lnTo>
                  <a:lnTo>
                    <a:pt x="3276" y="1445"/>
                  </a:lnTo>
                  <a:lnTo>
                    <a:pt x="3279" y="1464"/>
                  </a:lnTo>
                  <a:lnTo>
                    <a:pt x="3279" y="1474"/>
                  </a:lnTo>
                  <a:lnTo>
                    <a:pt x="3280" y="1484"/>
                  </a:lnTo>
                  <a:lnTo>
                    <a:pt x="3279" y="1493"/>
                  </a:lnTo>
                  <a:lnTo>
                    <a:pt x="3278" y="1502"/>
                  </a:lnTo>
                  <a:lnTo>
                    <a:pt x="3292" y="1509"/>
                  </a:lnTo>
                  <a:lnTo>
                    <a:pt x="3308" y="1519"/>
                  </a:lnTo>
                  <a:lnTo>
                    <a:pt x="3328" y="1529"/>
                  </a:lnTo>
                  <a:lnTo>
                    <a:pt x="3351" y="1538"/>
                  </a:lnTo>
                  <a:lnTo>
                    <a:pt x="3363" y="1543"/>
                  </a:lnTo>
                  <a:lnTo>
                    <a:pt x="3376" y="1546"/>
                  </a:lnTo>
                  <a:lnTo>
                    <a:pt x="3388" y="1550"/>
                  </a:lnTo>
                  <a:lnTo>
                    <a:pt x="3402" y="1552"/>
                  </a:lnTo>
                  <a:lnTo>
                    <a:pt x="3416" y="1556"/>
                  </a:lnTo>
                  <a:lnTo>
                    <a:pt x="3431" y="1558"/>
                  </a:lnTo>
                  <a:lnTo>
                    <a:pt x="3446" y="1559"/>
                  </a:lnTo>
                  <a:lnTo>
                    <a:pt x="3462" y="1559"/>
                  </a:lnTo>
                  <a:lnTo>
                    <a:pt x="3507" y="1560"/>
                  </a:lnTo>
                  <a:lnTo>
                    <a:pt x="3544" y="1561"/>
                  </a:lnTo>
                  <a:lnTo>
                    <a:pt x="3575" y="1564"/>
                  </a:lnTo>
                  <a:lnTo>
                    <a:pt x="3600" y="1568"/>
                  </a:lnTo>
                  <a:lnTo>
                    <a:pt x="3621" y="1573"/>
                  </a:lnTo>
                  <a:lnTo>
                    <a:pt x="3637" y="1578"/>
                  </a:lnTo>
                  <a:lnTo>
                    <a:pt x="3649" y="1585"/>
                  </a:lnTo>
                  <a:lnTo>
                    <a:pt x="3657" y="1591"/>
                  </a:lnTo>
                  <a:lnTo>
                    <a:pt x="3663" y="1598"/>
                  </a:lnTo>
                  <a:lnTo>
                    <a:pt x="3666" y="1604"/>
                  </a:lnTo>
                  <a:lnTo>
                    <a:pt x="3668" y="1611"/>
                  </a:lnTo>
                  <a:lnTo>
                    <a:pt x="3669" y="1620"/>
                  </a:lnTo>
                  <a:lnTo>
                    <a:pt x="3669" y="1638"/>
                  </a:lnTo>
                  <a:lnTo>
                    <a:pt x="3669" y="1660"/>
                  </a:lnTo>
                  <a:lnTo>
                    <a:pt x="3669" y="1673"/>
                  </a:lnTo>
                  <a:lnTo>
                    <a:pt x="3670" y="1686"/>
                  </a:lnTo>
                  <a:lnTo>
                    <a:pt x="3672" y="1700"/>
                  </a:lnTo>
                  <a:lnTo>
                    <a:pt x="3677" y="1715"/>
                  </a:lnTo>
                  <a:lnTo>
                    <a:pt x="3682" y="1731"/>
                  </a:lnTo>
                  <a:lnTo>
                    <a:pt x="3688" y="1749"/>
                  </a:lnTo>
                  <a:lnTo>
                    <a:pt x="3698" y="1767"/>
                  </a:lnTo>
                  <a:lnTo>
                    <a:pt x="3711" y="1787"/>
                  </a:lnTo>
                  <a:lnTo>
                    <a:pt x="3711" y="1787"/>
                  </a:lnTo>
                  <a:lnTo>
                    <a:pt x="3711" y="1787"/>
                  </a:lnTo>
                  <a:lnTo>
                    <a:pt x="3716" y="1794"/>
                  </a:lnTo>
                  <a:lnTo>
                    <a:pt x="3726" y="1802"/>
                  </a:lnTo>
                  <a:lnTo>
                    <a:pt x="3737" y="1810"/>
                  </a:lnTo>
                  <a:lnTo>
                    <a:pt x="3751" y="1819"/>
                  </a:lnTo>
                  <a:lnTo>
                    <a:pt x="3783" y="1839"/>
                  </a:lnTo>
                  <a:lnTo>
                    <a:pt x="3819" y="1860"/>
                  </a:lnTo>
                  <a:lnTo>
                    <a:pt x="3838" y="1872"/>
                  </a:lnTo>
                  <a:lnTo>
                    <a:pt x="3856" y="1882"/>
                  </a:lnTo>
                  <a:lnTo>
                    <a:pt x="3873" y="1892"/>
                  </a:lnTo>
                  <a:lnTo>
                    <a:pt x="3889" y="1903"/>
                  </a:lnTo>
                  <a:lnTo>
                    <a:pt x="3889" y="1902"/>
                  </a:lnTo>
                  <a:lnTo>
                    <a:pt x="3898" y="1909"/>
                  </a:lnTo>
                  <a:lnTo>
                    <a:pt x="3904" y="1918"/>
                  </a:lnTo>
                  <a:lnTo>
                    <a:pt x="3910" y="1929"/>
                  </a:lnTo>
                  <a:lnTo>
                    <a:pt x="3915" y="1939"/>
                  </a:lnTo>
                  <a:lnTo>
                    <a:pt x="3922" y="1963"/>
                  </a:lnTo>
                  <a:lnTo>
                    <a:pt x="3928" y="1988"/>
                  </a:lnTo>
                  <a:lnTo>
                    <a:pt x="3930" y="2001"/>
                  </a:lnTo>
                  <a:lnTo>
                    <a:pt x="3933" y="2011"/>
                  </a:lnTo>
                  <a:lnTo>
                    <a:pt x="3938" y="2022"/>
                  </a:lnTo>
                  <a:lnTo>
                    <a:pt x="3943" y="2032"/>
                  </a:lnTo>
                  <a:lnTo>
                    <a:pt x="3945" y="2036"/>
                  </a:lnTo>
                  <a:lnTo>
                    <a:pt x="3948" y="2040"/>
                  </a:lnTo>
                  <a:lnTo>
                    <a:pt x="3952" y="2044"/>
                  </a:lnTo>
                  <a:lnTo>
                    <a:pt x="3956" y="2047"/>
                  </a:lnTo>
                  <a:lnTo>
                    <a:pt x="3960" y="2050"/>
                  </a:lnTo>
                  <a:lnTo>
                    <a:pt x="3965" y="2052"/>
                  </a:lnTo>
                  <a:lnTo>
                    <a:pt x="3970" y="2053"/>
                  </a:lnTo>
                  <a:lnTo>
                    <a:pt x="3976" y="2054"/>
                  </a:lnTo>
                  <a:lnTo>
                    <a:pt x="3984" y="2055"/>
                  </a:lnTo>
                  <a:lnTo>
                    <a:pt x="3991" y="2054"/>
                  </a:lnTo>
                  <a:lnTo>
                    <a:pt x="3999" y="2054"/>
                  </a:lnTo>
                  <a:lnTo>
                    <a:pt x="4004" y="2052"/>
                  </a:lnTo>
                  <a:lnTo>
                    <a:pt x="4010" y="2050"/>
                  </a:lnTo>
                  <a:lnTo>
                    <a:pt x="4015" y="2047"/>
                  </a:lnTo>
                  <a:lnTo>
                    <a:pt x="4018" y="2044"/>
                  </a:lnTo>
                  <a:lnTo>
                    <a:pt x="4023" y="2040"/>
                  </a:lnTo>
                  <a:lnTo>
                    <a:pt x="4028" y="2031"/>
                  </a:lnTo>
                  <a:lnTo>
                    <a:pt x="4032" y="2020"/>
                  </a:lnTo>
                  <a:lnTo>
                    <a:pt x="4037" y="2008"/>
                  </a:lnTo>
                  <a:lnTo>
                    <a:pt x="4040" y="1995"/>
                  </a:lnTo>
                  <a:lnTo>
                    <a:pt x="4043" y="1983"/>
                  </a:lnTo>
                  <a:lnTo>
                    <a:pt x="4046" y="1970"/>
                  </a:lnTo>
                  <a:lnTo>
                    <a:pt x="4051" y="1959"/>
                  </a:lnTo>
                  <a:lnTo>
                    <a:pt x="4057" y="1947"/>
                  </a:lnTo>
                  <a:lnTo>
                    <a:pt x="4060" y="1941"/>
                  </a:lnTo>
                  <a:lnTo>
                    <a:pt x="4065" y="1937"/>
                  </a:lnTo>
                  <a:lnTo>
                    <a:pt x="4069" y="1933"/>
                  </a:lnTo>
                  <a:lnTo>
                    <a:pt x="4074" y="1929"/>
                  </a:lnTo>
                  <a:lnTo>
                    <a:pt x="4081" y="1925"/>
                  </a:lnTo>
                  <a:lnTo>
                    <a:pt x="4087" y="1923"/>
                  </a:lnTo>
                  <a:lnTo>
                    <a:pt x="4095" y="1921"/>
                  </a:lnTo>
                  <a:lnTo>
                    <a:pt x="4103" y="1919"/>
                  </a:lnTo>
                  <a:lnTo>
                    <a:pt x="4112" y="1919"/>
                  </a:lnTo>
                  <a:lnTo>
                    <a:pt x="4120" y="1920"/>
                  </a:lnTo>
                  <a:lnTo>
                    <a:pt x="4129" y="1923"/>
                  </a:lnTo>
                  <a:lnTo>
                    <a:pt x="4137" y="1927"/>
                  </a:lnTo>
                  <a:lnTo>
                    <a:pt x="4144" y="1933"/>
                  </a:lnTo>
                  <a:lnTo>
                    <a:pt x="4151" y="1940"/>
                  </a:lnTo>
                  <a:lnTo>
                    <a:pt x="4156" y="1949"/>
                  </a:lnTo>
                  <a:lnTo>
                    <a:pt x="4161" y="1960"/>
                  </a:lnTo>
                  <a:lnTo>
                    <a:pt x="4150" y="1964"/>
                  </a:lnTo>
                  <a:lnTo>
                    <a:pt x="4145" y="1955"/>
                  </a:lnTo>
                  <a:lnTo>
                    <a:pt x="4140" y="1949"/>
                  </a:lnTo>
                  <a:lnTo>
                    <a:pt x="4134" y="1943"/>
                  </a:lnTo>
                  <a:lnTo>
                    <a:pt x="4129" y="1938"/>
                  </a:lnTo>
                  <a:lnTo>
                    <a:pt x="4124" y="1935"/>
                  </a:lnTo>
                  <a:lnTo>
                    <a:pt x="4117" y="1933"/>
                  </a:lnTo>
                  <a:lnTo>
                    <a:pt x="4112" y="1932"/>
                  </a:lnTo>
                  <a:lnTo>
                    <a:pt x="4105" y="1933"/>
                  </a:lnTo>
                  <a:lnTo>
                    <a:pt x="4097" y="1934"/>
                  </a:lnTo>
                  <a:lnTo>
                    <a:pt x="4089" y="1936"/>
                  </a:lnTo>
                  <a:lnTo>
                    <a:pt x="4083" y="1938"/>
                  </a:lnTo>
                  <a:lnTo>
                    <a:pt x="4077" y="1943"/>
                  </a:lnTo>
                  <a:lnTo>
                    <a:pt x="4073" y="1946"/>
                  </a:lnTo>
                  <a:lnTo>
                    <a:pt x="4069" y="1950"/>
                  </a:lnTo>
                  <a:lnTo>
                    <a:pt x="4065" y="1955"/>
                  </a:lnTo>
                  <a:lnTo>
                    <a:pt x="4061" y="1961"/>
                  </a:lnTo>
                  <a:lnTo>
                    <a:pt x="4057" y="1972"/>
                  </a:lnTo>
                  <a:lnTo>
                    <a:pt x="4053" y="1984"/>
                  </a:lnTo>
                  <a:lnTo>
                    <a:pt x="4051" y="1996"/>
                  </a:lnTo>
                  <a:lnTo>
                    <a:pt x="4048" y="2009"/>
                  </a:lnTo>
                  <a:lnTo>
                    <a:pt x="4045" y="2022"/>
                  </a:lnTo>
                  <a:lnTo>
                    <a:pt x="4042" y="2034"/>
                  </a:lnTo>
                  <a:lnTo>
                    <a:pt x="4039" y="2039"/>
                  </a:lnTo>
                  <a:lnTo>
                    <a:pt x="4037" y="2045"/>
                  </a:lnTo>
                  <a:lnTo>
                    <a:pt x="4033" y="2050"/>
                  </a:lnTo>
                  <a:lnTo>
                    <a:pt x="4030" y="2054"/>
                  </a:lnTo>
                  <a:lnTo>
                    <a:pt x="4026" y="2058"/>
                  </a:lnTo>
                  <a:lnTo>
                    <a:pt x="4021" y="2062"/>
                  </a:lnTo>
                  <a:lnTo>
                    <a:pt x="4015" y="2064"/>
                  </a:lnTo>
                  <a:lnTo>
                    <a:pt x="4009" y="2066"/>
                  </a:lnTo>
                  <a:lnTo>
                    <a:pt x="4002" y="2068"/>
                  </a:lnTo>
                  <a:lnTo>
                    <a:pt x="3994" y="2068"/>
                  </a:lnTo>
                  <a:lnTo>
                    <a:pt x="3985" y="2068"/>
                  </a:lnTo>
                  <a:lnTo>
                    <a:pt x="3974" y="2067"/>
                  </a:lnTo>
                  <a:lnTo>
                    <a:pt x="3967" y="2066"/>
                  </a:lnTo>
                  <a:lnTo>
                    <a:pt x="3960" y="2065"/>
                  </a:lnTo>
                  <a:lnTo>
                    <a:pt x="3955" y="2062"/>
                  </a:lnTo>
                  <a:lnTo>
                    <a:pt x="3950" y="2060"/>
                  </a:lnTo>
                  <a:lnTo>
                    <a:pt x="3945" y="2056"/>
                  </a:lnTo>
                  <a:lnTo>
                    <a:pt x="3941" y="2053"/>
                  </a:lnTo>
                  <a:lnTo>
                    <a:pt x="3937" y="2049"/>
                  </a:lnTo>
                  <a:lnTo>
                    <a:pt x="3933" y="2045"/>
                  </a:lnTo>
                  <a:lnTo>
                    <a:pt x="3928" y="2035"/>
                  </a:lnTo>
                  <a:lnTo>
                    <a:pt x="3924" y="2024"/>
                  </a:lnTo>
                  <a:lnTo>
                    <a:pt x="3921" y="2012"/>
                  </a:lnTo>
                  <a:lnTo>
                    <a:pt x="3918" y="2001"/>
                  </a:lnTo>
                  <a:lnTo>
                    <a:pt x="3913" y="1975"/>
                  </a:lnTo>
                  <a:lnTo>
                    <a:pt x="3908" y="1951"/>
                  </a:lnTo>
                  <a:lnTo>
                    <a:pt x="3903" y="1940"/>
                  </a:lnTo>
                  <a:lnTo>
                    <a:pt x="3898" y="1930"/>
                  </a:lnTo>
                  <a:lnTo>
                    <a:pt x="3894" y="1925"/>
                  </a:lnTo>
                  <a:lnTo>
                    <a:pt x="3890" y="1921"/>
                  </a:lnTo>
                  <a:lnTo>
                    <a:pt x="3886" y="1917"/>
                  </a:lnTo>
                  <a:lnTo>
                    <a:pt x="3882" y="1914"/>
                  </a:lnTo>
                  <a:lnTo>
                    <a:pt x="3882" y="1914"/>
                  </a:lnTo>
                  <a:lnTo>
                    <a:pt x="3867" y="1904"/>
                  </a:lnTo>
                  <a:lnTo>
                    <a:pt x="3850" y="1893"/>
                  </a:lnTo>
                  <a:lnTo>
                    <a:pt x="3831" y="1882"/>
                  </a:lnTo>
                  <a:lnTo>
                    <a:pt x="3812" y="1872"/>
                  </a:lnTo>
                  <a:lnTo>
                    <a:pt x="3775" y="1850"/>
                  </a:lnTo>
                  <a:lnTo>
                    <a:pt x="3742" y="1830"/>
                  </a:lnTo>
                  <a:lnTo>
                    <a:pt x="3728" y="1820"/>
                  </a:lnTo>
                  <a:lnTo>
                    <a:pt x="3715" y="1810"/>
                  </a:lnTo>
                  <a:lnTo>
                    <a:pt x="3706" y="1802"/>
                  </a:lnTo>
                  <a:lnTo>
                    <a:pt x="3699" y="1794"/>
                  </a:lnTo>
                  <a:lnTo>
                    <a:pt x="3699" y="1794"/>
                  </a:lnTo>
                  <a:lnTo>
                    <a:pt x="3699" y="1794"/>
                  </a:lnTo>
                  <a:lnTo>
                    <a:pt x="3690" y="1780"/>
                  </a:lnTo>
                  <a:lnTo>
                    <a:pt x="3683" y="1766"/>
                  </a:lnTo>
                  <a:lnTo>
                    <a:pt x="3677" y="1753"/>
                  </a:lnTo>
                  <a:lnTo>
                    <a:pt x="3672" y="1740"/>
                  </a:lnTo>
                  <a:lnTo>
                    <a:pt x="3668" y="1729"/>
                  </a:lnTo>
                  <a:lnTo>
                    <a:pt x="3665" y="1717"/>
                  </a:lnTo>
                  <a:lnTo>
                    <a:pt x="3663" y="1705"/>
                  </a:lnTo>
                  <a:lnTo>
                    <a:pt x="3661" y="1694"/>
                  </a:lnTo>
                  <a:lnTo>
                    <a:pt x="3658" y="1657"/>
                  </a:lnTo>
                  <a:lnTo>
                    <a:pt x="3655" y="1625"/>
                  </a:lnTo>
                  <a:lnTo>
                    <a:pt x="3653" y="1619"/>
                  </a:lnTo>
                  <a:lnTo>
                    <a:pt x="3651" y="1613"/>
                  </a:lnTo>
                  <a:lnTo>
                    <a:pt x="3647" y="1607"/>
                  </a:lnTo>
                  <a:lnTo>
                    <a:pt x="3642" y="1602"/>
                  </a:lnTo>
                  <a:lnTo>
                    <a:pt x="3637" y="1598"/>
                  </a:lnTo>
                  <a:lnTo>
                    <a:pt x="3630" y="1593"/>
                  </a:lnTo>
                  <a:lnTo>
                    <a:pt x="3622" y="1589"/>
                  </a:lnTo>
                  <a:lnTo>
                    <a:pt x="3612" y="1586"/>
                  </a:lnTo>
                  <a:lnTo>
                    <a:pt x="3600" y="1582"/>
                  </a:lnTo>
                  <a:lnTo>
                    <a:pt x="3587" y="1579"/>
                  </a:lnTo>
                  <a:lnTo>
                    <a:pt x="3572" y="1577"/>
                  </a:lnTo>
                  <a:lnTo>
                    <a:pt x="3555" y="1575"/>
                  </a:lnTo>
                  <a:lnTo>
                    <a:pt x="3513" y="1573"/>
                  </a:lnTo>
                  <a:lnTo>
                    <a:pt x="3462" y="1572"/>
                  </a:lnTo>
                  <a:lnTo>
                    <a:pt x="3446" y="1572"/>
                  </a:lnTo>
                  <a:lnTo>
                    <a:pt x="3431" y="1571"/>
                  </a:lnTo>
                  <a:lnTo>
                    <a:pt x="3416" y="1568"/>
                  </a:lnTo>
                  <a:lnTo>
                    <a:pt x="3402" y="1566"/>
                  </a:lnTo>
                  <a:lnTo>
                    <a:pt x="3374" y="1560"/>
                  </a:lnTo>
                  <a:lnTo>
                    <a:pt x="3350" y="1551"/>
                  </a:lnTo>
                  <a:lnTo>
                    <a:pt x="3327" y="1543"/>
                  </a:lnTo>
                  <a:lnTo>
                    <a:pt x="3307" y="1533"/>
                  </a:lnTo>
                  <a:lnTo>
                    <a:pt x="3288" y="1523"/>
                  </a:lnTo>
                  <a:lnTo>
                    <a:pt x="3274" y="1515"/>
                  </a:lnTo>
                  <a:lnTo>
                    <a:pt x="3271" y="1520"/>
                  </a:lnTo>
                  <a:lnTo>
                    <a:pt x="3269" y="1526"/>
                  </a:lnTo>
                  <a:lnTo>
                    <a:pt x="3265" y="1531"/>
                  </a:lnTo>
                  <a:lnTo>
                    <a:pt x="3260" y="1535"/>
                  </a:lnTo>
                  <a:lnTo>
                    <a:pt x="3254" y="1541"/>
                  </a:lnTo>
                  <a:lnTo>
                    <a:pt x="3247" y="1546"/>
                  </a:lnTo>
                  <a:lnTo>
                    <a:pt x="3239" y="1551"/>
                  </a:lnTo>
                  <a:lnTo>
                    <a:pt x="3230" y="1556"/>
                  </a:lnTo>
                  <a:lnTo>
                    <a:pt x="3212" y="1565"/>
                  </a:lnTo>
                  <a:lnTo>
                    <a:pt x="3195" y="1574"/>
                  </a:lnTo>
                  <a:lnTo>
                    <a:pt x="3186" y="1579"/>
                  </a:lnTo>
                  <a:lnTo>
                    <a:pt x="3179" y="1585"/>
                  </a:lnTo>
                  <a:lnTo>
                    <a:pt x="3172" y="1590"/>
                  </a:lnTo>
                  <a:lnTo>
                    <a:pt x="3166" y="1596"/>
                  </a:lnTo>
                  <a:lnTo>
                    <a:pt x="3162" y="1604"/>
                  </a:lnTo>
                  <a:lnTo>
                    <a:pt x="3157" y="1611"/>
                  </a:lnTo>
                  <a:lnTo>
                    <a:pt x="3155" y="1621"/>
                  </a:lnTo>
                  <a:lnTo>
                    <a:pt x="3155" y="1631"/>
                  </a:lnTo>
                  <a:lnTo>
                    <a:pt x="3155" y="1646"/>
                  </a:lnTo>
                  <a:lnTo>
                    <a:pt x="3154" y="1660"/>
                  </a:lnTo>
                  <a:lnTo>
                    <a:pt x="3151" y="1672"/>
                  </a:lnTo>
                  <a:lnTo>
                    <a:pt x="3147" y="1682"/>
                  </a:lnTo>
                  <a:lnTo>
                    <a:pt x="3143" y="1688"/>
                  </a:lnTo>
                  <a:lnTo>
                    <a:pt x="3140" y="1693"/>
                  </a:lnTo>
                  <a:lnTo>
                    <a:pt x="3136" y="1697"/>
                  </a:lnTo>
                  <a:lnTo>
                    <a:pt x="3131" y="1701"/>
                  </a:lnTo>
                  <a:lnTo>
                    <a:pt x="3126" y="1704"/>
                  </a:lnTo>
                  <a:lnTo>
                    <a:pt x="3122" y="1706"/>
                  </a:lnTo>
                  <a:lnTo>
                    <a:pt x="3116" y="1708"/>
                  </a:lnTo>
                  <a:lnTo>
                    <a:pt x="3111" y="1709"/>
                  </a:lnTo>
                  <a:lnTo>
                    <a:pt x="3099" y="1710"/>
                  </a:lnTo>
                  <a:lnTo>
                    <a:pt x="3088" y="1709"/>
                  </a:lnTo>
                  <a:lnTo>
                    <a:pt x="3077" y="1706"/>
                  </a:lnTo>
                  <a:lnTo>
                    <a:pt x="3065" y="1701"/>
                  </a:lnTo>
                  <a:lnTo>
                    <a:pt x="3047" y="1692"/>
                  </a:lnTo>
                  <a:lnTo>
                    <a:pt x="3027" y="1683"/>
                  </a:lnTo>
                  <a:lnTo>
                    <a:pt x="3006" y="1676"/>
                  </a:lnTo>
                  <a:lnTo>
                    <a:pt x="2985" y="1672"/>
                  </a:lnTo>
                  <a:lnTo>
                    <a:pt x="2976" y="1671"/>
                  </a:lnTo>
                  <a:lnTo>
                    <a:pt x="2966" y="1671"/>
                  </a:lnTo>
                  <a:lnTo>
                    <a:pt x="2958" y="1672"/>
                  </a:lnTo>
                  <a:lnTo>
                    <a:pt x="2951" y="1675"/>
                  </a:lnTo>
                  <a:lnTo>
                    <a:pt x="2944" y="1678"/>
                  </a:lnTo>
                  <a:lnTo>
                    <a:pt x="2939" y="1681"/>
                  </a:lnTo>
                  <a:lnTo>
                    <a:pt x="2934" y="1687"/>
                  </a:lnTo>
                  <a:lnTo>
                    <a:pt x="2928" y="1691"/>
                  </a:lnTo>
                  <a:lnTo>
                    <a:pt x="2919" y="1701"/>
                  </a:lnTo>
                  <a:lnTo>
                    <a:pt x="2908" y="1709"/>
                  </a:lnTo>
                  <a:lnTo>
                    <a:pt x="2901" y="1714"/>
                  </a:lnTo>
                  <a:lnTo>
                    <a:pt x="2894" y="1717"/>
                  </a:lnTo>
                  <a:lnTo>
                    <a:pt x="2886" y="1719"/>
                  </a:lnTo>
                  <a:lnTo>
                    <a:pt x="2878" y="1720"/>
                  </a:lnTo>
                  <a:lnTo>
                    <a:pt x="2870" y="1721"/>
                  </a:lnTo>
                  <a:lnTo>
                    <a:pt x="2865" y="1723"/>
                  </a:lnTo>
                  <a:lnTo>
                    <a:pt x="2863" y="1725"/>
                  </a:lnTo>
                  <a:lnTo>
                    <a:pt x="2862" y="1729"/>
                  </a:lnTo>
                  <a:lnTo>
                    <a:pt x="2861" y="1733"/>
                  </a:lnTo>
                  <a:lnTo>
                    <a:pt x="2860" y="1738"/>
                  </a:lnTo>
                  <a:lnTo>
                    <a:pt x="2847" y="1738"/>
                  </a:lnTo>
                  <a:lnTo>
                    <a:pt x="2847" y="1729"/>
                  </a:lnTo>
                  <a:lnTo>
                    <a:pt x="2849" y="1721"/>
                  </a:lnTo>
                  <a:lnTo>
                    <a:pt x="2852" y="1716"/>
                  </a:lnTo>
                  <a:lnTo>
                    <a:pt x="2855" y="1711"/>
                  </a:lnTo>
                  <a:lnTo>
                    <a:pt x="2860" y="1709"/>
                  </a:lnTo>
                  <a:lnTo>
                    <a:pt x="2865" y="1708"/>
                  </a:lnTo>
                  <a:lnTo>
                    <a:pt x="2870" y="1707"/>
                  </a:lnTo>
                  <a:lnTo>
                    <a:pt x="2877" y="1706"/>
                  </a:lnTo>
                  <a:lnTo>
                    <a:pt x="2885" y="1705"/>
                  </a:lnTo>
                  <a:lnTo>
                    <a:pt x="2893" y="1703"/>
                  </a:lnTo>
                  <a:lnTo>
                    <a:pt x="2899" y="1701"/>
                  </a:lnTo>
                  <a:lnTo>
                    <a:pt x="2906" y="1696"/>
                  </a:lnTo>
                  <a:lnTo>
                    <a:pt x="2916" y="1687"/>
                  </a:lnTo>
                  <a:lnTo>
                    <a:pt x="2926" y="1677"/>
                  </a:lnTo>
                  <a:lnTo>
                    <a:pt x="2932" y="1673"/>
                  </a:lnTo>
                  <a:lnTo>
                    <a:pt x="2937" y="1668"/>
                  </a:lnTo>
                  <a:lnTo>
                    <a:pt x="2942" y="1664"/>
                  </a:lnTo>
                  <a:lnTo>
                    <a:pt x="2950" y="1661"/>
                  </a:lnTo>
                  <a:lnTo>
                    <a:pt x="2957" y="1659"/>
                  </a:lnTo>
                  <a:lnTo>
                    <a:pt x="2966" y="1658"/>
                  </a:lnTo>
                  <a:lnTo>
                    <a:pt x="2977" y="1658"/>
                  </a:lnTo>
                  <a:lnTo>
                    <a:pt x="2987" y="1659"/>
                  </a:lnTo>
                  <a:lnTo>
                    <a:pt x="2998" y="1661"/>
                  </a:lnTo>
                  <a:lnTo>
                    <a:pt x="3009" y="1663"/>
                  </a:lnTo>
                  <a:lnTo>
                    <a:pt x="3021" y="1667"/>
                  </a:lnTo>
                  <a:lnTo>
                    <a:pt x="3032" y="1671"/>
                  </a:lnTo>
                  <a:lnTo>
                    <a:pt x="3052" y="1680"/>
                  </a:lnTo>
                  <a:lnTo>
                    <a:pt x="3071" y="1689"/>
                  </a:lnTo>
                  <a:lnTo>
                    <a:pt x="3080" y="1693"/>
                  </a:lnTo>
                  <a:lnTo>
                    <a:pt x="3088" y="1695"/>
                  </a:lnTo>
                  <a:lnTo>
                    <a:pt x="3096" y="1696"/>
                  </a:lnTo>
                  <a:lnTo>
                    <a:pt x="3102" y="1696"/>
                  </a:lnTo>
                  <a:lnTo>
                    <a:pt x="3110" y="1696"/>
                  </a:lnTo>
                  <a:lnTo>
                    <a:pt x="3115" y="1694"/>
                  </a:lnTo>
                  <a:lnTo>
                    <a:pt x="3121" y="1691"/>
                  </a:lnTo>
                  <a:lnTo>
                    <a:pt x="3126" y="1687"/>
                  </a:lnTo>
                  <a:lnTo>
                    <a:pt x="3129" y="1682"/>
                  </a:lnTo>
                  <a:lnTo>
                    <a:pt x="3134" y="1677"/>
                  </a:lnTo>
                  <a:lnTo>
                    <a:pt x="3137" y="1671"/>
                  </a:lnTo>
                  <a:lnTo>
                    <a:pt x="3139" y="1664"/>
                  </a:lnTo>
                  <a:lnTo>
                    <a:pt x="3140" y="1657"/>
                  </a:lnTo>
                  <a:lnTo>
                    <a:pt x="3141" y="1649"/>
                  </a:lnTo>
                  <a:lnTo>
                    <a:pt x="3142" y="1641"/>
                  </a:lnTo>
                  <a:lnTo>
                    <a:pt x="3142" y="1632"/>
                  </a:lnTo>
                  <a:lnTo>
                    <a:pt x="3142" y="1622"/>
                  </a:lnTo>
                  <a:lnTo>
                    <a:pt x="3142" y="1614"/>
                  </a:lnTo>
                  <a:lnTo>
                    <a:pt x="3144" y="1606"/>
                  </a:lnTo>
                  <a:lnTo>
                    <a:pt x="3147" y="1599"/>
                  </a:lnTo>
                  <a:lnTo>
                    <a:pt x="3150" y="1593"/>
                  </a:lnTo>
                  <a:lnTo>
                    <a:pt x="3153" y="1587"/>
                  </a:lnTo>
                  <a:lnTo>
                    <a:pt x="3157" y="1582"/>
                  </a:lnTo>
                  <a:lnTo>
                    <a:pt x="3162" y="1577"/>
                  </a:lnTo>
                  <a:lnTo>
                    <a:pt x="3172" y="1568"/>
                  </a:lnTo>
                  <a:lnTo>
                    <a:pt x="3184" y="1562"/>
                  </a:lnTo>
                  <a:lnTo>
                    <a:pt x="3196" y="1555"/>
                  </a:lnTo>
                  <a:lnTo>
                    <a:pt x="3209" y="1548"/>
                  </a:lnTo>
                  <a:lnTo>
                    <a:pt x="3222" y="1541"/>
                  </a:lnTo>
                  <a:lnTo>
                    <a:pt x="3233" y="1532"/>
                  </a:lnTo>
                  <a:lnTo>
                    <a:pt x="3238" y="1528"/>
                  </a:lnTo>
                  <a:lnTo>
                    <a:pt x="3243" y="1522"/>
                  </a:lnTo>
                  <a:lnTo>
                    <a:pt x="3248" y="1516"/>
                  </a:lnTo>
                  <a:lnTo>
                    <a:pt x="3252" y="1509"/>
                  </a:lnTo>
                  <a:lnTo>
                    <a:pt x="3255" y="1502"/>
                  </a:lnTo>
                  <a:lnTo>
                    <a:pt x="3258" y="1494"/>
                  </a:lnTo>
                  <a:lnTo>
                    <a:pt x="3260" y="1486"/>
                  </a:lnTo>
                  <a:lnTo>
                    <a:pt x="3262" y="1476"/>
                  </a:lnTo>
                  <a:lnTo>
                    <a:pt x="3263" y="1465"/>
                  </a:lnTo>
                  <a:lnTo>
                    <a:pt x="3263" y="1453"/>
                  </a:lnTo>
                  <a:lnTo>
                    <a:pt x="3260" y="1441"/>
                  </a:lnTo>
                  <a:lnTo>
                    <a:pt x="3258" y="1427"/>
                  </a:lnTo>
                  <a:close/>
                  <a:moveTo>
                    <a:pt x="10" y="2964"/>
                  </a:moveTo>
                  <a:lnTo>
                    <a:pt x="5" y="2969"/>
                  </a:lnTo>
                  <a:lnTo>
                    <a:pt x="0" y="2973"/>
                  </a:lnTo>
                  <a:lnTo>
                    <a:pt x="0" y="2978"/>
                  </a:lnTo>
                  <a:lnTo>
                    <a:pt x="14" y="2978"/>
                  </a:lnTo>
                  <a:lnTo>
                    <a:pt x="29" y="2979"/>
                  </a:lnTo>
                  <a:lnTo>
                    <a:pt x="44" y="2981"/>
                  </a:lnTo>
                  <a:lnTo>
                    <a:pt x="59" y="2986"/>
                  </a:lnTo>
                  <a:lnTo>
                    <a:pt x="67" y="2989"/>
                  </a:lnTo>
                  <a:lnTo>
                    <a:pt x="73" y="2994"/>
                  </a:lnTo>
                  <a:lnTo>
                    <a:pt x="80" y="2999"/>
                  </a:lnTo>
                  <a:lnTo>
                    <a:pt x="86" y="3004"/>
                  </a:lnTo>
                  <a:lnTo>
                    <a:pt x="92" y="3012"/>
                  </a:lnTo>
                  <a:lnTo>
                    <a:pt x="98" y="3021"/>
                  </a:lnTo>
                  <a:lnTo>
                    <a:pt x="103" y="3029"/>
                  </a:lnTo>
                  <a:lnTo>
                    <a:pt x="108" y="3040"/>
                  </a:lnTo>
                  <a:lnTo>
                    <a:pt x="116" y="3062"/>
                  </a:lnTo>
                  <a:lnTo>
                    <a:pt x="124" y="3081"/>
                  </a:lnTo>
                  <a:lnTo>
                    <a:pt x="128" y="3088"/>
                  </a:lnTo>
                  <a:lnTo>
                    <a:pt x="132" y="3095"/>
                  </a:lnTo>
                  <a:lnTo>
                    <a:pt x="138" y="3100"/>
                  </a:lnTo>
                  <a:lnTo>
                    <a:pt x="143" y="3105"/>
                  </a:lnTo>
                  <a:lnTo>
                    <a:pt x="149" y="3110"/>
                  </a:lnTo>
                  <a:lnTo>
                    <a:pt x="156" y="3114"/>
                  </a:lnTo>
                  <a:lnTo>
                    <a:pt x="163" y="3117"/>
                  </a:lnTo>
                  <a:lnTo>
                    <a:pt x="173" y="3119"/>
                  </a:lnTo>
                  <a:lnTo>
                    <a:pt x="183" y="3122"/>
                  </a:lnTo>
                  <a:lnTo>
                    <a:pt x="194" y="3123"/>
                  </a:lnTo>
                  <a:lnTo>
                    <a:pt x="206" y="3124"/>
                  </a:lnTo>
                  <a:lnTo>
                    <a:pt x="220" y="3125"/>
                  </a:lnTo>
                  <a:lnTo>
                    <a:pt x="231" y="3126"/>
                  </a:lnTo>
                  <a:lnTo>
                    <a:pt x="240" y="3127"/>
                  </a:lnTo>
                  <a:lnTo>
                    <a:pt x="248" y="3129"/>
                  </a:lnTo>
                  <a:lnTo>
                    <a:pt x="256" y="3131"/>
                  </a:lnTo>
                  <a:lnTo>
                    <a:pt x="263" y="3134"/>
                  </a:lnTo>
                  <a:lnTo>
                    <a:pt x="270" y="3139"/>
                  </a:lnTo>
                  <a:lnTo>
                    <a:pt x="275" y="3143"/>
                  </a:lnTo>
                  <a:lnTo>
                    <a:pt x="281" y="3147"/>
                  </a:lnTo>
                  <a:lnTo>
                    <a:pt x="290" y="3157"/>
                  </a:lnTo>
                  <a:lnTo>
                    <a:pt x="300" y="3168"/>
                  </a:lnTo>
                  <a:lnTo>
                    <a:pt x="307" y="3180"/>
                  </a:lnTo>
                  <a:lnTo>
                    <a:pt x="315" y="3193"/>
                  </a:lnTo>
                  <a:lnTo>
                    <a:pt x="325" y="3209"/>
                  </a:lnTo>
                  <a:lnTo>
                    <a:pt x="335" y="3223"/>
                  </a:lnTo>
                  <a:lnTo>
                    <a:pt x="346" y="3237"/>
                  </a:lnTo>
                  <a:lnTo>
                    <a:pt x="358" y="3249"/>
                  </a:lnTo>
                  <a:lnTo>
                    <a:pt x="371" y="3261"/>
                  </a:lnTo>
                  <a:lnTo>
                    <a:pt x="384" y="3273"/>
                  </a:lnTo>
                  <a:lnTo>
                    <a:pt x="399" y="3283"/>
                  </a:lnTo>
                  <a:lnTo>
                    <a:pt x="415" y="3294"/>
                  </a:lnTo>
                  <a:lnTo>
                    <a:pt x="413" y="3300"/>
                  </a:lnTo>
                  <a:lnTo>
                    <a:pt x="413" y="3306"/>
                  </a:lnTo>
                  <a:lnTo>
                    <a:pt x="414" y="3314"/>
                  </a:lnTo>
                  <a:lnTo>
                    <a:pt x="417" y="3321"/>
                  </a:lnTo>
                  <a:lnTo>
                    <a:pt x="419" y="3325"/>
                  </a:lnTo>
                  <a:lnTo>
                    <a:pt x="422" y="3328"/>
                  </a:lnTo>
                  <a:lnTo>
                    <a:pt x="426" y="3331"/>
                  </a:lnTo>
                  <a:lnTo>
                    <a:pt x="430" y="3333"/>
                  </a:lnTo>
                  <a:lnTo>
                    <a:pt x="434" y="3335"/>
                  </a:lnTo>
                  <a:lnTo>
                    <a:pt x="440" y="3338"/>
                  </a:lnTo>
                  <a:lnTo>
                    <a:pt x="446" y="3339"/>
                  </a:lnTo>
                  <a:lnTo>
                    <a:pt x="453" y="3340"/>
                  </a:lnTo>
                  <a:lnTo>
                    <a:pt x="471" y="3341"/>
                  </a:lnTo>
                  <a:lnTo>
                    <a:pt x="486" y="3343"/>
                  </a:lnTo>
                  <a:lnTo>
                    <a:pt x="499" y="3346"/>
                  </a:lnTo>
                  <a:lnTo>
                    <a:pt x="508" y="3351"/>
                  </a:lnTo>
                  <a:lnTo>
                    <a:pt x="528" y="3360"/>
                  </a:lnTo>
                  <a:lnTo>
                    <a:pt x="550" y="3373"/>
                  </a:lnTo>
                  <a:lnTo>
                    <a:pt x="556" y="3376"/>
                  </a:lnTo>
                  <a:lnTo>
                    <a:pt x="560" y="3377"/>
                  </a:lnTo>
                  <a:lnTo>
                    <a:pt x="562" y="3377"/>
                  </a:lnTo>
                  <a:lnTo>
                    <a:pt x="564" y="3377"/>
                  </a:lnTo>
                  <a:lnTo>
                    <a:pt x="567" y="3372"/>
                  </a:lnTo>
                  <a:lnTo>
                    <a:pt x="568" y="3366"/>
                  </a:lnTo>
                  <a:lnTo>
                    <a:pt x="569" y="3362"/>
                  </a:lnTo>
                  <a:lnTo>
                    <a:pt x="570" y="3358"/>
                  </a:lnTo>
                  <a:lnTo>
                    <a:pt x="572" y="3354"/>
                  </a:lnTo>
                  <a:lnTo>
                    <a:pt x="576" y="3351"/>
                  </a:lnTo>
                  <a:lnTo>
                    <a:pt x="582" y="3347"/>
                  </a:lnTo>
                  <a:lnTo>
                    <a:pt x="588" y="3345"/>
                  </a:lnTo>
                  <a:lnTo>
                    <a:pt x="597" y="3343"/>
                  </a:lnTo>
                  <a:lnTo>
                    <a:pt x="607" y="3343"/>
                  </a:lnTo>
                  <a:lnTo>
                    <a:pt x="618" y="3343"/>
                  </a:lnTo>
                  <a:lnTo>
                    <a:pt x="629" y="3342"/>
                  </a:lnTo>
                  <a:lnTo>
                    <a:pt x="639" y="3341"/>
                  </a:lnTo>
                  <a:lnTo>
                    <a:pt x="648" y="3339"/>
                  </a:lnTo>
                  <a:lnTo>
                    <a:pt x="656" y="3337"/>
                  </a:lnTo>
                  <a:lnTo>
                    <a:pt x="663" y="3333"/>
                  </a:lnTo>
                  <a:lnTo>
                    <a:pt x="669" y="3330"/>
                  </a:lnTo>
                  <a:lnTo>
                    <a:pt x="675" y="3327"/>
                  </a:lnTo>
                  <a:lnTo>
                    <a:pt x="679" y="3323"/>
                  </a:lnTo>
                  <a:lnTo>
                    <a:pt x="684" y="3319"/>
                  </a:lnTo>
                  <a:lnTo>
                    <a:pt x="687" y="3315"/>
                  </a:lnTo>
                  <a:lnTo>
                    <a:pt x="690" y="3311"/>
                  </a:lnTo>
                  <a:lnTo>
                    <a:pt x="692" y="3306"/>
                  </a:lnTo>
                  <a:lnTo>
                    <a:pt x="693" y="3301"/>
                  </a:lnTo>
                  <a:lnTo>
                    <a:pt x="694" y="3297"/>
                  </a:lnTo>
                  <a:lnTo>
                    <a:pt x="694" y="3292"/>
                  </a:lnTo>
                  <a:lnTo>
                    <a:pt x="694" y="3290"/>
                  </a:lnTo>
                  <a:lnTo>
                    <a:pt x="694" y="3288"/>
                  </a:lnTo>
                  <a:lnTo>
                    <a:pt x="713" y="3281"/>
                  </a:lnTo>
                  <a:lnTo>
                    <a:pt x="732" y="3275"/>
                  </a:lnTo>
                  <a:lnTo>
                    <a:pt x="743" y="3273"/>
                  </a:lnTo>
                  <a:lnTo>
                    <a:pt x="754" y="3272"/>
                  </a:lnTo>
                  <a:lnTo>
                    <a:pt x="765" y="3272"/>
                  </a:lnTo>
                  <a:lnTo>
                    <a:pt x="778" y="3272"/>
                  </a:lnTo>
                  <a:lnTo>
                    <a:pt x="794" y="3273"/>
                  </a:lnTo>
                  <a:lnTo>
                    <a:pt x="809" y="3273"/>
                  </a:lnTo>
                  <a:lnTo>
                    <a:pt x="823" y="3271"/>
                  </a:lnTo>
                  <a:lnTo>
                    <a:pt x="834" y="3269"/>
                  </a:lnTo>
                  <a:lnTo>
                    <a:pt x="845" y="3265"/>
                  </a:lnTo>
                  <a:lnTo>
                    <a:pt x="854" y="3260"/>
                  </a:lnTo>
                  <a:lnTo>
                    <a:pt x="860" y="3255"/>
                  </a:lnTo>
                  <a:lnTo>
                    <a:pt x="866" y="3248"/>
                  </a:lnTo>
                  <a:lnTo>
                    <a:pt x="871" y="3242"/>
                  </a:lnTo>
                  <a:lnTo>
                    <a:pt x="875" y="3234"/>
                  </a:lnTo>
                  <a:lnTo>
                    <a:pt x="877" y="3227"/>
                  </a:lnTo>
                  <a:lnTo>
                    <a:pt x="879" y="3219"/>
                  </a:lnTo>
                  <a:lnTo>
                    <a:pt x="882" y="3202"/>
                  </a:lnTo>
                  <a:lnTo>
                    <a:pt x="883" y="3185"/>
                  </a:lnTo>
                  <a:lnTo>
                    <a:pt x="882" y="3177"/>
                  </a:lnTo>
                  <a:lnTo>
                    <a:pt x="880" y="3171"/>
                  </a:lnTo>
                  <a:lnTo>
                    <a:pt x="879" y="3165"/>
                  </a:lnTo>
                  <a:lnTo>
                    <a:pt x="876" y="3159"/>
                  </a:lnTo>
                  <a:lnTo>
                    <a:pt x="871" y="3148"/>
                  </a:lnTo>
                  <a:lnTo>
                    <a:pt x="864" y="3139"/>
                  </a:lnTo>
                  <a:lnTo>
                    <a:pt x="863" y="3139"/>
                  </a:lnTo>
                  <a:lnTo>
                    <a:pt x="860" y="3133"/>
                  </a:lnTo>
                  <a:lnTo>
                    <a:pt x="856" y="3127"/>
                  </a:lnTo>
                  <a:lnTo>
                    <a:pt x="854" y="3122"/>
                  </a:lnTo>
                  <a:lnTo>
                    <a:pt x="850" y="3115"/>
                  </a:lnTo>
                  <a:lnTo>
                    <a:pt x="849" y="3109"/>
                  </a:lnTo>
                  <a:lnTo>
                    <a:pt x="849" y="3101"/>
                  </a:lnTo>
                  <a:lnTo>
                    <a:pt x="851" y="3093"/>
                  </a:lnTo>
                  <a:lnTo>
                    <a:pt x="855" y="3084"/>
                  </a:lnTo>
                  <a:lnTo>
                    <a:pt x="859" y="3074"/>
                  </a:lnTo>
                  <a:lnTo>
                    <a:pt x="860" y="3066"/>
                  </a:lnTo>
                  <a:lnTo>
                    <a:pt x="860" y="3057"/>
                  </a:lnTo>
                  <a:lnTo>
                    <a:pt x="859" y="3048"/>
                  </a:lnTo>
                  <a:lnTo>
                    <a:pt x="857" y="3041"/>
                  </a:lnTo>
                  <a:lnTo>
                    <a:pt x="854" y="3033"/>
                  </a:lnTo>
                  <a:lnTo>
                    <a:pt x="848" y="3026"/>
                  </a:lnTo>
                  <a:lnTo>
                    <a:pt x="843" y="3018"/>
                  </a:lnTo>
                  <a:lnTo>
                    <a:pt x="830" y="3004"/>
                  </a:lnTo>
                  <a:lnTo>
                    <a:pt x="814" y="2992"/>
                  </a:lnTo>
                  <a:lnTo>
                    <a:pt x="798" y="2980"/>
                  </a:lnTo>
                  <a:lnTo>
                    <a:pt x="780" y="2968"/>
                  </a:lnTo>
                  <a:lnTo>
                    <a:pt x="773" y="2964"/>
                  </a:lnTo>
                  <a:lnTo>
                    <a:pt x="765" y="2958"/>
                  </a:lnTo>
                  <a:lnTo>
                    <a:pt x="758" y="2953"/>
                  </a:lnTo>
                  <a:lnTo>
                    <a:pt x="751" y="2946"/>
                  </a:lnTo>
                  <a:lnTo>
                    <a:pt x="746" y="2939"/>
                  </a:lnTo>
                  <a:lnTo>
                    <a:pt x="742" y="2931"/>
                  </a:lnTo>
                  <a:lnTo>
                    <a:pt x="737" y="2924"/>
                  </a:lnTo>
                  <a:lnTo>
                    <a:pt x="733" y="2915"/>
                  </a:lnTo>
                  <a:lnTo>
                    <a:pt x="731" y="2907"/>
                  </a:lnTo>
                  <a:lnTo>
                    <a:pt x="728" y="2898"/>
                  </a:lnTo>
                  <a:lnTo>
                    <a:pt x="725" y="2880"/>
                  </a:lnTo>
                  <a:lnTo>
                    <a:pt x="722" y="2861"/>
                  </a:lnTo>
                  <a:lnTo>
                    <a:pt x="721" y="2843"/>
                  </a:lnTo>
                  <a:lnTo>
                    <a:pt x="721" y="2825"/>
                  </a:lnTo>
                  <a:lnTo>
                    <a:pt x="722" y="2808"/>
                  </a:lnTo>
                  <a:lnTo>
                    <a:pt x="726" y="2789"/>
                  </a:lnTo>
                  <a:lnTo>
                    <a:pt x="729" y="2771"/>
                  </a:lnTo>
                  <a:lnTo>
                    <a:pt x="734" y="2754"/>
                  </a:lnTo>
                  <a:lnTo>
                    <a:pt x="737" y="2742"/>
                  </a:lnTo>
                  <a:lnTo>
                    <a:pt x="742" y="2729"/>
                  </a:lnTo>
                  <a:lnTo>
                    <a:pt x="745" y="2715"/>
                  </a:lnTo>
                  <a:lnTo>
                    <a:pt x="748" y="2699"/>
                  </a:lnTo>
                  <a:lnTo>
                    <a:pt x="748" y="2692"/>
                  </a:lnTo>
                  <a:lnTo>
                    <a:pt x="747" y="2685"/>
                  </a:lnTo>
                  <a:lnTo>
                    <a:pt x="745" y="2678"/>
                  </a:lnTo>
                  <a:lnTo>
                    <a:pt x="741" y="2671"/>
                  </a:lnTo>
                  <a:lnTo>
                    <a:pt x="731" y="2659"/>
                  </a:lnTo>
                  <a:lnTo>
                    <a:pt x="720" y="2648"/>
                  </a:lnTo>
                  <a:lnTo>
                    <a:pt x="710" y="2638"/>
                  </a:lnTo>
                  <a:lnTo>
                    <a:pt x="702" y="2628"/>
                  </a:lnTo>
                  <a:lnTo>
                    <a:pt x="701" y="2623"/>
                  </a:lnTo>
                  <a:lnTo>
                    <a:pt x="700" y="2619"/>
                  </a:lnTo>
                  <a:lnTo>
                    <a:pt x="702" y="2614"/>
                  </a:lnTo>
                  <a:lnTo>
                    <a:pt x="705" y="2609"/>
                  </a:lnTo>
                  <a:lnTo>
                    <a:pt x="706" y="2609"/>
                  </a:lnTo>
                  <a:lnTo>
                    <a:pt x="713" y="2602"/>
                  </a:lnTo>
                  <a:lnTo>
                    <a:pt x="722" y="2595"/>
                  </a:lnTo>
                  <a:lnTo>
                    <a:pt x="739" y="2580"/>
                  </a:lnTo>
                  <a:lnTo>
                    <a:pt x="757" y="2563"/>
                  </a:lnTo>
                  <a:lnTo>
                    <a:pt x="774" y="2545"/>
                  </a:lnTo>
                  <a:lnTo>
                    <a:pt x="790" y="2527"/>
                  </a:lnTo>
                  <a:lnTo>
                    <a:pt x="798" y="2518"/>
                  </a:lnTo>
                  <a:lnTo>
                    <a:pt x="804" y="2508"/>
                  </a:lnTo>
                  <a:lnTo>
                    <a:pt x="811" y="2499"/>
                  </a:lnTo>
                  <a:lnTo>
                    <a:pt x="815" y="2490"/>
                  </a:lnTo>
                  <a:lnTo>
                    <a:pt x="819" y="2480"/>
                  </a:lnTo>
                  <a:lnTo>
                    <a:pt x="821" y="2471"/>
                  </a:lnTo>
                  <a:lnTo>
                    <a:pt x="822" y="2462"/>
                  </a:lnTo>
                  <a:lnTo>
                    <a:pt x="822" y="2453"/>
                  </a:lnTo>
                  <a:lnTo>
                    <a:pt x="819" y="2434"/>
                  </a:lnTo>
                  <a:lnTo>
                    <a:pt x="818" y="2413"/>
                  </a:lnTo>
                  <a:lnTo>
                    <a:pt x="817" y="2393"/>
                  </a:lnTo>
                  <a:lnTo>
                    <a:pt x="818" y="2374"/>
                  </a:lnTo>
                  <a:lnTo>
                    <a:pt x="819" y="2366"/>
                  </a:lnTo>
                  <a:lnTo>
                    <a:pt x="821" y="2357"/>
                  </a:lnTo>
                  <a:lnTo>
                    <a:pt x="823" y="2351"/>
                  </a:lnTo>
                  <a:lnTo>
                    <a:pt x="827" y="2345"/>
                  </a:lnTo>
                  <a:lnTo>
                    <a:pt x="831" y="2339"/>
                  </a:lnTo>
                  <a:lnTo>
                    <a:pt x="835" y="2335"/>
                  </a:lnTo>
                  <a:lnTo>
                    <a:pt x="841" y="2332"/>
                  </a:lnTo>
                  <a:lnTo>
                    <a:pt x="847" y="2329"/>
                  </a:lnTo>
                  <a:lnTo>
                    <a:pt x="856" y="2326"/>
                  </a:lnTo>
                  <a:lnTo>
                    <a:pt x="863" y="2323"/>
                  </a:lnTo>
                  <a:lnTo>
                    <a:pt x="868" y="2319"/>
                  </a:lnTo>
                  <a:lnTo>
                    <a:pt x="872" y="2313"/>
                  </a:lnTo>
                  <a:lnTo>
                    <a:pt x="874" y="2308"/>
                  </a:lnTo>
                  <a:lnTo>
                    <a:pt x="875" y="2303"/>
                  </a:lnTo>
                  <a:lnTo>
                    <a:pt x="876" y="2296"/>
                  </a:lnTo>
                  <a:lnTo>
                    <a:pt x="877" y="2291"/>
                  </a:lnTo>
                  <a:lnTo>
                    <a:pt x="878" y="2282"/>
                  </a:lnTo>
                  <a:lnTo>
                    <a:pt x="880" y="2276"/>
                  </a:lnTo>
                  <a:lnTo>
                    <a:pt x="883" y="2272"/>
                  </a:lnTo>
                  <a:lnTo>
                    <a:pt x="885" y="2269"/>
                  </a:lnTo>
                  <a:lnTo>
                    <a:pt x="889" y="2267"/>
                  </a:lnTo>
                  <a:lnTo>
                    <a:pt x="894" y="2265"/>
                  </a:lnTo>
                  <a:lnTo>
                    <a:pt x="894" y="2265"/>
                  </a:lnTo>
                  <a:lnTo>
                    <a:pt x="909" y="2261"/>
                  </a:lnTo>
                  <a:lnTo>
                    <a:pt x="926" y="2255"/>
                  </a:lnTo>
                  <a:lnTo>
                    <a:pt x="943" y="2249"/>
                  </a:lnTo>
                  <a:lnTo>
                    <a:pt x="959" y="2241"/>
                  </a:lnTo>
                  <a:lnTo>
                    <a:pt x="974" y="2233"/>
                  </a:lnTo>
                  <a:lnTo>
                    <a:pt x="988" y="2222"/>
                  </a:lnTo>
                  <a:lnTo>
                    <a:pt x="993" y="2217"/>
                  </a:lnTo>
                  <a:lnTo>
                    <a:pt x="1000" y="2211"/>
                  </a:lnTo>
                  <a:lnTo>
                    <a:pt x="1004" y="2205"/>
                  </a:lnTo>
                  <a:lnTo>
                    <a:pt x="1009" y="2198"/>
                  </a:lnTo>
                  <a:lnTo>
                    <a:pt x="1009" y="2198"/>
                  </a:lnTo>
                  <a:lnTo>
                    <a:pt x="1013" y="2192"/>
                  </a:lnTo>
                  <a:lnTo>
                    <a:pt x="1013" y="2192"/>
                  </a:lnTo>
                  <a:lnTo>
                    <a:pt x="1019" y="2183"/>
                  </a:lnTo>
                  <a:lnTo>
                    <a:pt x="1024" y="2176"/>
                  </a:lnTo>
                  <a:lnTo>
                    <a:pt x="1031" y="2169"/>
                  </a:lnTo>
                  <a:lnTo>
                    <a:pt x="1038" y="2163"/>
                  </a:lnTo>
                  <a:lnTo>
                    <a:pt x="1054" y="2151"/>
                  </a:lnTo>
                  <a:lnTo>
                    <a:pt x="1071" y="2141"/>
                  </a:lnTo>
                  <a:lnTo>
                    <a:pt x="1105" y="2124"/>
                  </a:lnTo>
                  <a:lnTo>
                    <a:pt x="1141" y="2109"/>
                  </a:lnTo>
                  <a:lnTo>
                    <a:pt x="1158" y="2101"/>
                  </a:lnTo>
                  <a:lnTo>
                    <a:pt x="1174" y="2091"/>
                  </a:lnTo>
                  <a:lnTo>
                    <a:pt x="1181" y="2084"/>
                  </a:lnTo>
                  <a:lnTo>
                    <a:pt x="1189" y="2079"/>
                  </a:lnTo>
                  <a:lnTo>
                    <a:pt x="1196" y="2073"/>
                  </a:lnTo>
                  <a:lnTo>
                    <a:pt x="1203" y="2065"/>
                  </a:lnTo>
                  <a:lnTo>
                    <a:pt x="1208" y="2058"/>
                  </a:lnTo>
                  <a:lnTo>
                    <a:pt x="1214" y="2049"/>
                  </a:lnTo>
                  <a:lnTo>
                    <a:pt x="1218" y="2040"/>
                  </a:lnTo>
                  <a:lnTo>
                    <a:pt x="1222" y="2030"/>
                  </a:lnTo>
                  <a:lnTo>
                    <a:pt x="1226" y="2019"/>
                  </a:lnTo>
                  <a:lnTo>
                    <a:pt x="1229" y="2007"/>
                  </a:lnTo>
                  <a:lnTo>
                    <a:pt x="1231" y="1994"/>
                  </a:lnTo>
                  <a:lnTo>
                    <a:pt x="1232" y="1980"/>
                  </a:lnTo>
                  <a:lnTo>
                    <a:pt x="1218" y="1980"/>
                  </a:lnTo>
                  <a:lnTo>
                    <a:pt x="1217" y="1992"/>
                  </a:lnTo>
                  <a:lnTo>
                    <a:pt x="1216" y="2004"/>
                  </a:lnTo>
                  <a:lnTo>
                    <a:pt x="1213" y="2015"/>
                  </a:lnTo>
                  <a:lnTo>
                    <a:pt x="1209" y="2024"/>
                  </a:lnTo>
                  <a:lnTo>
                    <a:pt x="1205" y="2034"/>
                  </a:lnTo>
                  <a:lnTo>
                    <a:pt x="1201" y="2042"/>
                  </a:lnTo>
                  <a:lnTo>
                    <a:pt x="1195" y="2050"/>
                  </a:lnTo>
                  <a:lnTo>
                    <a:pt x="1189" y="2058"/>
                  </a:lnTo>
                  <a:lnTo>
                    <a:pt x="1183" y="2064"/>
                  </a:lnTo>
                  <a:lnTo>
                    <a:pt x="1176" y="2070"/>
                  </a:lnTo>
                  <a:lnTo>
                    <a:pt x="1169" y="2077"/>
                  </a:lnTo>
                  <a:lnTo>
                    <a:pt x="1161" y="2082"/>
                  </a:lnTo>
                  <a:lnTo>
                    <a:pt x="1145" y="2092"/>
                  </a:lnTo>
                  <a:lnTo>
                    <a:pt x="1128" y="2101"/>
                  </a:lnTo>
                  <a:lnTo>
                    <a:pt x="1092" y="2118"/>
                  </a:lnTo>
                  <a:lnTo>
                    <a:pt x="1058" y="2135"/>
                  </a:lnTo>
                  <a:lnTo>
                    <a:pt x="1042" y="2145"/>
                  </a:lnTo>
                  <a:lnTo>
                    <a:pt x="1027" y="2156"/>
                  </a:lnTo>
                  <a:lnTo>
                    <a:pt x="1019" y="2163"/>
                  </a:lnTo>
                  <a:lnTo>
                    <a:pt x="1013" y="2169"/>
                  </a:lnTo>
                  <a:lnTo>
                    <a:pt x="1007" y="2177"/>
                  </a:lnTo>
                  <a:lnTo>
                    <a:pt x="1002" y="2184"/>
                  </a:lnTo>
                  <a:lnTo>
                    <a:pt x="998" y="2192"/>
                  </a:lnTo>
                  <a:lnTo>
                    <a:pt x="998" y="2192"/>
                  </a:lnTo>
                  <a:lnTo>
                    <a:pt x="993" y="2197"/>
                  </a:lnTo>
                  <a:lnTo>
                    <a:pt x="989" y="2203"/>
                  </a:lnTo>
                  <a:lnTo>
                    <a:pt x="984" y="2208"/>
                  </a:lnTo>
                  <a:lnTo>
                    <a:pt x="978" y="2213"/>
                  </a:lnTo>
                  <a:lnTo>
                    <a:pt x="965" y="2222"/>
                  </a:lnTo>
                  <a:lnTo>
                    <a:pt x="950" y="2231"/>
                  </a:lnTo>
                  <a:lnTo>
                    <a:pt x="935" y="2237"/>
                  </a:lnTo>
                  <a:lnTo>
                    <a:pt x="920" y="2243"/>
                  </a:lnTo>
                  <a:lnTo>
                    <a:pt x="905" y="2248"/>
                  </a:lnTo>
                  <a:lnTo>
                    <a:pt x="891" y="2252"/>
                  </a:lnTo>
                  <a:lnTo>
                    <a:pt x="891" y="2252"/>
                  </a:lnTo>
                  <a:lnTo>
                    <a:pt x="883" y="2255"/>
                  </a:lnTo>
                  <a:lnTo>
                    <a:pt x="876" y="2259"/>
                  </a:lnTo>
                  <a:lnTo>
                    <a:pt x="872" y="2263"/>
                  </a:lnTo>
                  <a:lnTo>
                    <a:pt x="869" y="2267"/>
                  </a:lnTo>
                  <a:lnTo>
                    <a:pt x="866" y="2272"/>
                  </a:lnTo>
                  <a:lnTo>
                    <a:pt x="865" y="2278"/>
                  </a:lnTo>
                  <a:lnTo>
                    <a:pt x="864" y="2283"/>
                  </a:lnTo>
                  <a:lnTo>
                    <a:pt x="863" y="2290"/>
                  </a:lnTo>
                  <a:lnTo>
                    <a:pt x="862" y="2297"/>
                  </a:lnTo>
                  <a:lnTo>
                    <a:pt x="860" y="2306"/>
                  </a:lnTo>
                  <a:lnTo>
                    <a:pt x="858" y="2309"/>
                  </a:lnTo>
                  <a:lnTo>
                    <a:pt x="855" y="2312"/>
                  </a:lnTo>
                  <a:lnTo>
                    <a:pt x="850" y="2314"/>
                  </a:lnTo>
                  <a:lnTo>
                    <a:pt x="844" y="2315"/>
                  </a:lnTo>
                  <a:lnTo>
                    <a:pt x="835" y="2319"/>
                  </a:lnTo>
                  <a:lnTo>
                    <a:pt x="828" y="2323"/>
                  </a:lnTo>
                  <a:lnTo>
                    <a:pt x="821" y="2329"/>
                  </a:lnTo>
                  <a:lnTo>
                    <a:pt x="816" y="2336"/>
                  </a:lnTo>
                  <a:lnTo>
                    <a:pt x="812" y="2343"/>
                  </a:lnTo>
                  <a:lnTo>
                    <a:pt x="808" y="2352"/>
                  </a:lnTo>
                  <a:lnTo>
                    <a:pt x="806" y="2362"/>
                  </a:lnTo>
                  <a:lnTo>
                    <a:pt x="805" y="2372"/>
                  </a:lnTo>
                  <a:lnTo>
                    <a:pt x="804" y="2392"/>
                  </a:lnTo>
                  <a:lnTo>
                    <a:pt x="804" y="2413"/>
                  </a:lnTo>
                  <a:lnTo>
                    <a:pt x="806" y="2435"/>
                  </a:lnTo>
                  <a:lnTo>
                    <a:pt x="808" y="2454"/>
                  </a:lnTo>
                  <a:lnTo>
                    <a:pt x="809" y="2462"/>
                  </a:lnTo>
                  <a:lnTo>
                    <a:pt x="807" y="2470"/>
                  </a:lnTo>
                  <a:lnTo>
                    <a:pt x="805" y="2479"/>
                  </a:lnTo>
                  <a:lnTo>
                    <a:pt x="802" y="2486"/>
                  </a:lnTo>
                  <a:lnTo>
                    <a:pt x="798" y="2495"/>
                  </a:lnTo>
                  <a:lnTo>
                    <a:pt x="791" y="2504"/>
                  </a:lnTo>
                  <a:lnTo>
                    <a:pt x="786" y="2512"/>
                  </a:lnTo>
                  <a:lnTo>
                    <a:pt x="778" y="2521"/>
                  </a:lnTo>
                  <a:lnTo>
                    <a:pt x="763" y="2538"/>
                  </a:lnTo>
                  <a:lnTo>
                    <a:pt x="746" y="2555"/>
                  </a:lnTo>
                  <a:lnTo>
                    <a:pt x="729" y="2570"/>
                  </a:lnTo>
                  <a:lnTo>
                    <a:pt x="713" y="2585"/>
                  </a:lnTo>
                  <a:lnTo>
                    <a:pt x="705" y="2592"/>
                  </a:lnTo>
                  <a:lnTo>
                    <a:pt x="697" y="2599"/>
                  </a:lnTo>
                  <a:lnTo>
                    <a:pt x="697" y="2599"/>
                  </a:lnTo>
                  <a:lnTo>
                    <a:pt x="690" y="2607"/>
                  </a:lnTo>
                  <a:lnTo>
                    <a:pt x="686" y="2614"/>
                  </a:lnTo>
                  <a:lnTo>
                    <a:pt x="685" y="2620"/>
                  </a:lnTo>
                  <a:lnTo>
                    <a:pt x="685" y="2626"/>
                  </a:lnTo>
                  <a:lnTo>
                    <a:pt x="687" y="2631"/>
                  </a:lnTo>
                  <a:lnTo>
                    <a:pt x="691" y="2637"/>
                  </a:lnTo>
                  <a:lnTo>
                    <a:pt x="697" y="2642"/>
                  </a:lnTo>
                  <a:lnTo>
                    <a:pt x="702" y="2648"/>
                  </a:lnTo>
                  <a:lnTo>
                    <a:pt x="715" y="2658"/>
                  </a:lnTo>
                  <a:lnTo>
                    <a:pt x="726" y="2670"/>
                  </a:lnTo>
                  <a:lnTo>
                    <a:pt x="730" y="2676"/>
                  </a:lnTo>
                  <a:lnTo>
                    <a:pt x="733" y="2682"/>
                  </a:lnTo>
                  <a:lnTo>
                    <a:pt x="735" y="2690"/>
                  </a:lnTo>
                  <a:lnTo>
                    <a:pt x="735" y="2697"/>
                  </a:lnTo>
                  <a:lnTo>
                    <a:pt x="732" y="2712"/>
                  </a:lnTo>
                  <a:lnTo>
                    <a:pt x="729" y="2726"/>
                  </a:lnTo>
                  <a:lnTo>
                    <a:pt x="725" y="2738"/>
                  </a:lnTo>
                  <a:lnTo>
                    <a:pt x="721" y="2750"/>
                  </a:lnTo>
                  <a:lnTo>
                    <a:pt x="716" y="2768"/>
                  </a:lnTo>
                  <a:lnTo>
                    <a:pt x="712" y="2787"/>
                  </a:lnTo>
                  <a:lnTo>
                    <a:pt x="710" y="2806"/>
                  </a:lnTo>
                  <a:lnTo>
                    <a:pt x="708" y="2825"/>
                  </a:lnTo>
                  <a:lnTo>
                    <a:pt x="707" y="2844"/>
                  </a:lnTo>
                  <a:lnTo>
                    <a:pt x="708" y="2863"/>
                  </a:lnTo>
                  <a:lnTo>
                    <a:pt x="712" y="2882"/>
                  </a:lnTo>
                  <a:lnTo>
                    <a:pt x="715" y="2901"/>
                  </a:lnTo>
                  <a:lnTo>
                    <a:pt x="718" y="2911"/>
                  </a:lnTo>
                  <a:lnTo>
                    <a:pt x="721" y="2921"/>
                  </a:lnTo>
                  <a:lnTo>
                    <a:pt x="726" y="2930"/>
                  </a:lnTo>
                  <a:lnTo>
                    <a:pt x="730" y="2939"/>
                  </a:lnTo>
                  <a:lnTo>
                    <a:pt x="735" y="2947"/>
                  </a:lnTo>
                  <a:lnTo>
                    <a:pt x="742" y="2956"/>
                  </a:lnTo>
                  <a:lnTo>
                    <a:pt x="749" y="2963"/>
                  </a:lnTo>
                  <a:lnTo>
                    <a:pt x="758" y="2969"/>
                  </a:lnTo>
                  <a:lnTo>
                    <a:pt x="764" y="2974"/>
                  </a:lnTo>
                  <a:lnTo>
                    <a:pt x="773" y="2980"/>
                  </a:lnTo>
                  <a:lnTo>
                    <a:pt x="788" y="2989"/>
                  </a:lnTo>
                  <a:lnTo>
                    <a:pt x="803" y="3000"/>
                  </a:lnTo>
                  <a:lnTo>
                    <a:pt x="817" y="3012"/>
                  </a:lnTo>
                  <a:lnTo>
                    <a:pt x="830" y="3024"/>
                  </a:lnTo>
                  <a:lnTo>
                    <a:pt x="835" y="3030"/>
                  </a:lnTo>
                  <a:lnTo>
                    <a:pt x="840" y="3037"/>
                  </a:lnTo>
                  <a:lnTo>
                    <a:pt x="843" y="3043"/>
                  </a:lnTo>
                  <a:lnTo>
                    <a:pt x="845" y="3050"/>
                  </a:lnTo>
                  <a:lnTo>
                    <a:pt x="847" y="3057"/>
                  </a:lnTo>
                  <a:lnTo>
                    <a:pt x="847" y="3064"/>
                  </a:lnTo>
                  <a:lnTo>
                    <a:pt x="846" y="3071"/>
                  </a:lnTo>
                  <a:lnTo>
                    <a:pt x="843" y="3079"/>
                  </a:lnTo>
                  <a:lnTo>
                    <a:pt x="839" y="3090"/>
                  </a:lnTo>
                  <a:lnTo>
                    <a:pt x="836" y="3100"/>
                  </a:lnTo>
                  <a:lnTo>
                    <a:pt x="836" y="3110"/>
                  </a:lnTo>
                  <a:lnTo>
                    <a:pt x="837" y="3118"/>
                  </a:lnTo>
                  <a:lnTo>
                    <a:pt x="840" y="3126"/>
                  </a:lnTo>
                  <a:lnTo>
                    <a:pt x="844" y="3132"/>
                  </a:lnTo>
                  <a:lnTo>
                    <a:pt x="848" y="3140"/>
                  </a:lnTo>
                  <a:lnTo>
                    <a:pt x="852" y="3146"/>
                  </a:lnTo>
                  <a:lnTo>
                    <a:pt x="859" y="3155"/>
                  </a:lnTo>
                  <a:lnTo>
                    <a:pt x="864" y="3163"/>
                  </a:lnTo>
                  <a:lnTo>
                    <a:pt x="866" y="3169"/>
                  </a:lnTo>
                  <a:lnTo>
                    <a:pt x="868" y="3174"/>
                  </a:lnTo>
                  <a:lnTo>
                    <a:pt x="869" y="3180"/>
                  </a:lnTo>
                  <a:lnTo>
                    <a:pt x="869" y="3185"/>
                  </a:lnTo>
                  <a:lnTo>
                    <a:pt x="869" y="3200"/>
                  </a:lnTo>
                  <a:lnTo>
                    <a:pt x="866" y="3215"/>
                  </a:lnTo>
                  <a:lnTo>
                    <a:pt x="865" y="3222"/>
                  </a:lnTo>
                  <a:lnTo>
                    <a:pt x="863" y="3229"/>
                  </a:lnTo>
                  <a:lnTo>
                    <a:pt x="860" y="3234"/>
                  </a:lnTo>
                  <a:lnTo>
                    <a:pt x="856" y="3240"/>
                  </a:lnTo>
                  <a:lnTo>
                    <a:pt x="851" y="3245"/>
                  </a:lnTo>
                  <a:lnTo>
                    <a:pt x="845" y="3249"/>
                  </a:lnTo>
                  <a:lnTo>
                    <a:pt x="837" y="3253"/>
                  </a:lnTo>
                  <a:lnTo>
                    <a:pt x="829" y="3256"/>
                  </a:lnTo>
                  <a:lnTo>
                    <a:pt x="819" y="3258"/>
                  </a:lnTo>
                  <a:lnTo>
                    <a:pt x="807" y="3259"/>
                  </a:lnTo>
                  <a:lnTo>
                    <a:pt x="794" y="3260"/>
                  </a:lnTo>
                  <a:lnTo>
                    <a:pt x="779" y="3259"/>
                  </a:lnTo>
                  <a:lnTo>
                    <a:pt x="763" y="3258"/>
                  </a:lnTo>
                  <a:lnTo>
                    <a:pt x="748" y="3259"/>
                  </a:lnTo>
                  <a:lnTo>
                    <a:pt x="735" y="3261"/>
                  </a:lnTo>
                  <a:lnTo>
                    <a:pt x="722" y="3263"/>
                  </a:lnTo>
                  <a:lnTo>
                    <a:pt x="711" y="3268"/>
                  </a:lnTo>
                  <a:lnTo>
                    <a:pt x="699" y="3272"/>
                  </a:lnTo>
                  <a:lnTo>
                    <a:pt x="688" y="3276"/>
                  </a:lnTo>
                  <a:lnTo>
                    <a:pt x="677" y="3281"/>
                  </a:lnTo>
                  <a:lnTo>
                    <a:pt x="669" y="3283"/>
                  </a:lnTo>
                  <a:lnTo>
                    <a:pt x="659" y="3285"/>
                  </a:lnTo>
                  <a:lnTo>
                    <a:pt x="649" y="3287"/>
                  </a:lnTo>
                  <a:lnTo>
                    <a:pt x="637" y="3289"/>
                  </a:lnTo>
                  <a:lnTo>
                    <a:pt x="607" y="3296"/>
                  </a:lnTo>
                  <a:lnTo>
                    <a:pt x="574" y="3305"/>
                  </a:lnTo>
                  <a:lnTo>
                    <a:pt x="565" y="3306"/>
                  </a:lnTo>
                  <a:lnTo>
                    <a:pt x="557" y="3308"/>
                  </a:lnTo>
                  <a:lnTo>
                    <a:pt x="549" y="3309"/>
                  </a:lnTo>
                  <a:lnTo>
                    <a:pt x="542" y="3309"/>
                  </a:lnTo>
                  <a:lnTo>
                    <a:pt x="535" y="3306"/>
                  </a:lnTo>
                  <a:lnTo>
                    <a:pt x="529" y="3304"/>
                  </a:lnTo>
                  <a:lnTo>
                    <a:pt x="525" y="3301"/>
                  </a:lnTo>
                  <a:lnTo>
                    <a:pt x="520" y="3296"/>
                  </a:lnTo>
                  <a:lnTo>
                    <a:pt x="506" y="3272"/>
                  </a:lnTo>
                  <a:lnTo>
                    <a:pt x="482" y="3274"/>
                  </a:lnTo>
                  <a:lnTo>
                    <a:pt x="460" y="3277"/>
                  </a:lnTo>
                  <a:lnTo>
                    <a:pt x="441" y="3281"/>
                  </a:lnTo>
                  <a:lnTo>
                    <a:pt x="426" y="3283"/>
                  </a:lnTo>
                  <a:lnTo>
                    <a:pt x="425" y="3283"/>
                  </a:lnTo>
                  <a:lnTo>
                    <a:pt x="424" y="3283"/>
                  </a:lnTo>
                  <a:lnTo>
                    <a:pt x="409" y="3273"/>
                  </a:lnTo>
                  <a:lnTo>
                    <a:pt x="393" y="3263"/>
                  </a:lnTo>
                  <a:lnTo>
                    <a:pt x="381" y="3253"/>
                  </a:lnTo>
                  <a:lnTo>
                    <a:pt x="368" y="3241"/>
                  </a:lnTo>
                  <a:lnTo>
                    <a:pt x="357" y="3228"/>
                  </a:lnTo>
                  <a:lnTo>
                    <a:pt x="346" y="3215"/>
                  </a:lnTo>
                  <a:lnTo>
                    <a:pt x="335" y="3201"/>
                  </a:lnTo>
                  <a:lnTo>
                    <a:pt x="326" y="3186"/>
                  </a:lnTo>
                  <a:lnTo>
                    <a:pt x="318" y="3172"/>
                  </a:lnTo>
                  <a:lnTo>
                    <a:pt x="310" y="3159"/>
                  </a:lnTo>
                  <a:lnTo>
                    <a:pt x="300" y="3147"/>
                  </a:lnTo>
                  <a:lnTo>
                    <a:pt x="289" y="3136"/>
                  </a:lnTo>
                  <a:lnTo>
                    <a:pt x="283" y="3131"/>
                  </a:lnTo>
                  <a:lnTo>
                    <a:pt x="276" y="3127"/>
                  </a:lnTo>
                  <a:lnTo>
                    <a:pt x="269" y="3123"/>
                  </a:lnTo>
                  <a:lnTo>
                    <a:pt x="261" y="3119"/>
                  </a:lnTo>
                  <a:lnTo>
                    <a:pt x="253" y="3116"/>
                  </a:lnTo>
                  <a:lnTo>
                    <a:pt x="243" y="3114"/>
                  </a:lnTo>
                  <a:lnTo>
                    <a:pt x="232" y="3112"/>
                  </a:lnTo>
                  <a:lnTo>
                    <a:pt x="221" y="3111"/>
                  </a:lnTo>
                  <a:lnTo>
                    <a:pt x="197" y="3110"/>
                  </a:lnTo>
                  <a:lnTo>
                    <a:pt x="177" y="3107"/>
                  </a:lnTo>
                  <a:lnTo>
                    <a:pt x="170" y="3104"/>
                  </a:lnTo>
                  <a:lnTo>
                    <a:pt x="162" y="3102"/>
                  </a:lnTo>
                  <a:lnTo>
                    <a:pt x="157" y="3099"/>
                  </a:lnTo>
                  <a:lnTo>
                    <a:pt x="152" y="3096"/>
                  </a:lnTo>
                  <a:lnTo>
                    <a:pt x="147" y="3091"/>
                  </a:lnTo>
                  <a:lnTo>
                    <a:pt x="143" y="3086"/>
                  </a:lnTo>
                  <a:lnTo>
                    <a:pt x="139" y="3080"/>
                  </a:lnTo>
                  <a:lnTo>
                    <a:pt x="135" y="3073"/>
                  </a:lnTo>
                  <a:lnTo>
                    <a:pt x="128" y="3056"/>
                  </a:lnTo>
                  <a:lnTo>
                    <a:pt x="120" y="3036"/>
                  </a:lnTo>
                  <a:lnTo>
                    <a:pt x="115" y="3023"/>
                  </a:lnTo>
                  <a:lnTo>
                    <a:pt x="109" y="3013"/>
                  </a:lnTo>
                  <a:lnTo>
                    <a:pt x="103" y="3003"/>
                  </a:lnTo>
                  <a:lnTo>
                    <a:pt x="96" y="2996"/>
                  </a:lnTo>
                  <a:lnTo>
                    <a:pt x="88" y="2988"/>
                  </a:lnTo>
                  <a:lnTo>
                    <a:pt x="81" y="2983"/>
                  </a:lnTo>
                  <a:lnTo>
                    <a:pt x="72" y="2978"/>
                  </a:lnTo>
                  <a:lnTo>
                    <a:pt x="65" y="2974"/>
                  </a:lnTo>
                  <a:lnTo>
                    <a:pt x="51" y="2969"/>
                  </a:lnTo>
                  <a:lnTo>
                    <a:pt x="37" y="2966"/>
                  </a:lnTo>
                  <a:lnTo>
                    <a:pt x="23" y="2965"/>
                  </a:lnTo>
                  <a:lnTo>
                    <a:pt x="10" y="2964"/>
                  </a:lnTo>
                  <a:close/>
                  <a:moveTo>
                    <a:pt x="702" y="4305"/>
                  </a:moveTo>
                  <a:lnTo>
                    <a:pt x="710" y="4306"/>
                  </a:lnTo>
                  <a:lnTo>
                    <a:pt x="717" y="4308"/>
                  </a:lnTo>
                  <a:lnTo>
                    <a:pt x="746" y="4293"/>
                  </a:lnTo>
                  <a:lnTo>
                    <a:pt x="784" y="4275"/>
                  </a:lnTo>
                  <a:lnTo>
                    <a:pt x="820" y="4257"/>
                  </a:lnTo>
                  <a:lnTo>
                    <a:pt x="844" y="4246"/>
                  </a:lnTo>
                  <a:lnTo>
                    <a:pt x="777" y="4331"/>
                  </a:lnTo>
                  <a:lnTo>
                    <a:pt x="784" y="4334"/>
                  </a:lnTo>
                  <a:lnTo>
                    <a:pt x="790" y="4336"/>
                  </a:lnTo>
                  <a:lnTo>
                    <a:pt x="850" y="4260"/>
                  </a:lnTo>
                  <a:lnTo>
                    <a:pt x="856" y="4275"/>
                  </a:lnTo>
                  <a:lnTo>
                    <a:pt x="859" y="4285"/>
                  </a:lnTo>
                  <a:lnTo>
                    <a:pt x="861" y="4295"/>
                  </a:lnTo>
                  <a:lnTo>
                    <a:pt x="862" y="4307"/>
                  </a:lnTo>
                  <a:lnTo>
                    <a:pt x="862" y="4319"/>
                  </a:lnTo>
                  <a:lnTo>
                    <a:pt x="863" y="4340"/>
                  </a:lnTo>
                  <a:lnTo>
                    <a:pt x="862" y="4355"/>
                  </a:lnTo>
                  <a:lnTo>
                    <a:pt x="870" y="4357"/>
                  </a:lnTo>
                  <a:lnTo>
                    <a:pt x="876" y="4358"/>
                  </a:lnTo>
                  <a:lnTo>
                    <a:pt x="876" y="4345"/>
                  </a:lnTo>
                  <a:lnTo>
                    <a:pt x="876" y="4321"/>
                  </a:lnTo>
                  <a:lnTo>
                    <a:pt x="875" y="4307"/>
                  </a:lnTo>
                  <a:lnTo>
                    <a:pt x="874" y="4294"/>
                  </a:lnTo>
                  <a:lnTo>
                    <a:pt x="872" y="4281"/>
                  </a:lnTo>
                  <a:lnTo>
                    <a:pt x="869" y="4271"/>
                  </a:lnTo>
                  <a:lnTo>
                    <a:pt x="859" y="4246"/>
                  </a:lnTo>
                  <a:lnTo>
                    <a:pt x="866" y="4248"/>
                  </a:lnTo>
                  <a:lnTo>
                    <a:pt x="874" y="4251"/>
                  </a:lnTo>
                  <a:lnTo>
                    <a:pt x="883" y="4255"/>
                  </a:lnTo>
                  <a:lnTo>
                    <a:pt x="890" y="4261"/>
                  </a:lnTo>
                  <a:lnTo>
                    <a:pt x="902" y="4271"/>
                  </a:lnTo>
                  <a:lnTo>
                    <a:pt x="913" y="4281"/>
                  </a:lnTo>
                  <a:lnTo>
                    <a:pt x="918" y="4287"/>
                  </a:lnTo>
                  <a:lnTo>
                    <a:pt x="922" y="4293"/>
                  </a:lnTo>
                  <a:lnTo>
                    <a:pt x="927" y="4298"/>
                  </a:lnTo>
                  <a:lnTo>
                    <a:pt x="930" y="4305"/>
                  </a:lnTo>
                  <a:lnTo>
                    <a:pt x="932" y="4311"/>
                  </a:lnTo>
                  <a:lnTo>
                    <a:pt x="933" y="4318"/>
                  </a:lnTo>
                  <a:lnTo>
                    <a:pt x="935" y="4333"/>
                  </a:lnTo>
                  <a:lnTo>
                    <a:pt x="937" y="4346"/>
                  </a:lnTo>
                  <a:lnTo>
                    <a:pt x="938" y="4359"/>
                  </a:lnTo>
                  <a:lnTo>
                    <a:pt x="941" y="4368"/>
                  </a:lnTo>
                  <a:lnTo>
                    <a:pt x="948" y="4369"/>
                  </a:lnTo>
                  <a:lnTo>
                    <a:pt x="954" y="4370"/>
                  </a:lnTo>
                  <a:lnTo>
                    <a:pt x="952" y="4360"/>
                  </a:lnTo>
                  <a:lnTo>
                    <a:pt x="950" y="4347"/>
                  </a:lnTo>
                  <a:lnTo>
                    <a:pt x="948" y="4332"/>
                  </a:lnTo>
                  <a:lnTo>
                    <a:pt x="946" y="4316"/>
                  </a:lnTo>
                  <a:lnTo>
                    <a:pt x="945" y="4307"/>
                  </a:lnTo>
                  <a:lnTo>
                    <a:pt x="942" y="4300"/>
                  </a:lnTo>
                  <a:lnTo>
                    <a:pt x="938" y="4293"/>
                  </a:lnTo>
                  <a:lnTo>
                    <a:pt x="934" y="4286"/>
                  </a:lnTo>
                  <a:lnTo>
                    <a:pt x="929" y="4279"/>
                  </a:lnTo>
                  <a:lnTo>
                    <a:pt x="923" y="4273"/>
                  </a:lnTo>
                  <a:lnTo>
                    <a:pt x="912" y="4261"/>
                  </a:lnTo>
                  <a:lnTo>
                    <a:pt x="898" y="4250"/>
                  </a:lnTo>
                  <a:lnTo>
                    <a:pt x="890" y="4245"/>
                  </a:lnTo>
                  <a:lnTo>
                    <a:pt x="883" y="4240"/>
                  </a:lnTo>
                  <a:lnTo>
                    <a:pt x="875" y="4237"/>
                  </a:lnTo>
                  <a:lnTo>
                    <a:pt x="868" y="4234"/>
                  </a:lnTo>
                  <a:lnTo>
                    <a:pt x="870" y="4207"/>
                  </a:lnTo>
                  <a:lnTo>
                    <a:pt x="873" y="4177"/>
                  </a:lnTo>
                  <a:lnTo>
                    <a:pt x="877" y="4147"/>
                  </a:lnTo>
                  <a:lnTo>
                    <a:pt x="882" y="4115"/>
                  </a:lnTo>
                  <a:lnTo>
                    <a:pt x="888" y="4084"/>
                  </a:lnTo>
                  <a:lnTo>
                    <a:pt x="894" y="4053"/>
                  </a:lnTo>
                  <a:lnTo>
                    <a:pt x="901" y="4024"/>
                  </a:lnTo>
                  <a:lnTo>
                    <a:pt x="908" y="3998"/>
                  </a:lnTo>
                  <a:lnTo>
                    <a:pt x="912" y="3989"/>
                  </a:lnTo>
                  <a:lnTo>
                    <a:pt x="917" y="3980"/>
                  </a:lnTo>
                  <a:lnTo>
                    <a:pt x="921" y="3972"/>
                  </a:lnTo>
                  <a:lnTo>
                    <a:pt x="927" y="3963"/>
                  </a:lnTo>
                  <a:lnTo>
                    <a:pt x="933" y="3953"/>
                  </a:lnTo>
                  <a:lnTo>
                    <a:pt x="938" y="3943"/>
                  </a:lnTo>
                  <a:lnTo>
                    <a:pt x="943" y="3933"/>
                  </a:lnTo>
                  <a:lnTo>
                    <a:pt x="946" y="3922"/>
                  </a:lnTo>
                  <a:lnTo>
                    <a:pt x="947" y="3917"/>
                  </a:lnTo>
                  <a:lnTo>
                    <a:pt x="947" y="3912"/>
                  </a:lnTo>
                  <a:lnTo>
                    <a:pt x="947" y="3905"/>
                  </a:lnTo>
                  <a:lnTo>
                    <a:pt x="946" y="3900"/>
                  </a:lnTo>
                  <a:lnTo>
                    <a:pt x="944" y="3893"/>
                  </a:lnTo>
                  <a:lnTo>
                    <a:pt x="942" y="3887"/>
                  </a:lnTo>
                  <a:lnTo>
                    <a:pt x="938" y="3880"/>
                  </a:lnTo>
                  <a:lnTo>
                    <a:pt x="934" y="3873"/>
                  </a:lnTo>
                  <a:lnTo>
                    <a:pt x="930" y="3865"/>
                  </a:lnTo>
                  <a:lnTo>
                    <a:pt x="926" y="3858"/>
                  </a:lnTo>
                  <a:lnTo>
                    <a:pt x="922" y="3849"/>
                  </a:lnTo>
                  <a:lnTo>
                    <a:pt x="920" y="3842"/>
                  </a:lnTo>
                  <a:lnTo>
                    <a:pt x="919" y="3834"/>
                  </a:lnTo>
                  <a:lnTo>
                    <a:pt x="918" y="3826"/>
                  </a:lnTo>
                  <a:lnTo>
                    <a:pt x="917" y="3818"/>
                  </a:lnTo>
                  <a:lnTo>
                    <a:pt x="918" y="3809"/>
                  </a:lnTo>
                  <a:lnTo>
                    <a:pt x="920" y="3791"/>
                  </a:lnTo>
                  <a:lnTo>
                    <a:pt x="923" y="3773"/>
                  </a:lnTo>
                  <a:lnTo>
                    <a:pt x="929" y="3755"/>
                  </a:lnTo>
                  <a:lnTo>
                    <a:pt x="934" y="3737"/>
                  </a:lnTo>
                  <a:lnTo>
                    <a:pt x="940" y="3719"/>
                  </a:lnTo>
                  <a:lnTo>
                    <a:pt x="945" y="3701"/>
                  </a:lnTo>
                  <a:lnTo>
                    <a:pt x="948" y="3683"/>
                  </a:lnTo>
                  <a:lnTo>
                    <a:pt x="950" y="3664"/>
                  </a:lnTo>
                  <a:lnTo>
                    <a:pt x="950" y="3644"/>
                  </a:lnTo>
                  <a:lnTo>
                    <a:pt x="948" y="3624"/>
                  </a:lnTo>
                  <a:lnTo>
                    <a:pt x="945" y="3604"/>
                  </a:lnTo>
                  <a:lnTo>
                    <a:pt x="940" y="3587"/>
                  </a:lnTo>
                  <a:lnTo>
                    <a:pt x="933" y="3570"/>
                  </a:lnTo>
                  <a:lnTo>
                    <a:pt x="926" y="3556"/>
                  </a:lnTo>
                  <a:lnTo>
                    <a:pt x="921" y="3549"/>
                  </a:lnTo>
                  <a:lnTo>
                    <a:pt x="917" y="3544"/>
                  </a:lnTo>
                  <a:lnTo>
                    <a:pt x="913" y="3539"/>
                  </a:lnTo>
                  <a:lnTo>
                    <a:pt x="907" y="3534"/>
                  </a:lnTo>
                  <a:lnTo>
                    <a:pt x="907" y="3534"/>
                  </a:lnTo>
                  <a:lnTo>
                    <a:pt x="903" y="3530"/>
                  </a:lnTo>
                  <a:lnTo>
                    <a:pt x="903" y="3530"/>
                  </a:lnTo>
                  <a:lnTo>
                    <a:pt x="893" y="3522"/>
                  </a:lnTo>
                  <a:lnTo>
                    <a:pt x="884" y="3515"/>
                  </a:lnTo>
                  <a:lnTo>
                    <a:pt x="875" y="3506"/>
                  </a:lnTo>
                  <a:lnTo>
                    <a:pt x="869" y="3498"/>
                  </a:lnTo>
                  <a:lnTo>
                    <a:pt x="865" y="3491"/>
                  </a:lnTo>
                  <a:lnTo>
                    <a:pt x="863" y="3486"/>
                  </a:lnTo>
                  <a:lnTo>
                    <a:pt x="863" y="3479"/>
                  </a:lnTo>
                  <a:lnTo>
                    <a:pt x="864" y="3473"/>
                  </a:lnTo>
                  <a:lnTo>
                    <a:pt x="868" y="3466"/>
                  </a:lnTo>
                  <a:lnTo>
                    <a:pt x="874" y="3458"/>
                  </a:lnTo>
                  <a:lnTo>
                    <a:pt x="883" y="3449"/>
                  </a:lnTo>
                  <a:lnTo>
                    <a:pt x="893" y="3441"/>
                  </a:lnTo>
                  <a:lnTo>
                    <a:pt x="893" y="3441"/>
                  </a:lnTo>
                  <a:lnTo>
                    <a:pt x="893" y="3441"/>
                  </a:lnTo>
                  <a:lnTo>
                    <a:pt x="901" y="3436"/>
                  </a:lnTo>
                  <a:lnTo>
                    <a:pt x="911" y="3431"/>
                  </a:lnTo>
                  <a:lnTo>
                    <a:pt x="922" y="3426"/>
                  </a:lnTo>
                  <a:lnTo>
                    <a:pt x="935" y="3418"/>
                  </a:lnTo>
                  <a:lnTo>
                    <a:pt x="948" y="3416"/>
                  </a:lnTo>
                  <a:lnTo>
                    <a:pt x="962" y="3413"/>
                  </a:lnTo>
                  <a:lnTo>
                    <a:pt x="976" y="3409"/>
                  </a:lnTo>
                  <a:lnTo>
                    <a:pt x="990" y="3403"/>
                  </a:lnTo>
                  <a:lnTo>
                    <a:pt x="1004" y="3398"/>
                  </a:lnTo>
                  <a:lnTo>
                    <a:pt x="1018" y="3392"/>
                  </a:lnTo>
                  <a:lnTo>
                    <a:pt x="1032" y="3386"/>
                  </a:lnTo>
                  <a:lnTo>
                    <a:pt x="1045" y="3380"/>
                  </a:lnTo>
                  <a:lnTo>
                    <a:pt x="1065" y="3368"/>
                  </a:lnTo>
                  <a:lnTo>
                    <a:pt x="1080" y="3361"/>
                  </a:lnTo>
                  <a:lnTo>
                    <a:pt x="1088" y="3360"/>
                  </a:lnTo>
                  <a:lnTo>
                    <a:pt x="1094" y="3359"/>
                  </a:lnTo>
                  <a:lnTo>
                    <a:pt x="1103" y="3359"/>
                  </a:lnTo>
                  <a:lnTo>
                    <a:pt x="1114" y="3360"/>
                  </a:lnTo>
                  <a:lnTo>
                    <a:pt x="1119" y="3361"/>
                  </a:lnTo>
                  <a:lnTo>
                    <a:pt x="1124" y="3361"/>
                  </a:lnTo>
                  <a:lnTo>
                    <a:pt x="1131" y="3360"/>
                  </a:lnTo>
                  <a:lnTo>
                    <a:pt x="1136" y="3359"/>
                  </a:lnTo>
                  <a:lnTo>
                    <a:pt x="1147" y="3356"/>
                  </a:lnTo>
                  <a:lnTo>
                    <a:pt x="1158" y="3351"/>
                  </a:lnTo>
                  <a:lnTo>
                    <a:pt x="1178" y="3340"/>
                  </a:lnTo>
                  <a:lnTo>
                    <a:pt x="1196" y="3329"/>
                  </a:lnTo>
                  <a:lnTo>
                    <a:pt x="1210" y="3321"/>
                  </a:lnTo>
                  <a:lnTo>
                    <a:pt x="1223" y="3315"/>
                  </a:lnTo>
                  <a:lnTo>
                    <a:pt x="1233" y="3313"/>
                  </a:lnTo>
                  <a:lnTo>
                    <a:pt x="1246" y="3311"/>
                  </a:lnTo>
                  <a:lnTo>
                    <a:pt x="1262" y="3310"/>
                  </a:lnTo>
                  <a:lnTo>
                    <a:pt x="1285" y="3309"/>
                  </a:lnTo>
                  <a:lnTo>
                    <a:pt x="1296" y="3309"/>
                  </a:lnTo>
                  <a:lnTo>
                    <a:pt x="1306" y="3306"/>
                  </a:lnTo>
                  <a:lnTo>
                    <a:pt x="1315" y="3303"/>
                  </a:lnTo>
                  <a:lnTo>
                    <a:pt x="1322" y="3299"/>
                  </a:lnTo>
                  <a:lnTo>
                    <a:pt x="1329" y="3294"/>
                  </a:lnTo>
                  <a:lnTo>
                    <a:pt x="1334" y="3288"/>
                  </a:lnTo>
                  <a:lnTo>
                    <a:pt x="1339" y="3282"/>
                  </a:lnTo>
                  <a:lnTo>
                    <a:pt x="1343" y="3275"/>
                  </a:lnTo>
                  <a:lnTo>
                    <a:pt x="1350" y="3263"/>
                  </a:lnTo>
                  <a:lnTo>
                    <a:pt x="1358" y="3253"/>
                  </a:lnTo>
                  <a:lnTo>
                    <a:pt x="1362" y="3249"/>
                  </a:lnTo>
                  <a:lnTo>
                    <a:pt x="1367" y="3246"/>
                  </a:lnTo>
                  <a:lnTo>
                    <a:pt x="1373" y="3244"/>
                  </a:lnTo>
                  <a:lnTo>
                    <a:pt x="1379" y="3243"/>
                  </a:lnTo>
                  <a:lnTo>
                    <a:pt x="1392" y="3243"/>
                  </a:lnTo>
                  <a:lnTo>
                    <a:pt x="1403" y="3242"/>
                  </a:lnTo>
                  <a:lnTo>
                    <a:pt x="1411" y="3240"/>
                  </a:lnTo>
                  <a:lnTo>
                    <a:pt x="1420" y="3238"/>
                  </a:lnTo>
                  <a:lnTo>
                    <a:pt x="1428" y="3234"/>
                  </a:lnTo>
                  <a:lnTo>
                    <a:pt x="1435" y="3229"/>
                  </a:lnTo>
                  <a:lnTo>
                    <a:pt x="1443" y="3222"/>
                  </a:lnTo>
                  <a:lnTo>
                    <a:pt x="1451" y="3214"/>
                  </a:lnTo>
                  <a:lnTo>
                    <a:pt x="1457" y="3209"/>
                  </a:lnTo>
                  <a:lnTo>
                    <a:pt x="1463" y="3203"/>
                  </a:lnTo>
                  <a:lnTo>
                    <a:pt x="1472" y="3199"/>
                  </a:lnTo>
                  <a:lnTo>
                    <a:pt x="1480" y="3194"/>
                  </a:lnTo>
                  <a:lnTo>
                    <a:pt x="1501" y="3184"/>
                  </a:lnTo>
                  <a:lnTo>
                    <a:pt x="1522" y="3174"/>
                  </a:lnTo>
                  <a:lnTo>
                    <a:pt x="1544" y="3166"/>
                  </a:lnTo>
                  <a:lnTo>
                    <a:pt x="1564" y="3159"/>
                  </a:lnTo>
                  <a:lnTo>
                    <a:pt x="1580" y="3155"/>
                  </a:lnTo>
                  <a:lnTo>
                    <a:pt x="1592" y="3154"/>
                  </a:lnTo>
                  <a:lnTo>
                    <a:pt x="1621" y="3153"/>
                  </a:lnTo>
                  <a:lnTo>
                    <a:pt x="1646" y="3152"/>
                  </a:lnTo>
                  <a:lnTo>
                    <a:pt x="1658" y="3151"/>
                  </a:lnTo>
                  <a:lnTo>
                    <a:pt x="1671" y="3152"/>
                  </a:lnTo>
                  <a:lnTo>
                    <a:pt x="1685" y="3153"/>
                  </a:lnTo>
                  <a:lnTo>
                    <a:pt x="1700" y="3156"/>
                  </a:lnTo>
                  <a:lnTo>
                    <a:pt x="1715" y="3173"/>
                  </a:lnTo>
                  <a:lnTo>
                    <a:pt x="1732" y="3193"/>
                  </a:lnTo>
                  <a:lnTo>
                    <a:pt x="1749" y="3212"/>
                  </a:lnTo>
                  <a:lnTo>
                    <a:pt x="1765" y="3229"/>
                  </a:lnTo>
                  <a:lnTo>
                    <a:pt x="1775" y="3239"/>
                  </a:lnTo>
                  <a:lnTo>
                    <a:pt x="1785" y="3245"/>
                  </a:lnTo>
                  <a:lnTo>
                    <a:pt x="1793" y="3249"/>
                  </a:lnTo>
                  <a:lnTo>
                    <a:pt x="1800" y="3252"/>
                  </a:lnTo>
                  <a:lnTo>
                    <a:pt x="1803" y="3252"/>
                  </a:lnTo>
                  <a:lnTo>
                    <a:pt x="1806" y="3252"/>
                  </a:lnTo>
                  <a:lnTo>
                    <a:pt x="1808" y="3251"/>
                  </a:lnTo>
                  <a:lnTo>
                    <a:pt x="1809" y="3249"/>
                  </a:lnTo>
                  <a:lnTo>
                    <a:pt x="1810" y="3247"/>
                  </a:lnTo>
                  <a:lnTo>
                    <a:pt x="1811" y="3245"/>
                  </a:lnTo>
                  <a:lnTo>
                    <a:pt x="1811" y="3242"/>
                  </a:lnTo>
                  <a:lnTo>
                    <a:pt x="1811" y="3239"/>
                  </a:lnTo>
                  <a:lnTo>
                    <a:pt x="1809" y="3232"/>
                  </a:lnTo>
                  <a:lnTo>
                    <a:pt x="1808" y="3228"/>
                  </a:lnTo>
                  <a:lnTo>
                    <a:pt x="1808" y="3225"/>
                  </a:lnTo>
                  <a:lnTo>
                    <a:pt x="1809" y="3222"/>
                  </a:lnTo>
                  <a:lnTo>
                    <a:pt x="1812" y="3220"/>
                  </a:lnTo>
                  <a:lnTo>
                    <a:pt x="1818" y="3218"/>
                  </a:lnTo>
                  <a:lnTo>
                    <a:pt x="1826" y="3217"/>
                  </a:lnTo>
                  <a:lnTo>
                    <a:pt x="1838" y="3215"/>
                  </a:lnTo>
                  <a:lnTo>
                    <a:pt x="1872" y="3210"/>
                  </a:lnTo>
                  <a:lnTo>
                    <a:pt x="1911" y="3201"/>
                  </a:lnTo>
                  <a:lnTo>
                    <a:pt x="1932" y="3196"/>
                  </a:lnTo>
                  <a:lnTo>
                    <a:pt x="1950" y="3190"/>
                  </a:lnTo>
                  <a:lnTo>
                    <a:pt x="1967" y="3185"/>
                  </a:lnTo>
                  <a:lnTo>
                    <a:pt x="1982" y="3179"/>
                  </a:lnTo>
                  <a:lnTo>
                    <a:pt x="1993" y="3173"/>
                  </a:lnTo>
                  <a:lnTo>
                    <a:pt x="2002" y="3169"/>
                  </a:lnTo>
                  <a:lnTo>
                    <a:pt x="2009" y="3166"/>
                  </a:lnTo>
                  <a:lnTo>
                    <a:pt x="2016" y="3165"/>
                  </a:lnTo>
                  <a:lnTo>
                    <a:pt x="2023" y="3166"/>
                  </a:lnTo>
                  <a:lnTo>
                    <a:pt x="2032" y="3169"/>
                  </a:lnTo>
                  <a:lnTo>
                    <a:pt x="2044" y="3175"/>
                  </a:lnTo>
                  <a:lnTo>
                    <a:pt x="2059" y="3184"/>
                  </a:lnTo>
                  <a:lnTo>
                    <a:pt x="2077" y="3195"/>
                  </a:lnTo>
                  <a:lnTo>
                    <a:pt x="2093" y="3204"/>
                  </a:lnTo>
                  <a:lnTo>
                    <a:pt x="2107" y="3211"/>
                  </a:lnTo>
                  <a:lnTo>
                    <a:pt x="2119" y="3215"/>
                  </a:lnTo>
                  <a:lnTo>
                    <a:pt x="2133" y="3227"/>
                  </a:lnTo>
                  <a:lnTo>
                    <a:pt x="2151" y="3239"/>
                  </a:lnTo>
                  <a:lnTo>
                    <a:pt x="2161" y="3244"/>
                  </a:lnTo>
                  <a:lnTo>
                    <a:pt x="2170" y="3249"/>
                  </a:lnTo>
                  <a:lnTo>
                    <a:pt x="2181" y="3254"/>
                  </a:lnTo>
                  <a:lnTo>
                    <a:pt x="2192" y="3258"/>
                  </a:lnTo>
                  <a:lnTo>
                    <a:pt x="2203" y="3261"/>
                  </a:lnTo>
                  <a:lnTo>
                    <a:pt x="2213" y="3263"/>
                  </a:lnTo>
                  <a:lnTo>
                    <a:pt x="2224" y="3266"/>
                  </a:lnTo>
                  <a:lnTo>
                    <a:pt x="2235" y="3266"/>
                  </a:lnTo>
                  <a:lnTo>
                    <a:pt x="2245" y="3266"/>
                  </a:lnTo>
                  <a:lnTo>
                    <a:pt x="2254" y="3263"/>
                  </a:lnTo>
                  <a:lnTo>
                    <a:pt x="2264" y="3260"/>
                  </a:lnTo>
                  <a:lnTo>
                    <a:pt x="2273" y="3255"/>
                  </a:lnTo>
                  <a:lnTo>
                    <a:pt x="2279" y="3249"/>
                  </a:lnTo>
                  <a:lnTo>
                    <a:pt x="2283" y="3243"/>
                  </a:lnTo>
                  <a:lnTo>
                    <a:pt x="2287" y="3237"/>
                  </a:lnTo>
                  <a:lnTo>
                    <a:pt x="2289" y="3229"/>
                  </a:lnTo>
                  <a:lnTo>
                    <a:pt x="2290" y="3222"/>
                  </a:lnTo>
                  <a:lnTo>
                    <a:pt x="2289" y="3213"/>
                  </a:lnTo>
                  <a:lnTo>
                    <a:pt x="2288" y="3205"/>
                  </a:lnTo>
                  <a:lnTo>
                    <a:pt x="2285" y="3198"/>
                  </a:lnTo>
                  <a:lnTo>
                    <a:pt x="2281" y="3188"/>
                  </a:lnTo>
                  <a:lnTo>
                    <a:pt x="2277" y="3180"/>
                  </a:lnTo>
                  <a:lnTo>
                    <a:pt x="2270" y="3172"/>
                  </a:lnTo>
                  <a:lnTo>
                    <a:pt x="2265" y="3166"/>
                  </a:lnTo>
                  <a:lnTo>
                    <a:pt x="2251" y="3153"/>
                  </a:lnTo>
                  <a:lnTo>
                    <a:pt x="2237" y="3142"/>
                  </a:lnTo>
                  <a:lnTo>
                    <a:pt x="2237" y="3142"/>
                  </a:lnTo>
                  <a:lnTo>
                    <a:pt x="2225" y="3132"/>
                  </a:lnTo>
                  <a:lnTo>
                    <a:pt x="2216" y="3123"/>
                  </a:lnTo>
                  <a:lnTo>
                    <a:pt x="2212" y="3118"/>
                  </a:lnTo>
                  <a:lnTo>
                    <a:pt x="2209" y="3113"/>
                  </a:lnTo>
                  <a:lnTo>
                    <a:pt x="2208" y="3109"/>
                  </a:lnTo>
                  <a:lnTo>
                    <a:pt x="2208" y="3103"/>
                  </a:lnTo>
                  <a:lnTo>
                    <a:pt x="2208" y="3103"/>
                  </a:lnTo>
                  <a:lnTo>
                    <a:pt x="2209" y="3101"/>
                  </a:lnTo>
                  <a:lnTo>
                    <a:pt x="2224" y="3083"/>
                  </a:lnTo>
                  <a:lnTo>
                    <a:pt x="2240" y="3062"/>
                  </a:lnTo>
                  <a:lnTo>
                    <a:pt x="2249" y="3053"/>
                  </a:lnTo>
                  <a:lnTo>
                    <a:pt x="2258" y="3044"/>
                  </a:lnTo>
                  <a:lnTo>
                    <a:pt x="2266" y="3038"/>
                  </a:lnTo>
                  <a:lnTo>
                    <a:pt x="2275" y="3032"/>
                  </a:lnTo>
                  <a:lnTo>
                    <a:pt x="2291" y="3026"/>
                  </a:lnTo>
                  <a:lnTo>
                    <a:pt x="2303" y="3018"/>
                  </a:lnTo>
                  <a:lnTo>
                    <a:pt x="2305" y="3015"/>
                  </a:lnTo>
                  <a:lnTo>
                    <a:pt x="2306" y="3012"/>
                  </a:lnTo>
                  <a:lnTo>
                    <a:pt x="2304" y="3009"/>
                  </a:lnTo>
                  <a:lnTo>
                    <a:pt x="2297" y="3006"/>
                  </a:lnTo>
                  <a:lnTo>
                    <a:pt x="2283" y="3000"/>
                  </a:lnTo>
                  <a:lnTo>
                    <a:pt x="2273" y="2995"/>
                  </a:lnTo>
                  <a:lnTo>
                    <a:pt x="2271" y="2993"/>
                  </a:lnTo>
                  <a:lnTo>
                    <a:pt x="2269" y="2990"/>
                  </a:lnTo>
                  <a:lnTo>
                    <a:pt x="2268" y="2987"/>
                  </a:lnTo>
                  <a:lnTo>
                    <a:pt x="2268" y="2984"/>
                  </a:lnTo>
                  <a:lnTo>
                    <a:pt x="2268" y="2975"/>
                  </a:lnTo>
                  <a:lnTo>
                    <a:pt x="2270" y="2965"/>
                  </a:lnTo>
                  <a:lnTo>
                    <a:pt x="2276" y="2941"/>
                  </a:lnTo>
                  <a:lnTo>
                    <a:pt x="2282" y="2922"/>
                  </a:lnTo>
                  <a:lnTo>
                    <a:pt x="2285" y="2914"/>
                  </a:lnTo>
                  <a:lnTo>
                    <a:pt x="2290" y="2908"/>
                  </a:lnTo>
                  <a:lnTo>
                    <a:pt x="2296" y="2903"/>
                  </a:lnTo>
                  <a:lnTo>
                    <a:pt x="2304" y="2899"/>
                  </a:lnTo>
                  <a:lnTo>
                    <a:pt x="2308" y="2898"/>
                  </a:lnTo>
                  <a:lnTo>
                    <a:pt x="2312" y="2898"/>
                  </a:lnTo>
                  <a:lnTo>
                    <a:pt x="2318" y="2899"/>
                  </a:lnTo>
                  <a:lnTo>
                    <a:pt x="2324" y="2900"/>
                  </a:lnTo>
                  <a:lnTo>
                    <a:pt x="2338" y="2903"/>
                  </a:lnTo>
                  <a:lnTo>
                    <a:pt x="2352" y="2907"/>
                  </a:lnTo>
                  <a:lnTo>
                    <a:pt x="2360" y="2908"/>
                  </a:lnTo>
                  <a:lnTo>
                    <a:pt x="2367" y="2909"/>
                  </a:lnTo>
                  <a:lnTo>
                    <a:pt x="2375" y="2909"/>
                  </a:lnTo>
                  <a:lnTo>
                    <a:pt x="2381" y="2909"/>
                  </a:lnTo>
                  <a:lnTo>
                    <a:pt x="2388" y="2908"/>
                  </a:lnTo>
                  <a:lnTo>
                    <a:pt x="2393" y="2906"/>
                  </a:lnTo>
                  <a:lnTo>
                    <a:pt x="2398" y="2902"/>
                  </a:lnTo>
                  <a:lnTo>
                    <a:pt x="2403" y="2898"/>
                  </a:lnTo>
                  <a:lnTo>
                    <a:pt x="2412" y="2880"/>
                  </a:lnTo>
                  <a:lnTo>
                    <a:pt x="2422" y="2856"/>
                  </a:lnTo>
                  <a:lnTo>
                    <a:pt x="2428" y="2846"/>
                  </a:lnTo>
                  <a:lnTo>
                    <a:pt x="2436" y="2838"/>
                  </a:lnTo>
                  <a:lnTo>
                    <a:pt x="2439" y="2835"/>
                  </a:lnTo>
                  <a:lnTo>
                    <a:pt x="2445" y="2832"/>
                  </a:lnTo>
                  <a:lnTo>
                    <a:pt x="2449" y="2831"/>
                  </a:lnTo>
                  <a:lnTo>
                    <a:pt x="2454" y="2832"/>
                  </a:lnTo>
                  <a:lnTo>
                    <a:pt x="2474" y="2838"/>
                  </a:lnTo>
                  <a:lnTo>
                    <a:pt x="2495" y="2845"/>
                  </a:lnTo>
                  <a:lnTo>
                    <a:pt x="2506" y="2849"/>
                  </a:lnTo>
                  <a:lnTo>
                    <a:pt x="2517" y="2851"/>
                  </a:lnTo>
                  <a:lnTo>
                    <a:pt x="2527" y="2853"/>
                  </a:lnTo>
                  <a:lnTo>
                    <a:pt x="2537" y="2853"/>
                  </a:lnTo>
                  <a:lnTo>
                    <a:pt x="2546" y="2853"/>
                  </a:lnTo>
                  <a:lnTo>
                    <a:pt x="2554" y="2854"/>
                  </a:lnTo>
                  <a:lnTo>
                    <a:pt x="2562" y="2856"/>
                  </a:lnTo>
                  <a:lnTo>
                    <a:pt x="2568" y="2859"/>
                  </a:lnTo>
                  <a:lnTo>
                    <a:pt x="2574" y="2864"/>
                  </a:lnTo>
                  <a:lnTo>
                    <a:pt x="2580" y="2868"/>
                  </a:lnTo>
                  <a:lnTo>
                    <a:pt x="2585" y="2873"/>
                  </a:lnTo>
                  <a:lnTo>
                    <a:pt x="2591" y="2880"/>
                  </a:lnTo>
                  <a:lnTo>
                    <a:pt x="2594" y="2883"/>
                  </a:lnTo>
                  <a:lnTo>
                    <a:pt x="2597" y="2886"/>
                  </a:lnTo>
                  <a:lnTo>
                    <a:pt x="2602" y="2888"/>
                  </a:lnTo>
                  <a:lnTo>
                    <a:pt x="2605" y="2889"/>
                  </a:lnTo>
                  <a:lnTo>
                    <a:pt x="2612" y="2892"/>
                  </a:lnTo>
                  <a:lnTo>
                    <a:pt x="2620" y="2892"/>
                  </a:lnTo>
                  <a:lnTo>
                    <a:pt x="2631" y="2899"/>
                  </a:lnTo>
                  <a:lnTo>
                    <a:pt x="2642" y="2907"/>
                  </a:lnTo>
                  <a:lnTo>
                    <a:pt x="2654" y="2913"/>
                  </a:lnTo>
                  <a:lnTo>
                    <a:pt x="2667" y="2920"/>
                  </a:lnTo>
                  <a:lnTo>
                    <a:pt x="2680" y="2925"/>
                  </a:lnTo>
                  <a:lnTo>
                    <a:pt x="2693" y="2930"/>
                  </a:lnTo>
                  <a:lnTo>
                    <a:pt x="2708" y="2936"/>
                  </a:lnTo>
                  <a:lnTo>
                    <a:pt x="2722" y="2940"/>
                  </a:lnTo>
                  <a:lnTo>
                    <a:pt x="2744" y="2944"/>
                  </a:lnTo>
                  <a:lnTo>
                    <a:pt x="2772" y="2950"/>
                  </a:lnTo>
                  <a:lnTo>
                    <a:pt x="2786" y="2952"/>
                  </a:lnTo>
                  <a:lnTo>
                    <a:pt x="2801" y="2955"/>
                  </a:lnTo>
                  <a:lnTo>
                    <a:pt x="2817" y="2959"/>
                  </a:lnTo>
                  <a:lnTo>
                    <a:pt x="2832" y="2964"/>
                  </a:lnTo>
                  <a:lnTo>
                    <a:pt x="2846" y="2969"/>
                  </a:lnTo>
                  <a:lnTo>
                    <a:pt x="2858" y="2975"/>
                  </a:lnTo>
                  <a:lnTo>
                    <a:pt x="2869" y="2983"/>
                  </a:lnTo>
                  <a:lnTo>
                    <a:pt x="2880" y="2992"/>
                  </a:lnTo>
                  <a:lnTo>
                    <a:pt x="2884" y="2997"/>
                  </a:lnTo>
                  <a:lnTo>
                    <a:pt x="2887" y="3002"/>
                  </a:lnTo>
                  <a:lnTo>
                    <a:pt x="2891" y="3008"/>
                  </a:lnTo>
                  <a:lnTo>
                    <a:pt x="2894" y="3014"/>
                  </a:lnTo>
                  <a:lnTo>
                    <a:pt x="2896" y="3021"/>
                  </a:lnTo>
                  <a:lnTo>
                    <a:pt x="2897" y="3028"/>
                  </a:lnTo>
                  <a:lnTo>
                    <a:pt x="2898" y="3036"/>
                  </a:lnTo>
                  <a:lnTo>
                    <a:pt x="2897" y="3043"/>
                  </a:lnTo>
                  <a:lnTo>
                    <a:pt x="2896" y="3055"/>
                  </a:lnTo>
                  <a:lnTo>
                    <a:pt x="2893" y="3066"/>
                  </a:lnTo>
                  <a:lnTo>
                    <a:pt x="2889" y="3074"/>
                  </a:lnTo>
                  <a:lnTo>
                    <a:pt x="2886" y="3082"/>
                  </a:lnTo>
                  <a:lnTo>
                    <a:pt x="2885" y="3085"/>
                  </a:lnTo>
                  <a:lnTo>
                    <a:pt x="2884" y="3088"/>
                  </a:lnTo>
                  <a:lnTo>
                    <a:pt x="2885" y="3090"/>
                  </a:lnTo>
                  <a:lnTo>
                    <a:pt x="2885" y="3093"/>
                  </a:lnTo>
                  <a:lnTo>
                    <a:pt x="2887" y="3094"/>
                  </a:lnTo>
                  <a:lnTo>
                    <a:pt x="2891" y="3095"/>
                  </a:lnTo>
                  <a:lnTo>
                    <a:pt x="2895" y="3096"/>
                  </a:lnTo>
                  <a:lnTo>
                    <a:pt x="2899" y="3096"/>
                  </a:lnTo>
                  <a:lnTo>
                    <a:pt x="2906" y="3096"/>
                  </a:lnTo>
                  <a:lnTo>
                    <a:pt x="2910" y="3095"/>
                  </a:lnTo>
                  <a:lnTo>
                    <a:pt x="2914" y="3093"/>
                  </a:lnTo>
                  <a:lnTo>
                    <a:pt x="2919" y="3090"/>
                  </a:lnTo>
                  <a:lnTo>
                    <a:pt x="2926" y="3085"/>
                  </a:lnTo>
                  <a:lnTo>
                    <a:pt x="2934" y="3081"/>
                  </a:lnTo>
                  <a:lnTo>
                    <a:pt x="2937" y="3079"/>
                  </a:lnTo>
                  <a:lnTo>
                    <a:pt x="2940" y="3076"/>
                  </a:lnTo>
                  <a:lnTo>
                    <a:pt x="2944" y="3075"/>
                  </a:lnTo>
                  <a:lnTo>
                    <a:pt x="2949" y="3074"/>
                  </a:lnTo>
                  <a:lnTo>
                    <a:pt x="2953" y="3074"/>
                  </a:lnTo>
                  <a:lnTo>
                    <a:pt x="2958" y="3075"/>
                  </a:lnTo>
                  <a:lnTo>
                    <a:pt x="2964" y="3076"/>
                  </a:lnTo>
                  <a:lnTo>
                    <a:pt x="2970" y="3080"/>
                  </a:lnTo>
                  <a:lnTo>
                    <a:pt x="2981" y="3087"/>
                  </a:lnTo>
                  <a:lnTo>
                    <a:pt x="2990" y="3095"/>
                  </a:lnTo>
                  <a:lnTo>
                    <a:pt x="2995" y="3102"/>
                  </a:lnTo>
                  <a:lnTo>
                    <a:pt x="3000" y="3109"/>
                  </a:lnTo>
                  <a:lnTo>
                    <a:pt x="3005" y="3114"/>
                  </a:lnTo>
                  <a:lnTo>
                    <a:pt x="3009" y="3118"/>
                  </a:lnTo>
                  <a:lnTo>
                    <a:pt x="3012" y="3119"/>
                  </a:lnTo>
                  <a:lnTo>
                    <a:pt x="3015" y="3122"/>
                  </a:lnTo>
                  <a:lnTo>
                    <a:pt x="3020" y="3122"/>
                  </a:lnTo>
                  <a:lnTo>
                    <a:pt x="3025" y="3122"/>
                  </a:lnTo>
                  <a:lnTo>
                    <a:pt x="3028" y="3122"/>
                  </a:lnTo>
                  <a:lnTo>
                    <a:pt x="3033" y="3121"/>
                  </a:lnTo>
                  <a:lnTo>
                    <a:pt x="3036" y="3118"/>
                  </a:lnTo>
                  <a:lnTo>
                    <a:pt x="3038" y="3116"/>
                  </a:lnTo>
                  <a:lnTo>
                    <a:pt x="3042" y="3110"/>
                  </a:lnTo>
                  <a:lnTo>
                    <a:pt x="3045" y="3101"/>
                  </a:lnTo>
                  <a:lnTo>
                    <a:pt x="3049" y="3093"/>
                  </a:lnTo>
                  <a:lnTo>
                    <a:pt x="3052" y="3084"/>
                  </a:lnTo>
                  <a:lnTo>
                    <a:pt x="3055" y="3076"/>
                  </a:lnTo>
                  <a:lnTo>
                    <a:pt x="3059" y="3071"/>
                  </a:lnTo>
                  <a:lnTo>
                    <a:pt x="3070" y="3071"/>
                  </a:lnTo>
                  <a:lnTo>
                    <a:pt x="3082" y="3070"/>
                  </a:lnTo>
                  <a:lnTo>
                    <a:pt x="3094" y="3068"/>
                  </a:lnTo>
                  <a:lnTo>
                    <a:pt x="3105" y="3065"/>
                  </a:lnTo>
                  <a:lnTo>
                    <a:pt x="3110" y="3062"/>
                  </a:lnTo>
                  <a:lnTo>
                    <a:pt x="3114" y="3060"/>
                  </a:lnTo>
                  <a:lnTo>
                    <a:pt x="3119" y="3057"/>
                  </a:lnTo>
                  <a:lnTo>
                    <a:pt x="3123" y="3054"/>
                  </a:lnTo>
                  <a:lnTo>
                    <a:pt x="3126" y="3050"/>
                  </a:lnTo>
                  <a:lnTo>
                    <a:pt x="3128" y="3045"/>
                  </a:lnTo>
                  <a:lnTo>
                    <a:pt x="3130" y="3041"/>
                  </a:lnTo>
                  <a:lnTo>
                    <a:pt x="3131" y="3036"/>
                  </a:lnTo>
                  <a:lnTo>
                    <a:pt x="3135" y="3021"/>
                  </a:lnTo>
                  <a:lnTo>
                    <a:pt x="3138" y="3007"/>
                  </a:lnTo>
                  <a:lnTo>
                    <a:pt x="3140" y="3000"/>
                  </a:lnTo>
                  <a:lnTo>
                    <a:pt x="3143" y="2995"/>
                  </a:lnTo>
                  <a:lnTo>
                    <a:pt x="3147" y="2989"/>
                  </a:lnTo>
                  <a:lnTo>
                    <a:pt x="3150" y="2984"/>
                  </a:lnTo>
                  <a:lnTo>
                    <a:pt x="3157" y="2979"/>
                  </a:lnTo>
                  <a:lnTo>
                    <a:pt x="3165" y="2973"/>
                  </a:lnTo>
                  <a:lnTo>
                    <a:pt x="3172" y="2969"/>
                  </a:lnTo>
                  <a:lnTo>
                    <a:pt x="3181" y="2966"/>
                  </a:lnTo>
                  <a:lnTo>
                    <a:pt x="3191" y="2963"/>
                  </a:lnTo>
                  <a:lnTo>
                    <a:pt x="3200" y="2961"/>
                  </a:lnTo>
                  <a:lnTo>
                    <a:pt x="3210" y="2960"/>
                  </a:lnTo>
                  <a:lnTo>
                    <a:pt x="3221" y="2959"/>
                  </a:lnTo>
                  <a:lnTo>
                    <a:pt x="3241" y="2959"/>
                  </a:lnTo>
                  <a:lnTo>
                    <a:pt x="3262" y="2961"/>
                  </a:lnTo>
                  <a:lnTo>
                    <a:pt x="3281" y="2964"/>
                  </a:lnTo>
                  <a:lnTo>
                    <a:pt x="3298" y="2966"/>
                  </a:lnTo>
                  <a:lnTo>
                    <a:pt x="3311" y="2968"/>
                  </a:lnTo>
                  <a:lnTo>
                    <a:pt x="3324" y="2969"/>
                  </a:lnTo>
                  <a:lnTo>
                    <a:pt x="3336" y="2969"/>
                  </a:lnTo>
                  <a:lnTo>
                    <a:pt x="3346" y="2969"/>
                  </a:lnTo>
                  <a:lnTo>
                    <a:pt x="3357" y="2968"/>
                  </a:lnTo>
                  <a:lnTo>
                    <a:pt x="3367" y="2966"/>
                  </a:lnTo>
                  <a:lnTo>
                    <a:pt x="3377" y="2964"/>
                  </a:lnTo>
                  <a:lnTo>
                    <a:pt x="3385" y="2961"/>
                  </a:lnTo>
                  <a:lnTo>
                    <a:pt x="3402" y="2955"/>
                  </a:lnTo>
                  <a:lnTo>
                    <a:pt x="3416" y="2946"/>
                  </a:lnTo>
                  <a:lnTo>
                    <a:pt x="3430" y="2938"/>
                  </a:lnTo>
                  <a:lnTo>
                    <a:pt x="3442" y="2928"/>
                  </a:lnTo>
                  <a:lnTo>
                    <a:pt x="3465" y="2909"/>
                  </a:lnTo>
                  <a:lnTo>
                    <a:pt x="3486" y="2890"/>
                  </a:lnTo>
                  <a:lnTo>
                    <a:pt x="3497" y="2884"/>
                  </a:lnTo>
                  <a:lnTo>
                    <a:pt x="3509" y="2878"/>
                  </a:lnTo>
                  <a:lnTo>
                    <a:pt x="3515" y="2875"/>
                  </a:lnTo>
                  <a:lnTo>
                    <a:pt x="3522" y="2874"/>
                  </a:lnTo>
                  <a:lnTo>
                    <a:pt x="3528" y="2873"/>
                  </a:lnTo>
                  <a:lnTo>
                    <a:pt x="3535" y="2873"/>
                  </a:lnTo>
                  <a:lnTo>
                    <a:pt x="3535" y="2873"/>
                  </a:lnTo>
                  <a:lnTo>
                    <a:pt x="3535" y="2873"/>
                  </a:lnTo>
                  <a:lnTo>
                    <a:pt x="3548" y="2873"/>
                  </a:lnTo>
                  <a:lnTo>
                    <a:pt x="3561" y="2874"/>
                  </a:lnTo>
                  <a:lnTo>
                    <a:pt x="3577" y="2875"/>
                  </a:lnTo>
                  <a:lnTo>
                    <a:pt x="3593" y="2877"/>
                  </a:lnTo>
                  <a:lnTo>
                    <a:pt x="3610" y="2878"/>
                  </a:lnTo>
                  <a:lnTo>
                    <a:pt x="3626" y="2878"/>
                  </a:lnTo>
                  <a:lnTo>
                    <a:pt x="3640" y="2877"/>
                  </a:lnTo>
                  <a:lnTo>
                    <a:pt x="3652" y="2874"/>
                  </a:lnTo>
                  <a:lnTo>
                    <a:pt x="3661" y="2872"/>
                  </a:lnTo>
                  <a:lnTo>
                    <a:pt x="3670" y="2869"/>
                  </a:lnTo>
                  <a:lnTo>
                    <a:pt x="3678" y="2866"/>
                  </a:lnTo>
                  <a:lnTo>
                    <a:pt x="3684" y="2861"/>
                  </a:lnTo>
                  <a:lnTo>
                    <a:pt x="3688" y="2856"/>
                  </a:lnTo>
                  <a:lnTo>
                    <a:pt x="3693" y="2851"/>
                  </a:lnTo>
                  <a:lnTo>
                    <a:pt x="3695" y="2845"/>
                  </a:lnTo>
                  <a:lnTo>
                    <a:pt x="3697" y="2839"/>
                  </a:lnTo>
                  <a:lnTo>
                    <a:pt x="3699" y="2825"/>
                  </a:lnTo>
                  <a:lnTo>
                    <a:pt x="3699" y="2811"/>
                  </a:lnTo>
                  <a:lnTo>
                    <a:pt x="3698" y="2795"/>
                  </a:lnTo>
                  <a:lnTo>
                    <a:pt x="3697" y="2779"/>
                  </a:lnTo>
                  <a:lnTo>
                    <a:pt x="3697" y="2763"/>
                  </a:lnTo>
                  <a:lnTo>
                    <a:pt x="3699" y="2746"/>
                  </a:lnTo>
                  <a:lnTo>
                    <a:pt x="3701" y="2739"/>
                  </a:lnTo>
                  <a:lnTo>
                    <a:pt x="3704" y="2731"/>
                  </a:lnTo>
                  <a:lnTo>
                    <a:pt x="3708" y="2724"/>
                  </a:lnTo>
                  <a:lnTo>
                    <a:pt x="3713" y="2716"/>
                  </a:lnTo>
                  <a:lnTo>
                    <a:pt x="3720" y="2710"/>
                  </a:lnTo>
                  <a:lnTo>
                    <a:pt x="3727" y="2703"/>
                  </a:lnTo>
                  <a:lnTo>
                    <a:pt x="3736" y="2697"/>
                  </a:lnTo>
                  <a:lnTo>
                    <a:pt x="3746" y="2691"/>
                  </a:lnTo>
                  <a:lnTo>
                    <a:pt x="3779" y="2676"/>
                  </a:lnTo>
                  <a:lnTo>
                    <a:pt x="3811" y="2660"/>
                  </a:lnTo>
                  <a:lnTo>
                    <a:pt x="3844" y="2647"/>
                  </a:lnTo>
                  <a:lnTo>
                    <a:pt x="3876" y="2630"/>
                  </a:lnTo>
                  <a:lnTo>
                    <a:pt x="3884" y="2626"/>
                  </a:lnTo>
                  <a:lnTo>
                    <a:pt x="3890" y="2617"/>
                  </a:lnTo>
                  <a:lnTo>
                    <a:pt x="3898" y="2607"/>
                  </a:lnTo>
                  <a:lnTo>
                    <a:pt x="3905" y="2594"/>
                  </a:lnTo>
                  <a:lnTo>
                    <a:pt x="3913" y="2578"/>
                  </a:lnTo>
                  <a:lnTo>
                    <a:pt x="3921" y="2562"/>
                  </a:lnTo>
                  <a:lnTo>
                    <a:pt x="3928" y="2543"/>
                  </a:lnTo>
                  <a:lnTo>
                    <a:pt x="3935" y="2525"/>
                  </a:lnTo>
                  <a:lnTo>
                    <a:pt x="3940" y="2507"/>
                  </a:lnTo>
                  <a:lnTo>
                    <a:pt x="3945" y="2489"/>
                  </a:lnTo>
                  <a:lnTo>
                    <a:pt x="3948" y="2470"/>
                  </a:lnTo>
                  <a:lnTo>
                    <a:pt x="3952" y="2453"/>
                  </a:lnTo>
                  <a:lnTo>
                    <a:pt x="3954" y="2438"/>
                  </a:lnTo>
                  <a:lnTo>
                    <a:pt x="3954" y="2424"/>
                  </a:lnTo>
                  <a:lnTo>
                    <a:pt x="3953" y="2412"/>
                  </a:lnTo>
                  <a:lnTo>
                    <a:pt x="3951" y="2404"/>
                  </a:lnTo>
                  <a:lnTo>
                    <a:pt x="3947" y="2398"/>
                  </a:lnTo>
                  <a:lnTo>
                    <a:pt x="3943" y="2394"/>
                  </a:lnTo>
                  <a:lnTo>
                    <a:pt x="3940" y="2391"/>
                  </a:lnTo>
                  <a:lnTo>
                    <a:pt x="3936" y="2389"/>
                  </a:lnTo>
                  <a:lnTo>
                    <a:pt x="3931" y="2387"/>
                  </a:lnTo>
                  <a:lnTo>
                    <a:pt x="3926" y="2387"/>
                  </a:lnTo>
                  <a:lnTo>
                    <a:pt x="3922" y="2387"/>
                  </a:lnTo>
                  <a:lnTo>
                    <a:pt x="3916" y="2387"/>
                  </a:lnTo>
                  <a:lnTo>
                    <a:pt x="3895" y="2392"/>
                  </a:lnTo>
                  <a:lnTo>
                    <a:pt x="3874" y="2393"/>
                  </a:lnTo>
                  <a:lnTo>
                    <a:pt x="3868" y="2392"/>
                  </a:lnTo>
                  <a:lnTo>
                    <a:pt x="3861" y="2391"/>
                  </a:lnTo>
                  <a:lnTo>
                    <a:pt x="3855" y="2389"/>
                  </a:lnTo>
                  <a:lnTo>
                    <a:pt x="3849" y="2386"/>
                  </a:lnTo>
                  <a:lnTo>
                    <a:pt x="3837" y="2380"/>
                  </a:lnTo>
                  <a:lnTo>
                    <a:pt x="3826" y="2372"/>
                  </a:lnTo>
                  <a:lnTo>
                    <a:pt x="3816" y="2364"/>
                  </a:lnTo>
                  <a:lnTo>
                    <a:pt x="3808" y="2354"/>
                  </a:lnTo>
                  <a:lnTo>
                    <a:pt x="3800" y="2343"/>
                  </a:lnTo>
                  <a:lnTo>
                    <a:pt x="3793" y="2333"/>
                  </a:lnTo>
                  <a:lnTo>
                    <a:pt x="3783" y="2319"/>
                  </a:lnTo>
                  <a:lnTo>
                    <a:pt x="3773" y="2306"/>
                  </a:lnTo>
                  <a:lnTo>
                    <a:pt x="3768" y="2300"/>
                  </a:lnTo>
                  <a:lnTo>
                    <a:pt x="3763" y="2296"/>
                  </a:lnTo>
                  <a:lnTo>
                    <a:pt x="3756" y="2291"/>
                  </a:lnTo>
                  <a:lnTo>
                    <a:pt x="3750" y="2286"/>
                  </a:lnTo>
                  <a:lnTo>
                    <a:pt x="3743" y="2283"/>
                  </a:lnTo>
                  <a:lnTo>
                    <a:pt x="3735" y="2280"/>
                  </a:lnTo>
                  <a:lnTo>
                    <a:pt x="3727" y="2278"/>
                  </a:lnTo>
                  <a:lnTo>
                    <a:pt x="3718" y="2277"/>
                  </a:lnTo>
                  <a:lnTo>
                    <a:pt x="3700" y="2275"/>
                  </a:lnTo>
                  <a:lnTo>
                    <a:pt x="3681" y="2275"/>
                  </a:lnTo>
                  <a:lnTo>
                    <a:pt x="3643" y="2276"/>
                  </a:lnTo>
                  <a:lnTo>
                    <a:pt x="3609" y="2277"/>
                  </a:lnTo>
                  <a:lnTo>
                    <a:pt x="3592" y="2276"/>
                  </a:lnTo>
                  <a:lnTo>
                    <a:pt x="3577" y="2276"/>
                  </a:lnTo>
                  <a:lnTo>
                    <a:pt x="3563" y="2277"/>
                  </a:lnTo>
                  <a:lnTo>
                    <a:pt x="3550" y="2280"/>
                  </a:lnTo>
                  <a:lnTo>
                    <a:pt x="3544" y="2281"/>
                  </a:lnTo>
                  <a:lnTo>
                    <a:pt x="3539" y="2284"/>
                  </a:lnTo>
                  <a:lnTo>
                    <a:pt x="3535" y="2288"/>
                  </a:lnTo>
                  <a:lnTo>
                    <a:pt x="3530" y="2291"/>
                  </a:lnTo>
                  <a:lnTo>
                    <a:pt x="3526" y="2295"/>
                  </a:lnTo>
                  <a:lnTo>
                    <a:pt x="3523" y="2300"/>
                  </a:lnTo>
                  <a:lnTo>
                    <a:pt x="3521" y="2307"/>
                  </a:lnTo>
                  <a:lnTo>
                    <a:pt x="3518" y="2314"/>
                  </a:lnTo>
                  <a:lnTo>
                    <a:pt x="3512" y="2335"/>
                  </a:lnTo>
                  <a:lnTo>
                    <a:pt x="3505" y="2354"/>
                  </a:lnTo>
                  <a:lnTo>
                    <a:pt x="3499" y="2364"/>
                  </a:lnTo>
                  <a:lnTo>
                    <a:pt x="3493" y="2371"/>
                  </a:lnTo>
                  <a:lnTo>
                    <a:pt x="3485" y="2378"/>
                  </a:lnTo>
                  <a:lnTo>
                    <a:pt x="3475" y="2383"/>
                  </a:lnTo>
                  <a:lnTo>
                    <a:pt x="3470" y="2386"/>
                  </a:lnTo>
                  <a:lnTo>
                    <a:pt x="3466" y="2389"/>
                  </a:lnTo>
                  <a:lnTo>
                    <a:pt x="3463" y="2392"/>
                  </a:lnTo>
                  <a:lnTo>
                    <a:pt x="3459" y="2396"/>
                  </a:lnTo>
                  <a:lnTo>
                    <a:pt x="3454" y="2405"/>
                  </a:lnTo>
                  <a:lnTo>
                    <a:pt x="3451" y="2414"/>
                  </a:lnTo>
                  <a:lnTo>
                    <a:pt x="3449" y="2425"/>
                  </a:lnTo>
                  <a:lnTo>
                    <a:pt x="3448" y="2437"/>
                  </a:lnTo>
                  <a:lnTo>
                    <a:pt x="3448" y="2450"/>
                  </a:lnTo>
                  <a:lnTo>
                    <a:pt x="3448" y="2464"/>
                  </a:lnTo>
                  <a:lnTo>
                    <a:pt x="3448" y="2464"/>
                  </a:lnTo>
                  <a:lnTo>
                    <a:pt x="3446" y="2475"/>
                  </a:lnTo>
                  <a:lnTo>
                    <a:pt x="3444" y="2484"/>
                  </a:lnTo>
                  <a:lnTo>
                    <a:pt x="3441" y="2492"/>
                  </a:lnTo>
                  <a:lnTo>
                    <a:pt x="3437" y="2499"/>
                  </a:lnTo>
                  <a:lnTo>
                    <a:pt x="3432" y="2507"/>
                  </a:lnTo>
                  <a:lnTo>
                    <a:pt x="3428" y="2515"/>
                  </a:lnTo>
                  <a:lnTo>
                    <a:pt x="3425" y="2526"/>
                  </a:lnTo>
                  <a:lnTo>
                    <a:pt x="3421" y="2539"/>
                  </a:lnTo>
                  <a:lnTo>
                    <a:pt x="3434" y="2542"/>
                  </a:lnTo>
                  <a:lnTo>
                    <a:pt x="3437" y="2530"/>
                  </a:lnTo>
                  <a:lnTo>
                    <a:pt x="3441" y="2521"/>
                  </a:lnTo>
                  <a:lnTo>
                    <a:pt x="3444" y="2513"/>
                  </a:lnTo>
                  <a:lnTo>
                    <a:pt x="3449" y="2506"/>
                  </a:lnTo>
                  <a:lnTo>
                    <a:pt x="3453" y="2497"/>
                  </a:lnTo>
                  <a:lnTo>
                    <a:pt x="3457" y="2487"/>
                  </a:lnTo>
                  <a:lnTo>
                    <a:pt x="3459" y="2477"/>
                  </a:lnTo>
                  <a:lnTo>
                    <a:pt x="3460" y="2464"/>
                  </a:lnTo>
                  <a:lnTo>
                    <a:pt x="3460" y="2464"/>
                  </a:lnTo>
                  <a:lnTo>
                    <a:pt x="3462" y="2441"/>
                  </a:lnTo>
                  <a:lnTo>
                    <a:pt x="3464" y="2421"/>
                  </a:lnTo>
                  <a:lnTo>
                    <a:pt x="3466" y="2412"/>
                  </a:lnTo>
                  <a:lnTo>
                    <a:pt x="3469" y="2406"/>
                  </a:lnTo>
                  <a:lnTo>
                    <a:pt x="3471" y="2403"/>
                  </a:lnTo>
                  <a:lnTo>
                    <a:pt x="3473" y="2400"/>
                  </a:lnTo>
                  <a:lnTo>
                    <a:pt x="3477" y="2397"/>
                  </a:lnTo>
                  <a:lnTo>
                    <a:pt x="3480" y="2396"/>
                  </a:lnTo>
                  <a:lnTo>
                    <a:pt x="3486" y="2393"/>
                  </a:lnTo>
                  <a:lnTo>
                    <a:pt x="3492" y="2390"/>
                  </a:lnTo>
                  <a:lnTo>
                    <a:pt x="3497" y="2386"/>
                  </a:lnTo>
                  <a:lnTo>
                    <a:pt x="3501" y="2382"/>
                  </a:lnTo>
                  <a:lnTo>
                    <a:pt x="3509" y="2374"/>
                  </a:lnTo>
                  <a:lnTo>
                    <a:pt x="3515" y="2364"/>
                  </a:lnTo>
                  <a:lnTo>
                    <a:pt x="3520" y="2353"/>
                  </a:lnTo>
                  <a:lnTo>
                    <a:pt x="3524" y="2341"/>
                  </a:lnTo>
                  <a:lnTo>
                    <a:pt x="3528" y="2329"/>
                  </a:lnTo>
                  <a:lnTo>
                    <a:pt x="3531" y="2318"/>
                  </a:lnTo>
                  <a:lnTo>
                    <a:pt x="3532" y="2312"/>
                  </a:lnTo>
                  <a:lnTo>
                    <a:pt x="3535" y="2308"/>
                  </a:lnTo>
                  <a:lnTo>
                    <a:pt x="3538" y="2304"/>
                  </a:lnTo>
                  <a:lnTo>
                    <a:pt x="3541" y="2300"/>
                  </a:lnTo>
                  <a:lnTo>
                    <a:pt x="3544" y="2297"/>
                  </a:lnTo>
                  <a:lnTo>
                    <a:pt x="3549" y="2295"/>
                  </a:lnTo>
                  <a:lnTo>
                    <a:pt x="3553" y="2293"/>
                  </a:lnTo>
                  <a:lnTo>
                    <a:pt x="3557" y="2292"/>
                  </a:lnTo>
                  <a:lnTo>
                    <a:pt x="3568" y="2290"/>
                  </a:lnTo>
                  <a:lnTo>
                    <a:pt x="3580" y="2290"/>
                  </a:lnTo>
                  <a:lnTo>
                    <a:pt x="3594" y="2290"/>
                  </a:lnTo>
                  <a:lnTo>
                    <a:pt x="3608" y="2290"/>
                  </a:lnTo>
                  <a:lnTo>
                    <a:pt x="3640" y="2289"/>
                  </a:lnTo>
                  <a:lnTo>
                    <a:pt x="3678" y="2288"/>
                  </a:lnTo>
                  <a:lnTo>
                    <a:pt x="3696" y="2289"/>
                  </a:lnTo>
                  <a:lnTo>
                    <a:pt x="3714" y="2290"/>
                  </a:lnTo>
                  <a:lnTo>
                    <a:pt x="3722" y="2291"/>
                  </a:lnTo>
                  <a:lnTo>
                    <a:pt x="3730" y="2293"/>
                  </a:lnTo>
                  <a:lnTo>
                    <a:pt x="3737" y="2295"/>
                  </a:lnTo>
                  <a:lnTo>
                    <a:pt x="3743" y="2298"/>
                  </a:lnTo>
                  <a:lnTo>
                    <a:pt x="3750" y="2303"/>
                  </a:lnTo>
                  <a:lnTo>
                    <a:pt x="3754" y="2306"/>
                  </a:lnTo>
                  <a:lnTo>
                    <a:pt x="3759" y="2311"/>
                  </a:lnTo>
                  <a:lnTo>
                    <a:pt x="3764" y="2315"/>
                  </a:lnTo>
                  <a:lnTo>
                    <a:pt x="3772" y="2327"/>
                  </a:lnTo>
                  <a:lnTo>
                    <a:pt x="3781" y="2339"/>
                  </a:lnTo>
                  <a:lnTo>
                    <a:pt x="3789" y="2352"/>
                  </a:lnTo>
                  <a:lnTo>
                    <a:pt x="3798" y="2364"/>
                  </a:lnTo>
                  <a:lnTo>
                    <a:pt x="3809" y="2375"/>
                  </a:lnTo>
                  <a:lnTo>
                    <a:pt x="3819" y="2384"/>
                  </a:lnTo>
                  <a:lnTo>
                    <a:pt x="3831" y="2393"/>
                  </a:lnTo>
                  <a:lnTo>
                    <a:pt x="3844" y="2399"/>
                  </a:lnTo>
                  <a:lnTo>
                    <a:pt x="3851" y="2401"/>
                  </a:lnTo>
                  <a:lnTo>
                    <a:pt x="3858" y="2404"/>
                  </a:lnTo>
                  <a:lnTo>
                    <a:pt x="3866" y="2406"/>
                  </a:lnTo>
                  <a:lnTo>
                    <a:pt x="3873" y="2407"/>
                  </a:lnTo>
                  <a:lnTo>
                    <a:pt x="3889" y="2405"/>
                  </a:lnTo>
                  <a:lnTo>
                    <a:pt x="3909" y="2401"/>
                  </a:lnTo>
                  <a:lnTo>
                    <a:pt x="3918" y="2401"/>
                  </a:lnTo>
                  <a:lnTo>
                    <a:pt x="3927" y="2401"/>
                  </a:lnTo>
                  <a:lnTo>
                    <a:pt x="3930" y="2403"/>
                  </a:lnTo>
                  <a:lnTo>
                    <a:pt x="3933" y="2405"/>
                  </a:lnTo>
                  <a:lnTo>
                    <a:pt x="3937" y="2407"/>
                  </a:lnTo>
                  <a:lnTo>
                    <a:pt x="3939" y="2409"/>
                  </a:lnTo>
                  <a:lnTo>
                    <a:pt x="3940" y="2417"/>
                  </a:lnTo>
                  <a:lnTo>
                    <a:pt x="3941" y="2427"/>
                  </a:lnTo>
                  <a:lnTo>
                    <a:pt x="3940" y="2439"/>
                  </a:lnTo>
                  <a:lnTo>
                    <a:pt x="3938" y="2453"/>
                  </a:lnTo>
                  <a:lnTo>
                    <a:pt x="3935" y="2469"/>
                  </a:lnTo>
                  <a:lnTo>
                    <a:pt x="3931" y="2485"/>
                  </a:lnTo>
                  <a:lnTo>
                    <a:pt x="3926" y="2504"/>
                  </a:lnTo>
                  <a:lnTo>
                    <a:pt x="3921" y="2521"/>
                  </a:lnTo>
                  <a:lnTo>
                    <a:pt x="3914" y="2538"/>
                  </a:lnTo>
                  <a:lnTo>
                    <a:pt x="3908" y="2555"/>
                  </a:lnTo>
                  <a:lnTo>
                    <a:pt x="3901" y="2570"/>
                  </a:lnTo>
                  <a:lnTo>
                    <a:pt x="3895" y="2584"/>
                  </a:lnTo>
                  <a:lnTo>
                    <a:pt x="3888" y="2597"/>
                  </a:lnTo>
                  <a:lnTo>
                    <a:pt x="3882" y="2607"/>
                  </a:lnTo>
                  <a:lnTo>
                    <a:pt x="3876" y="2614"/>
                  </a:lnTo>
                  <a:lnTo>
                    <a:pt x="3871" y="2619"/>
                  </a:lnTo>
                  <a:lnTo>
                    <a:pt x="3838" y="2635"/>
                  </a:lnTo>
                  <a:lnTo>
                    <a:pt x="3806" y="2649"/>
                  </a:lnTo>
                  <a:lnTo>
                    <a:pt x="3772" y="2664"/>
                  </a:lnTo>
                  <a:lnTo>
                    <a:pt x="3740" y="2679"/>
                  </a:lnTo>
                  <a:lnTo>
                    <a:pt x="3729" y="2685"/>
                  </a:lnTo>
                  <a:lnTo>
                    <a:pt x="3721" y="2691"/>
                  </a:lnTo>
                  <a:lnTo>
                    <a:pt x="3713" y="2697"/>
                  </a:lnTo>
                  <a:lnTo>
                    <a:pt x="3708" y="2705"/>
                  </a:lnTo>
                  <a:lnTo>
                    <a:pt x="3702" y="2711"/>
                  </a:lnTo>
                  <a:lnTo>
                    <a:pt x="3698" y="2719"/>
                  </a:lnTo>
                  <a:lnTo>
                    <a:pt x="3695" y="2726"/>
                  </a:lnTo>
                  <a:lnTo>
                    <a:pt x="3693" y="2734"/>
                  </a:lnTo>
                  <a:lnTo>
                    <a:pt x="3689" y="2750"/>
                  </a:lnTo>
                  <a:lnTo>
                    <a:pt x="3688" y="2766"/>
                  </a:lnTo>
                  <a:lnTo>
                    <a:pt x="3688" y="2782"/>
                  </a:lnTo>
                  <a:lnTo>
                    <a:pt x="3688" y="2797"/>
                  </a:lnTo>
                  <a:lnTo>
                    <a:pt x="3688" y="2811"/>
                  </a:lnTo>
                  <a:lnTo>
                    <a:pt x="3686" y="2825"/>
                  </a:lnTo>
                  <a:lnTo>
                    <a:pt x="3684" y="2831"/>
                  </a:lnTo>
                  <a:lnTo>
                    <a:pt x="3682" y="2837"/>
                  </a:lnTo>
                  <a:lnTo>
                    <a:pt x="3678" y="2842"/>
                  </a:lnTo>
                  <a:lnTo>
                    <a:pt x="3673" y="2848"/>
                  </a:lnTo>
                  <a:lnTo>
                    <a:pt x="3668" y="2852"/>
                  </a:lnTo>
                  <a:lnTo>
                    <a:pt x="3661" y="2855"/>
                  </a:lnTo>
                  <a:lnTo>
                    <a:pt x="3654" y="2858"/>
                  </a:lnTo>
                  <a:lnTo>
                    <a:pt x="3645" y="2860"/>
                  </a:lnTo>
                  <a:lnTo>
                    <a:pt x="3635" y="2863"/>
                  </a:lnTo>
                  <a:lnTo>
                    <a:pt x="3623" y="2864"/>
                  </a:lnTo>
                  <a:lnTo>
                    <a:pt x="3609" y="2864"/>
                  </a:lnTo>
                  <a:lnTo>
                    <a:pt x="3594" y="2864"/>
                  </a:lnTo>
                  <a:lnTo>
                    <a:pt x="3578" y="2863"/>
                  </a:lnTo>
                  <a:lnTo>
                    <a:pt x="3561" y="2861"/>
                  </a:lnTo>
                  <a:lnTo>
                    <a:pt x="3548" y="2860"/>
                  </a:lnTo>
                  <a:lnTo>
                    <a:pt x="3535" y="2859"/>
                  </a:lnTo>
                  <a:lnTo>
                    <a:pt x="3535" y="2859"/>
                  </a:lnTo>
                  <a:lnTo>
                    <a:pt x="3527" y="2860"/>
                  </a:lnTo>
                  <a:lnTo>
                    <a:pt x="3520" y="2860"/>
                  </a:lnTo>
                  <a:lnTo>
                    <a:pt x="3513" y="2863"/>
                  </a:lnTo>
                  <a:lnTo>
                    <a:pt x="3507" y="2865"/>
                  </a:lnTo>
                  <a:lnTo>
                    <a:pt x="3495" y="2870"/>
                  </a:lnTo>
                  <a:lnTo>
                    <a:pt x="3483" y="2878"/>
                  </a:lnTo>
                  <a:lnTo>
                    <a:pt x="3463" y="2895"/>
                  </a:lnTo>
                  <a:lnTo>
                    <a:pt x="3441" y="2915"/>
                  </a:lnTo>
                  <a:lnTo>
                    <a:pt x="3429" y="2925"/>
                  </a:lnTo>
                  <a:lnTo>
                    <a:pt x="3416" y="2933"/>
                  </a:lnTo>
                  <a:lnTo>
                    <a:pt x="3402" y="2941"/>
                  </a:lnTo>
                  <a:lnTo>
                    <a:pt x="3386" y="2947"/>
                  </a:lnTo>
                  <a:lnTo>
                    <a:pt x="3378" y="2951"/>
                  </a:lnTo>
                  <a:lnTo>
                    <a:pt x="3369" y="2953"/>
                  </a:lnTo>
                  <a:lnTo>
                    <a:pt x="3359" y="2955"/>
                  </a:lnTo>
                  <a:lnTo>
                    <a:pt x="3349" y="2955"/>
                  </a:lnTo>
                  <a:lnTo>
                    <a:pt x="3338" y="2956"/>
                  </a:lnTo>
                  <a:lnTo>
                    <a:pt x="3326" y="2956"/>
                  </a:lnTo>
                  <a:lnTo>
                    <a:pt x="3313" y="2955"/>
                  </a:lnTo>
                  <a:lnTo>
                    <a:pt x="3300" y="2953"/>
                  </a:lnTo>
                  <a:lnTo>
                    <a:pt x="3281" y="2951"/>
                  </a:lnTo>
                  <a:lnTo>
                    <a:pt x="3260" y="2947"/>
                  </a:lnTo>
                  <a:lnTo>
                    <a:pt x="3238" y="2946"/>
                  </a:lnTo>
                  <a:lnTo>
                    <a:pt x="3216" y="2946"/>
                  </a:lnTo>
                  <a:lnTo>
                    <a:pt x="3205" y="2947"/>
                  </a:lnTo>
                  <a:lnTo>
                    <a:pt x="3195" y="2949"/>
                  </a:lnTo>
                  <a:lnTo>
                    <a:pt x="3184" y="2951"/>
                  </a:lnTo>
                  <a:lnTo>
                    <a:pt x="3174" y="2954"/>
                  </a:lnTo>
                  <a:lnTo>
                    <a:pt x="3165" y="2958"/>
                  </a:lnTo>
                  <a:lnTo>
                    <a:pt x="3156" y="2963"/>
                  </a:lnTo>
                  <a:lnTo>
                    <a:pt x="3148" y="2969"/>
                  </a:lnTo>
                  <a:lnTo>
                    <a:pt x="3140" y="2975"/>
                  </a:lnTo>
                  <a:lnTo>
                    <a:pt x="3136" y="2982"/>
                  </a:lnTo>
                  <a:lnTo>
                    <a:pt x="3131" y="2987"/>
                  </a:lnTo>
                  <a:lnTo>
                    <a:pt x="3128" y="2995"/>
                  </a:lnTo>
                  <a:lnTo>
                    <a:pt x="3126" y="3001"/>
                  </a:lnTo>
                  <a:lnTo>
                    <a:pt x="3122" y="3016"/>
                  </a:lnTo>
                  <a:lnTo>
                    <a:pt x="3119" y="3033"/>
                  </a:lnTo>
                  <a:lnTo>
                    <a:pt x="3118" y="3038"/>
                  </a:lnTo>
                  <a:lnTo>
                    <a:pt x="3115" y="3041"/>
                  </a:lnTo>
                  <a:lnTo>
                    <a:pt x="3113" y="3044"/>
                  </a:lnTo>
                  <a:lnTo>
                    <a:pt x="3111" y="3046"/>
                  </a:lnTo>
                  <a:lnTo>
                    <a:pt x="3111" y="3046"/>
                  </a:lnTo>
                  <a:lnTo>
                    <a:pt x="3108" y="3043"/>
                  </a:lnTo>
                  <a:lnTo>
                    <a:pt x="3105" y="3040"/>
                  </a:lnTo>
                  <a:lnTo>
                    <a:pt x="3100" y="3038"/>
                  </a:lnTo>
                  <a:lnTo>
                    <a:pt x="3096" y="3036"/>
                  </a:lnTo>
                  <a:lnTo>
                    <a:pt x="3084" y="3032"/>
                  </a:lnTo>
                  <a:lnTo>
                    <a:pt x="3072" y="3031"/>
                  </a:lnTo>
                  <a:lnTo>
                    <a:pt x="3048" y="3031"/>
                  </a:lnTo>
                  <a:lnTo>
                    <a:pt x="3025" y="3033"/>
                  </a:lnTo>
                  <a:lnTo>
                    <a:pt x="3016" y="3035"/>
                  </a:lnTo>
                  <a:lnTo>
                    <a:pt x="3008" y="3035"/>
                  </a:lnTo>
                  <a:lnTo>
                    <a:pt x="3000" y="3033"/>
                  </a:lnTo>
                  <a:lnTo>
                    <a:pt x="2993" y="3031"/>
                  </a:lnTo>
                  <a:lnTo>
                    <a:pt x="2984" y="3028"/>
                  </a:lnTo>
                  <a:lnTo>
                    <a:pt x="2976" y="3022"/>
                  </a:lnTo>
                  <a:lnTo>
                    <a:pt x="2967" y="3014"/>
                  </a:lnTo>
                  <a:lnTo>
                    <a:pt x="2957" y="3003"/>
                  </a:lnTo>
                  <a:lnTo>
                    <a:pt x="2946" y="2990"/>
                  </a:lnTo>
                  <a:lnTo>
                    <a:pt x="2933" y="2979"/>
                  </a:lnTo>
                  <a:lnTo>
                    <a:pt x="2920" y="2969"/>
                  </a:lnTo>
                  <a:lnTo>
                    <a:pt x="2906" y="2960"/>
                  </a:lnTo>
                  <a:lnTo>
                    <a:pt x="2892" y="2954"/>
                  </a:lnTo>
                  <a:lnTo>
                    <a:pt x="2878" y="2947"/>
                  </a:lnTo>
                  <a:lnTo>
                    <a:pt x="2864" y="2943"/>
                  </a:lnTo>
                  <a:lnTo>
                    <a:pt x="2850" y="2939"/>
                  </a:lnTo>
                  <a:lnTo>
                    <a:pt x="2821" y="2932"/>
                  </a:lnTo>
                  <a:lnTo>
                    <a:pt x="2791" y="2927"/>
                  </a:lnTo>
                  <a:lnTo>
                    <a:pt x="2761" y="2922"/>
                  </a:lnTo>
                  <a:lnTo>
                    <a:pt x="2729" y="2914"/>
                  </a:lnTo>
                  <a:lnTo>
                    <a:pt x="2710" y="2908"/>
                  </a:lnTo>
                  <a:lnTo>
                    <a:pt x="2691" y="2900"/>
                  </a:lnTo>
                  <a:lnTo>
                    <a:pt x="2672" y="2893"/>
                  </a:lnTo>
                  <a:lnTo>
                    <a:pt x="2655" y="2883"/>
                  </a:lnTo>
                  <a:lnTo>
                    <a:pt x="2638" y="2872"/>
                  </a:lnTo>
                  <a:lnTo>
                    <a:pt x="2623" y="2859"/>
                  </a:lnTo>
                  <a:lnTo>
                    <a:pt x="2608" y="2846"/>
                  </a:lnTo>
                  <a:lnTo>
                    <a:pt x="2594" y="2832"/>
                  </a:lnTo>
                  <a:lnTo>
                    <a:pt x="2574" y="2808"/>
                  </a:lnTo>
                  <a:lnTo>
                    <a:pt x="2563" y="2796"/>
                  </a:lnTo>
                  <a:lnTo>
                    <a:pt x="2557" y="2793"/>
                  </a:lnTo>
                  <a:lnTo>
                    <a:pt x="2550" y="2791"/>
                  </a:lnTo>
                  <a:lnTo>
                    <a:pt x="2537" y="2789"/>
                  </a:lnTo>
                  <a:lnTo>
                    <a:pt x="2519" y="2788"/>
                  </a:lnTo>
                  <a:lnTo>
                    <a:pt x="2517" y="2787"/>
                  </a:lnTo>
                  <a:lnTo>
                    <a:pt x="2513" y="2786"/>
                  </a:lnTo>
                  <a:lnTo>
                    <a:pt x="2512" y="2785"/>
                  </a:lnTo>
                  <a:lnTo>
                    <a:pt x="2512" y="2783"/>
                  </a:lnTo>
                  <a:lnTo>
                    <a:pt x="2513" y="2780"/>
                  </a:lnTo>
                  <a:lnTo>
                    <a:pt x="2516" y="2777"/>
                  </a:lnTo>
                  <a:lnTo>
                    <a:pt x="2523" y="2767"/>
                  </a:lnTo>
                  <a:lnTo>
                    <a:pt x="2531" y="2758"/>
                  </a:lnTo>
                  <a:lnTo>
                    <a:pt x="2536" y="2750"/>
                  </a:lnTo>
                  <a:lnTo>
                    <a:pt x="2540" y="2742"/>
                  </a:lnTo>
                  <a:lnTo>
                    <a:pt x="2542" y="2735"/>
                  </a:lnTo>
                  <a:lnTo>
                    <a:pt x="2543" y="2727"/>
                  </a:lnTo>
                  <a:lnTo>
                    <a:pt x="2543" y="2724"/>
                  </a:lnTo>
                  <a:lnTo>
                    <a:pt x="2543" y="2721"/>
                  </a:lnTo>
                  <a:lnTo>
                    <a:pt x="2541" y="2717"/>
                  </a:lnTo>
                  <a:lnTo>
                    <a:pt x="2540" y="2714"/>
                  </a:lnTo>
                  <a:lnTo>
                    <a:pt x="2535" y="2707"/>
                  </a:lnTo>
                  <a:lnTo>
                    <a:pt x="2533" y="2701"/>
                  </a:lnTo>
                  <a:lnTo>
                    <a:pt x="2532" y="2696"/>
                  </a:lnTo>
                  <a:lnTo>
                    <a:pt x="2532" y="2692"/>
                  </a:lnTo>
                  <a:lnTo>
                    <a:pt x="2534" y="2681"/>
                  </a:lnTo>
                  <a:lnTo>
                    <a:pt x="2535" y="2665"/>
                  </a:lnTo>
                  <a:lnTo>
                    <a:pt x="2534" y="2650"/>
                  </a:lnTo>
                  <a:lnTo>
                    <a:pt x="2531" y="2636"/>
                  </a:lnTo>
                  <a:lnTo>
                    <a:pt x="2527" y="2622"/>
                  </a:lnTo>
                  <a:lnTo>
                    <a:pt x="2522" y="2609"/>
                  </a:lnTo>
                  <a:lnTo>
                    <a:pt x="2516" y="2597"/>
                  </a:lnTo>
                  <a:lnTo>
                    <a:pt x="2509" y="2586"/>
                  </a:lnTo>
                  <a:lnTo>
                    <a:pt x="2503" y="2577"/>
                  </a:lnTo>
                  <a:lnTo>
                    <a:pt x="2495" y="2569"/>
                  </a:lnTo>
                  <a:lnTo>
                    <a:pt x="2493" y="2567"/>
                  </a:lnTo>
                  <a:lnTo>
                    <a:pt x="2492" y="2563"/>
                  </a:lnTo>
                  <a:lnTo>
                    <a:pt x="2492" y="2559"/>
                  </a:lnTo>
                  <a:lnTo>
                    <a:pt x="2492" y="2555"/>
                  </a:lnTo>
                  <a:lnTo>
                    <a:pt x="2494" y="2548"/>
                  </a:lnTo>
                  <a:lnTo>
                    <a:pt x="2498" y="2539"/>
                  </a:lnTo>
                  <a:lnTo>
                    <a:pt x="2502" y="2530"/>
                  </a:lnTo>
                  <a:lnTo>
                    <a:pt x="2504" y="2524"/>
                  </a:lnTo>
                  <a:lnTo>
                    <a:pt x="2505" y="2518"/>
                  </a:lnTo>
                  <a:lnTo>
                    <a:pt x="2506" y="2511"/>
                  </a:lnTo>
                  <a:lnTo>
                    <a:pt x="2505" y="2506"/>
                  </a:lnTo>
                  <a:lnTo>
                    <a:pt x="2505" y="2501"/>
                  </a:lnTo>
                  <a:lnTo>
                    <a:pt x="2503" y="2496"/>
                  </a:lnTo>
                  <a:lnTo>
                    <a:pt x="2502" y="2492"/>
                  </a:lnTo>
                  <a:lnTo>
                    <a:pt x="2495" y="2483"/>
                  </a:lnTo>
                  <a:lnTo>
                    <a:pt x="2489" y="2476"/>
                  </a:lnTo>
                  <a:lnTo>
                    <a:pt x="2481" y="2467"/>
                  </a:lnTo>
                  <a:lnTo>
                    <a:pt x="2473" y="2457"/>
                  </a:lnTo>
                  <a:lnTo>
                    <a:pt x="2452" y="2433"/>
                  </a:lnTo>
                  <a:lnTo>
                    <a:pt x="2436" y="2409"/>
                  </a:lnTo>
                  <a:lnTo>
                    <a:pt x="2421" y="2386"/>
                  </a:lnTo>
                  <a:lnTo>
                    <a:pt x="2407" y="2364"/>
                  </a:lnTo>
                  <a:lnTo>
                    <a:pt x="2399" y="2353"/>
                  </a:lnTo>
                  <a:lnTo>
                    <a:pt x="2392" y="2342"/>
                  </a:lnTo>
                  <a:lnTo>
                    <a:pt x="2382" y="2331"/>
                  </a:lnTo>
                  <a:lnTo>
                    <a:pt x="2373" y="2320"/>
                  </a:lnTo>
                  <a:lnTo>
                    <a:pt x="2362" y="2309"/>
                  </a:lnTo>
                  <a:lnTo>
                    <a:pt x="2350" y="2297"/>
                  </a:lnTo>
                  <a:lnTo>
                    <a:pt x="2336" y="2285"/>
                  </a:lnTo>
                  <a:lnTo>
                    <a:pt x="2320" y="2274"/>
                  </a:lnTo>
                  <a:lnTo>
                    <a:pt x="2320" y="2274"/>
                  </a:lnTo>
                  <a:lnTo>
                    <a:pt x="2309" y="2266"/>
                  </a:lnTo>
                  <a:lnTo>
                    <a:pt x="2296" y="2257"/>
                  </a:lnTo>
                  <a:lnTo>
                    <a:pt x="2279" y="2247"/>
                  </a:lnTo>
                  <a:lnTo>
                    <a:pt x="2261" y="2234"/>
                  </a:lnTo>
                  <a:lnTo>
                    <a:pt x="2241" y="2220"/>
                  </a:lnTo>
                  <a:lnTo>
                    <a:pt x="2224" y="2205"/>
                  </a:lnTo>
                  <a:lnTo>
                    <a:pt x="2217" y="2196"/>
                  </a:lnTo>
                  <a:lnTo>
                    <a:pt x="2210" y="2188"/>
                  </a:lnTo>
                  <a:lnTo>
                    <a:pt x="2204" y="2179"/>
                  </a:lnTo>
                  <a:lnTo>
                    <a:pt x="2198" y="2169"/>
                  </a:lnTo>
                  <a:lnTo>
                    <a:pt x="2195" y="2160"/>
                  </a:lnTo>
                  <a:lnTo>
                    <a:pt x="2192" y="2150"/>
                  </a:lnTo>
                  <a:lnTo>
                    <a:pt x="2191" y="2139"/>
                  </a:lnTo>
                  <a:lnTo>
                    <a:pt x="2192" y="2128"/>
                  </a:lnTo>
                  <a:lnTo>
                    <a:pt x="2192" y="2128"/>
                  </a:lnTo>
                  <a:lnTo>
                    <a:pt x="2194" y="2113"/>
                  </a:lnTo>
                  <a:lnTo>
                    <a:pt x="2197" y="2099"/>
                  </a:lnTo>
                  <a:lnTo>
                    <a:pt x="2202" y="2084"/>
                  </a:lnTo>
                  <a:lnTo>
                    <a:pt x="2206" y="2070"/>
                  </a:lnTo>
                  <a:lnTo>
                    <a:pt x="2216" y="2044"/>
                  </a:lnTo>
                  <a:lnTo>
                    <a:pt x="2225" y="2018"/>
                  </a:lnTo>
                  <a:lnTo>
                    <a:pt x="2233" y="1992"/>
                  </a:lnTo>
                  <a:lnTo>
                    <a:pt x="2240" y="1962"/>
                  </a:lnTo>
                  <a:lnTo>
                    <a:pt x="2245" y="1947"/>
                  </a:lnTo>
                  <a:lnTo>
                    <a:pt x="2250" y="1933"/>
                  </a:lnTo>
                  <a:lnTo>
                    <a:pt x="2252" y="1927"/>
                  </a:lnTo>
                  <a:lnTo>
                    <a:pt x="2256" y="1921"/>
                  </a:lnTo>
                  <a:lnTo>
                    <a:pt x="2260" y="1916"/>
                  </a:lnTo>
                  <a:lnTo>
                    <a:pt x="2264" y="1911"/>
                  </a:lnTo>
                  <a:lnTo>
                    <a:pt x="2275" y="1904"/>
                  </a:lnTo>
                  <a:lnTo>
                    <a:pt x="2287" y="1895"/>
                  </a:lnTo>
                  <a:lnTo>
                    <a:pt x="2299" y="1889"/>
                  </a:lnTo>
                  <a:lnTo>
                    <a:pt x="2316" y="1882"/>
                  </a:lnTo>
                  <a:lnTo>
                    <a:pt x="2322" y="1879"/>
                  </a:lnTo>
                  <a:lnTo>
                    <a:pt x="2327" y="1876"/>
                  </a:lnTo>
                  <a:lnTo>
                    <a:pt x="2332" y="1872"/>
                  </a:lnTo>
                  <a:lnTo>
                    <a:pt x="2335" y="1868"/>
                  </a:lnTo>
                  <a:lnTo>
                    <a:pt x="2336" y="1864"/>
                  </a:lnTo>
                  <a:lnTo>
                    <a:pt x="2337" y="1860"/>
                  </a:lnTo>
                  <a:lnTo>
                    <a:pt x="2336" y="1854"/>
                  </a:lnTo>
                  <a:lnTo>
                    <a:pt x="2335" y="1850"/>
                  </a:lnTo>
                  <a:lnTo>
                    <a:pt x="2331" y="1841"/>
                  </a:lnTo>
                  <a:lnTo>
                    <a:pt x="2325" y="1832"/>
                  </a:lnTo>
                  <a:lnTo>
                    <a:pt x="2318" y="1823"/>
                  </a:lnTo>
                  <a:lnTo>
                    <a:pt x="2310" y="1814"/>
                  </a:lnTo>
                  <a:lnTo>
                    <a:pt x="2291" y="1795"/>
                  </a:lnTo>
                  <a:lnTo>
                    <a:pt x="2270" y="1776"/>
                  </a:lnTo>
                  <a:lnTo>
                    <a:pt x="2250" y="1758"/>
                  </a:lnTo>
                  <a:lnTo>
                    <a:pt x="2230" y="1738"/>
                  </a:lnTo>
                  <a:lnTo>
                    <a:pt x="2221" y="1729"/>
                  </a:lnTo>
                  <a:lnTo>
                    <a:pt x="2213" y="1720"/>
                  </a:lnTo>
                  <a:lnTo>
                    <a:pt x="2207" y="1710"/>
                  </a:lnTo>
                  <a:lnTo>
                    <a:pt x="2202" y="1702"/>
                  </a:lnTo>
                  <a:lnTo>
                    <a:pt x="2201" y="1702"/>
                  </a:lnTo>
                  <a:lnTo>
                    <a:pt x="2198" y="1695"/>
                  </a:lnTo>
                  <a:lnTo>
                    <a:pt x="2196" y="1688"/>
                  </a:lnTo>
                  <a:lnTo>
                    <a:pt x="2194" y="1680"/>
                  </a:lnTo>
                  <a:lnTo>
                    <a:pt x="2193" y="1672"/>
                  </a:lnTo>
                  <a:lnTo>
                    <a:pt x="2192" y="1653"/>
                  </a:lnTo>
                  <a:lnTo>
                    <a:pt x="2192" y="1634"/>
                  </a:lnTo>
                  <a:lnTo>
                    <a:pt x="2192" y="1619"/>
                  </a:lnTo>
                  <a:lnTo>
                    <a:pt x="2192" y="1604"/>
                  </a:lnTo>
                  <a:lnTo>
                    <a:pt x="2191" y="1590"/>
                  </a:lnTo>
                  <a:lnTo>
                    <a:pt x="2189" y="1576"/>
                  </a:lnTo>
                  <a:lnTo>
                    <a:pt x="2185" y="1563"/>
                  </a:lnTo>
                  <a:lnTo>
                    <a:pt x="2180" y="1551"/>
                  </a:lnTo>
                  <a:lnTo>
                    <a:pt x="2176" y="1546"/>
                  </a:lnTo>
                  <a:lnTo>
                    <a:pt x="2173" y="1541"/>
                  </a:lnTo>
                  <a:lnTo>
                    <a:pt x="2167" y="1536"/>
                  </a:lnTo>
                  <a:lnTo>
                    <a:pt x="2162" y="1532"/>
                  </a:lnTo>
                  <a:lnTo>
                    <a:pt x="2155" y="1527"/>
                  </a:lnTo>
                  <a:lnTo>
                    <a:pt x="2148" y="1521"/>
                  </a:lnTo>
                  <a:lnTo>
                    <a:pt x="2135" y="1513"/>
                  </a:lnTo>
                  <a:lnTo>
                    <a:pt x="2124" y="1505"/>
                  </a:lnTo>
                  <a:lnTo>
                    <a:pt x="2116" y="1496"/>
                  </a:lnTo>
                  <a:lnTo>
                    <a:pt x="2108" y="1489"/>
                  </a:lnTo>
                  <a:lnTo>
                    <a:pt x="2106" y="1485"/>
                  </a:lnTo>
                  <a:lnTo>
                    <a:pt x="2103" y="1480"/>
                  </a:lnTo>
                  <a:lnTo>
                    <a:pt x="2101" y="1475"/>
                  </a:lnTo>
                  <a:lnTo>
                    <a:pt x="2099" y="1470"/>
                  </a:lnTo>
                  <a:lnTo>
                    <a:pt x="2097" y="1458"/>
                  </a:lnTo>
                  <a:lnTo>
                    <a:pt x="2097" y="1444"/>
                  </a:lnTo>
                  <a:lnTo>
                    <a:pt x="2097" y="1443"/>
                  </a:lnTo>
                  <a:lnTo>
                    <a:pt x="2098" y="1431"/>
                  </a:lnTo>
                  <a:lnTo>
                    <a:pt x="2101" y="1418"/>
                  </a:lnTo>
                  <a:lnTo>
                    <a:pt x="2102" y="1405"/>
                  </a:lnTo>
                  <a:lnTo>
                    <a:pt x="2104" y="1390"/>
                  </a:lnTo>
                  <a:lnTo>
                    <a:pt x="2107" y="1361"/>
                  </a:lnTo>
                  <a:lnTo>
                    <a:pt x="2109" y="1331"/>
                  </a:lnTo>
                  <a:lnTo>
                    <a:pt x="2111" y="1304"/>
                  </a:lnTo>
                  <a:lnTo>
                    <a:pt x="2110" y="1280"/>
                  </a:lnTo>
                  <a:lnTo>
                    <a:pt x="2117" y="1274"/>
                  </a:lnTo>
                  <a:lnTo>
                    <a:pt x="2126" y="1266"/>
                  </a:lnTo>
                  <a:lnTo>
                    <a:pt x="2132" y="1263"/>
                  </a:lnTo>
                  <a:lnTo>
                    <a:pt x="2138" y="1261"/>
                  </a:lnTo>
                  <a:lnTo>
                    <a:pt x="2145" y="1259"/>
                  </a:lnTo>
                  <a:lnTo>
                    <a:pt x="2153" y="1258"/>
                  </a:lnTo>
                  <a:lnTo>
                    <a:pt x="2162" y="1259"/>
                  </a:lnTo>
                  <a:lnTo>
                    <a:pt x="2169" y="1259"/>
                  </a:lnTo>
                  <a:lnTo>
                    <a:pt x="2174" y="1258"/>
                  </a:lnTo>
                  <a:lnTo>
                    <a:pt x="2177" y="1257"/>
                  </a:lnTo>
                  <a:lnTo>
                    <a:pt x="2179" y="1254"/>
                  </a:lnTo>
                  <a:lnTo>
                    <a:pt x="2179" y="1248"/>
                  </a:lnTo>
                  <a:lnTo>
                    <a:pt x="2178" y="1241"/>
                  </a:lnTo>
                  <a:lnTo>
                    <a:pt x="2177" y="1230"/>
                  </a:lnTo>
                  <a:lnTo>
                    <a:pt x="2176" y="1217"/>
                  </a:lnTo>
                  <a:lnTo>
                    <a:pt x="2176" y="1205"/>
                  </a:lnTo>
                  <a:lnTo>
                    <a:pt x="2177" y="1193"/>
                  </a:lnTo>
                  <a:lnTo>
                    <a:pt x="2179" y="1183"/>
                  </a:lnTo>
                  <a:lnTo>
                    <a:pt x="2182" y="1171"/>
                  </a:lnTo>
                  <a:lnTo>
                    <a:pt x="2187" y="1159"/>
                  </a:lnTo>
                  <a:lnTo>
                    <a:pt x="2193" y="1148"/>
                  </a:lnTo>
                  <a:lnTo>
                    <a:pt x="2201" y="1136"/>
                  </a:lnTo>
                  <a:lnTo>
                    <a:pt x="2208" y="1125"/>
                  </a:lnTo>
                  <a:lnTo>
                    <a:pt x="2215" y="1115"/>
                  </a:lnTo>
                  <a:lnTo>
                    <a:pt x="2218" y="1105"/>
                  </a:lnTo>
                  <a:lnTo>
                    <a:pt x="2221" y="1098"/>
                  </a:lnTo>
                  <a:lnTo>
                    <a:pt x="2244" y="1098"/>
                  </a:lnTo>
                  <a:lnTo>
                    <a:pt x="2263" y="1097"/>
                  </a:lnTo>
                  <a:lnTo>
                    <a:pt x="2279" y="1095"/>
                  </a:lnTo>
                  <a:lnTo>
                    <a:pt x="2293" y="1090"/>
                  </a:lnTo>
                  <a:lnTo>
                    <a:pt x="2306" y="1085"/>
                  </a:lnTo>
                  <a:lnTo>
                    <a:pt x="2317" y="1078"/>
                  </a:lnTo>
                  <a:lnTo>
                    <a:pt x="2325" y="1070"/>
                  </a:lnTo>
                  <a:lnTo>
                    <a:pt x="2334" y="1061"/>
                  </a:lnTo>
                  <a:lnTo>
                    <a:pt x="2341" y="1052"/>
                  </a:lnTo>
                  <a:lnTo>
                    <a:pt x="2365" y="1006"/>
                  </a:lnTo>
                  <a:lnTo>
                    <a:pt x="2393" y="958"/>
                  </a:lnTo>
                  <a:lnTo>
                    <a:pt x="2399" y="947"/>
                  </a:lnTo>
                  <a:lnTo>
                    <a:pt x="2405" y="938"/>
                  </a:lnTo>
                  <a:lnTo>
                    <a:pt x="2409" y="927"/>
                  </a:lnTo>
                  <a:lnTo>
                    <a:pt x="2411" y="917"/>
                  </a:lnTo>
                  <a:lnTo>
                    <a:pt x="2412" y="906"/>
                  </a:lnTo>
                  <a:lnTo>
                    <a:pt x="2413" y="897"/>
                  </a:lnTo>
                  <a:lnTo>
                    <a:pt x="2412" y="887"/>
                  </a:lnTo>
                  <a:lnTo>
                    <a:pt x="2412" y="878"/>
                  </a:lnTo>
                  <a:lnTo>
                    <a:pt x="2410" y="859"/>
                  </a:lnTo>
                  <a:lnTo>
                    <a:pt x="2409" y="841"/>
                  </a:lnTo>
                  <a:lnTo>
                    <a:pt x="2409" y="831"/>
                  </a:lnTo>
                  <a:lnTo>
                    <a:pt x="2411" y="822"/>
                  </a:lnTo>
                  <a:lnTo>
                    <a:pt x="2413" y="812"/>
                  </a:lnTo>
                  <a:lnTo>
                    <a:pt x="2418" y="802"/>
                  </a:lnTo>
                  <a:lnTo>
                    <a:pt x="2422" y="794"/>
                  </a:lnTo>
                  <a:lnTo>
                    <a:pt x="2428" y="784"/>
                  </a:lnTo>
                  <a:lnTo>
                    <a:pt x="2436" y="775"/>
                  </a:lnTo>
                  <a:lnTo>
                    <a:pt x="2445" y="766"/>
                  </a:lnTo>
                  <a:lnTo>
                    <a:pt x="2451" y="758"/>
                  </a:lnTo>
                  <a:lnTo>
                    <a:pt x="2455" y="749"/>
                  </a:lnTo>
                  <a:lnTo>
                    <a:pt x="2459" y="742"/>
                  </a:lnTo>
                  <a:lnTo>
                    <a:pt x="2461" y="733"/>
                  </a:lnTo>
                  <a:lnTo>
                    <a:pt x="2461" y="725"/>
                  </a:lnTo>
                  <a:lnTo>
                    <a:pt x="2461" y="717"/>
                  </a:lnTo>
                  <a:lnTo>
                    <a:pt x="2460" y="709"/>
                  </a:lnTo>
                  <a:lnTo>
                    <a:pt x="2459" y="700"/>
                  </a:lnTo>
                  <a:lnTo>
                    <a:pt x="2455" y="683"/>
                  </a:lnTo>
                  <a:lnTo>
                    <a:pt x="2455" y="666"/>
                  </a:lnTo>
                  <a:lnTo>
                    <a:pt x="2456" y="658"/>
                  </a:lnTo>
                  <a:lnTo>
                    <a:pt x="2459" y="650"/>
                  </a:lnTo>
                  <a:lnTo>
                    <a:pt x="2463" y="641"/>
                  </a:lnTo>
                  <a:lnTo>
                    <a:pt x="2469" y="633"/>
                  </a:lnTo>
                  <a:lnTo>
                    <a:pt x="2479" y="624"/>
                  </a:lnTo>
                  <a:lnTo>
                    <a:pt x="2489" y="617"/>
                  </a:lnTo>
                  <a:lnTo>
                    <a:pt x="2498" y="612"/>
                  </a:lnTo>
                  <a:lnTo>
                    <a:pt x="2508" y="605"/>
                  </a:lnTo>
                  <a:lnTo>
                    <a:pt x="2518" y="599"/>
                  </a:lnTo>
                  <a:lnTo>
                    <a:pt x="2527" y="589"/>
                  </a:lnTo>
                  <a:lnTo>
                    <a:pt x="2532" y="584"/>
                  </a:lnTo>
                  <a:lnTo>
                    <a:pt x="2536" y="576"/>
                  </a:lnTo>
                  <a:lnTo>
                    <a:pt x="2540" y="568"/>
                  </a:lnTo>
                  <a:lnTo>
                    <a:pt x="2545" y="558"/>
                  </a:lnTo>
                  <a:lnTo>
                    <a:pt x="2546" y="556"/>
                  </a:lnTo>
                  <a:lnTo>
                    <a:pt x="2556" y="544"/>
                  </a:lnTo>
                  <a:lnTo>
                    <a:pt x="2565" y="533"/>
                  </a:lnTo>
                  <a:lnTo>
                    <a:pt x="2572" y="523"/>
                  </a:lnTo>
                  <a:lnTo>
                    <a:pt x="2579" y="514"/>
                  </a:lnTo>
                  <a:lnTo>
                    <a:pt x="2590" y="496"/>
                  </a:lnTo>
                  <a:lnTo>
                    <a:pt x="2602" y="476"/>
                  </a:lnTo>
                  <a:lnTo>
                    <a:pt x="2608" y="467"/>
                  </a:lnTo>
                  <a:lnTo>
                    <a:pt x="2617" y="459"/>
                  </a:lnTo>
                  <a:lnTo>
                    <a:pt x="2622" y="456"/>
                  </a:lnTo>
                  <a:lnTo>
                    <a:pt x="2627" y="453"/>
                  </a:lnTo>
                  <a:lnTo>
                    <a:pt x="2634" y="451"/>
                  </a:lnTo>
                  <a:lnTo>
                    <a:pt x="2640" y="449"/>
                  </a:lnTo>
                  <a:lnTo>
                    <a:pt x="2670" y="444"/>
                  </a:lnTo>
                  <a:lnTo>
                    <a:pt x="2697" y="437"/>
                  </a:lnTo>
                  <a:lnTo>
                    <a:pt x="2704" y="435"/>
                  </a:lnTo>
                  <a:lnTo>
                    <a:pt x="2709" y="431"/>
                  </a:lnTo>
                  <a:lnTo>
                    <a:pt x="2714" y="427"/>
                  </a:lnTo>
                  <a:lnTo>
                    <a:pt x="2719" y="423"/>
                  </a:lnTo>
                  <a:lnTo>
                    <a:pt x="2722" y="417"/>
                  </a:lnTo>
                  <a:lnTo>
                    <a:pt x="2724" y="411"/>
                  </a:lnTo>
                  <a:lnTo>
                    <a:pt x="2726" y="403"/>
                  </a:lnTo>
                  <a:lnTo>
                    <a:pt x="2727" y="394"/>
                  </a:lnTo>
                  <a:lnTo>
                    <a:pt x="2727" y="377"/>
                  </a:lnTo>
                  <a:lnTo>
                    <a:pt x="2728" y="359"/>
                  </a:lnTo>
                  <a:lnTo>
                    <a:pt x="2731" y="343"/>
                  </a:lnTo>
                  <a:lnTo>
                    <a:pt x="2733" y="329"/>
                  </a:lnTo>
                  <a:lnTo>
                    <a:pt x="2737" y="307"/>
                  </a:lnTo>
                  <a:lnTo>
                    <a:pt x="2739" y="291"/>
                  </a:lnTo>
                  <a:lnTo>
                    <a:pt x="2739" y="286"/>
                  </a:lnTo>
                  <a:lnTo>
                    <a:pt x="2738" y="282"/>
                  </a:lnTo>
                  <a:lnTo>
                    <a:pt x="2737" y="279"/>
                  </a:lnTo>
                  <a:lnTo>
                    <a:pt x="2736" y="276"/>
                  </a:lnTo>
                  <a:lnTo>
                    <a:pt x="2739" y="271"/>
                  </a:lnTo>
                  <a:lnTo>
                    <a:pt x="2744" y="268"/>
                  </a:lnTo>
                  <a:lnTo>
                    <a:pt x="2750" y="266"/>
                  </a:lnTo>
                  <a:lnTo>
                    <a:pt x="2756" y="264"/>
                  </a:lnTo>
                  <a:lnTo>
                    <a:pt x="2768" y="260"/>
                  </a:lnTo>
                  <a:lnTo>
                    <a:pt x="2783" y="255"/>
                  </a:lnTo>
                  <a:lnTo>
                    <a:pt x="2799" y="246"/>
                  </a:lnTo>
                  <a:lnTo>
                    <a:pt x="2820" y="235"/>
                  </a:lnTo>
                  <a:lnTo>
                    <a:pt x="2835" y="223"/>
                  </a:lnTo>
                  <a:lnTo>
                    <a:pt x="2848" y="212"/>
                  </a:lnTo>
                  <a:lnTo>
                    <a:pt x="2858" y="200"/>
                  </a:lnTo>
                  <a:lnTo>
                    <a:pt x="2869" y="187"/>
                  </a:lnTo>
                  <a:lnTo>
                    <a:pt x="2870" y="198"/>
                  </a:lnTo>
                  <a:lnTo>
                    <a:pt x="2871" y="207"/>
                  </a:lnTo>
                  <a:lnTo>
                    <a:pt x="2873" y="214"/>
                  </a:lnTo>
                  <a:lnTo>
                    <a:pt x="2877" y="220"/>
                  </a:lnTo>
                  <a:lnTo>
                    <a:pt x="2880" y="224"/>
                  </a:lnTo>
                  <a:lnTo>
                    <a:pt x="2884" y="226"/>
                  </a:lnTo>
                  <a:lnTo>
                    <a:pt x="2890" y="227"/>
                  </a:lnTo>
                  <a:lnTo>
                    <a:pt x="2896" y="225"/>
                  </a:lnTo>
                  <a:lnTo>
                    <a:pt x="2900" y="222"/>
                  </a:lnTo>
                  <a:lnTo>
                    <a:pt x="2904" y="219"/>
                  </a:lnTo>
                  <a:lnTo>
                    <a:pt x="2906" y="215"/>
                  </a:lnTo>
                  <a:lnTo>
                    <a:pt x="2907" y="211"/>
                  </a:lnTo>
                  <a:lnTo>
                    <a:pt x="2908" y="201"/>
                  </a:lnTo>
                  <a:lnTo>
                    <a:pt x="2907" y="191"/>
                  </a:lnTo>
                  <a:lnTo>
                    <a:pt x="2907" y="180"/>
                  </a:lnTo>
                  <a:lnTo>
                    <a:pt x="2909" y="169"/>
                  </a:lnTo>
                  <a:lnTo>
                    <a:pt x="2911" y="164"/>
                  </a:lnTo>
                  <a:lnTo>
                    <a:pt x="2914" y="158"/>
                  </a:lnTo>
                  <a:lnTo>
                    <a:pt x="2919" y="153"/>
                  </a:lnTo>
                  <a:lnTo>
                    <a:pt x="2924" y="149"/>
                  </a:lnTo>
                  <a:lnTo>
                    <a:pt x="2929" y="144"/>
                  </a:lnTo>
                  <a:lnTo>
                    <a:pt x="2934" y="140"/>
                  </a:lnTo>
                  <a:lnTo>
                    <a:pt x="2937" y="136"/>
                  </a:lnTo>
                  <a:lnTo>
                    <a:pt x="2940" y="131"/>
                  </a:lnTo>
                  <a:lnTo>
                    <a:pt x="2943" y="123"/>
                  </a:lnTo>
                  <a:lnTo>
                    <a:pt x="2944" y="113"/>
                  </a:lnTo>
                  <a:lnTo>
                    <a:pt x="2943" y="105"/>
                  </a:lnTo>
                  <a:lnTo>
                    <a:pt x="2942" y="96"/>
                  </a:lnTo>
                  <a:lnTo>
                    <a:pt x="2940" y="90"/>
                  </a:lnTo>
                  <a:lnTo>
                    <a:pt x="2938" y="84"/>
                  </a:lnTo>
                  <a:lnTo>
                    <a:pt x="2941" y="80"/>
                  </a:lnTo>
                  <a:lnTo>
                    <a:pt x="2948" y="73"/>
                  </a:lnTo>
                  <a:lnTo>
                    <a:pt x="2955" y="68"/>
                  </a:lnTo>
                  <a:lnTo>
                    <a:pt x="2963" y="63"/>
                  </a:lnTo>
                  <a:lnTo>
                    <a:pt x="2970" y="59"/>
                  </a:lnTo>
                  <a:lnTo>
                    <a:pt x="2978" y="57"/>
                  </a:lnTo>
                  <a:lnTo>
                    <a:pt x="2985" y="55"/>
                  </a:lnTo>
                  <a:lnTo>
                    <a:pt x="2994" y="54"/>
                  </a:lnTo>
                  <a:lnTo>
                    <a:pt x="3001" y="53"/>
                  </a:lnTo>
                  <a:lnTo>
                    <a:pt x="3018" y="54"/>
                  </a:lnTo>
                  <a:lnTo>
                    <a:pt x="3033" y="56"/>
                  </a:lnTo>
                  <a:lnTo>
                    <a:pt x="3045" y="58"/>
                  </a:lnTo>
                  <a:lnTo>
                    <a:pt x="3057" y="62"/>
                  </a:lnTo>
                  <a:lnTo>
                    <a:pt x="3063" y="64"/>
                  </a:lnTo>
                  <a:lnTo>
                    <a:pt x="3066" y="57"/>
                  </a:lnTo>
                  <a:lnTo>
                    <a:pt x="3070" y="52"/>
                  </a:lnTo>
                  <a:lnTo>
                    <a:pt x="3066" y="51"/>
                  </a:lnTo>
                  <a:lnTo>
                    <a:pt x="3062" y="49"/>
                  </a:lnTo>
                  <a:lnTo>
                    <a:pt x="3049" y="46"/>
                  </a:lnTo>
                  <a:lnTo>
                    <a:pt x="3034" y="42"/>
                  </a:lnTo>
                  <a:lnTo>
                    <a:pt x="3016" y="40"/>
                  </a:lnTo>
                  <a:lnTo>
                    <a:pt x="2999" y="40"/>
                  </a:lnTo>
                  <a:lnTo>
                    <a:pt x="2991" y="40"/>
                  </a:lnTo>
                  <a:lnTo>
                    <a:pt x="2981" y="42"/>
                  </a:lnTo>
                  <a:lnTo>
                    <a:pt x="2972" y="44"/>
                  </a:lnTo>
                  <a:lnTo>
                    <a:pt x="2964" y="48"/>
                  </a:lnTo>
                  <a:lnTo>
                    <a:pt x="2955" y="52"/>
                  </a:lnTo>
                  <a:lnTo>
                    <a:pt x="2947" y="57"/>
                  </a:lnTo>
                  <a:lnTo>
                    <a:pt x="2939" y="64"/>
                  </a:lnTo>
                  <a:lnTo>
                    <a:pt x="2932" y="71"/>
                  </a:lnTo>
                  <a:lnTo>
                    <a:pt x="2928" y="76"/>
                  </a:lnTo>
                  <a:lnTo>
                    <a:pt x="2925" y="80"/>
                  </a:lnTo>
                  <a:lnTo>
                    <a:pt x="2914" y="80"/>
                  </a:lnTo>
                  <a:lnTo>
                    <a:pt x="2905" y="80"/>
                  </a:lnTo>
                  <a:lnTo>
                    <a:pt x="2895" y="82"/>
                  </a:lnTo>
                  <a:lnTo>
                    <a:pt x="2886" y="86"/>
                  </a:lnTo>
                  <a:lnTo>
                    <a:pt x="2882" y="88"/>
                  </a:lnTo>
                  <a:lnTo>
                    <a:pt x="2879" y="93"/>
                  </a:lnTo>
                  <a:lnTo>
                    <a:pt x="2876" y="97"/>
                  </a:lnTo>
                  <a:lnTo>
                    <a:pt x="2873" y="101"/>
                  </a:lnTo>
                  <a:lnTo>
                    <a:pt x="2871" y="108"/>
                  </a:lnTo>
                  <a:lnTo>
                    <a:pt x="2869" y="115"/>
                  </a:lnTo>
                  <a:lnTo>
                    <a:pt x="2868" y="123"/>
                  </a:lnTo>
                  <a:lnTo>
                    <a:pt x="2868" y="133"/>
                  </a:lnTo>
                  <a:lnTo>
                    <a:pt x="2868" y="141"/>
                  </a:lnTo>
                  <a:lnTo>
                    <a:pt x="2868" y="150"/>
                  </a:lnTo>
                  <a:lnTo>
                    <a:pt x="2868" y="158"/>
                  </a:lnTo>
                  <a:lnTo>
                    <a:pt x="2868" y="166"/>
                  </a:lnTo>
                  <a:lnTo>
                    <a:pt x="2857" y="182"/>
                  </a:lnTo>
                  <a:lnTo>
                    <a:pt x="2844" y="196"/>
                  </a:lnTo>
                  <a:lnTo>
                    <a:pt x="2829" y="210"/>
                  </a:lnTo>
                  <a:lnTo>
                    <a:pt x="2812" y="223"/>
                  </a:lnTo>
                  <a:lnTo>
                    <a:pt x="2793" y="235"/>
                  </a:lnTo>
                  <a:lnTo>
                    <a:pt x="2778" y="242"/>
                  </a:lnTo>
                  <a:lnTo>
                    <a:pt x="2764" y="248"/>
                  </a:lnTo>
                  <a:lnTo>
                    <a:pt x="2753" y="251"/>
                  </a:lnTo>
                  <a:lnTo>
                    <a:pt x="2743" y="254"/>
                  </a:lnTo>
                  <a:lnTo>
                    <a:pt x="2735" y="257"/>
                  </a:lnTo>
                  <a:lnTo>
                    <a:pt x="2732" y="259"/>
                  </a:lnTo>
                  <a:lnTo>
                    <a:pt x="2728" y="262"/>
                  </a:lnTo>
                  <a:lnTo>
                    <a:pt x="2726" y="265"/>
                  </a:lnTo>
                  <a:lnTo>
                    <a:pt x="2724" y="269"/>
                  </a:lnTo>
                  <a:lnTo>
                    <a:pt x="2719" y="268"/>
                  </a:lnTo>
                  <a:lnTo>
                    <a:pt x="2715" y="268"/>
                  </a:lnTo>
                  <a:lnTo>
                    <a:pt x="2712" y="269"/>
                  </a:lnTo>
                  <a:lnTo>
                    <a:pt x="2709" y="271"/>
                  </a:lnTo>
                  <a:lnTo>
                    <a:pt x="2707" y="274"/>
                  </a:lnTo>
                  <a:lnTo>
                    <a:pt x="2704" y="280"/>
                  </a:lnTo>
                  <a:lnTo>
                    <a:pt x="2701" y="287"/>
                  </a:lnTo>
                  <a:lnTo>
                    <a:pt x="2700" y="297"/>
                  </a:lnTo>
                  <a:lnTo>
                    <a:pt x="2697" y="310"/>
                  </a:lnTo>
                  <a:lnTo>
                    <a:pt x="2692" y="322"/>
                  </a:lnTo>
                  <a:lnTo>
                    <a:pt x="2685" y="334"/>
                  </a:lnTo>
                  <a:lnTo>
                    <a:pt x="2679" y="343"/>
                  </a:lnTo>
                  <a:lnTo>
                    <a:pt x="2671" y="353"/>
                  </a:lnTo>
                  <a:lnTo>
                    <a:pt x="2664" y="359"/>
                  </a:lnTo>
                  <a:lnTo>
                    <a:pt x="2657" y="366"/>
                  </a:lnTo>
                  <a:lnTo>
                    <a:pt x="2651" y="369"/>
                  </a:lnTo>
                  <a:lnTo>
                    <a:pt x="2646" y="370"/>
                  </a:lnTo>
                  <a:lnTo>
                    <a:pt x="2641" y="370"/>
                  </a:lnTo>
                  <a:lnTo>
                    <a:pt x="2637" y="368"/>
                  </a:lnTo>
                  <a:lnTo>
                    <a:pt x="2634" y="365"/>
                  </a:lnTo>
                  <a:lnTo>
                    <a:pt x="2633" y="361"/>
                  </a:lnTo>
                  <a:lnTo>
                    <a:pt x="2633" y="356"/>
                  </a:lnTo>
                  <a:lnTo>
                    <a:pt x="2636" y="351"/>
                  </a:lnTo>
                  <a:lnTo>
                    <a:pt x="2641" y="344"/>
                  </a:lnTo>
                  <a:lnTo>
                    <a:pt x="2645" y="341"/>
                  </a:lnTo>
                  <a:lnTo>
                    <a:pt x="2648" y="337"/>
                  </a:lnTo>
                  <a:lnTo>
                    <a:pt x="2650" y="332"/>
                  </a:lnTo>
                  <a:lnTo>
                    <a:pt x="2652" y="328"/>
                  </a:lnTo>
                  <a:lnTo>
                    <a:pt x="2654" y="319"/>
                  </a:lnTo>
                  <a:lnTo>
                    <a:pt x="2654" y="310"/>
                  </a:lnTo>
                  <a:lnTo>
                    <a:pt x="2653" y="306"/>
                  </a:lnTo>
                  <a:lnTo>
                    <a:pt x="2652" y="302"/>
                  </a:lnTo>
                  <a:lnTo>
                    <a:pt x="2650" y="299"/>
                  </a:lnTo>
                  <a:lnTo>
                    <a:pt x="2648" y="298"/>
                  </a:lnTo>
                  <a:lnTo>
                    <a:pt x="2646" y="297"/>
                  </a:lnTo>
                  <a:lnTo>
                    <a:pt x="2642" y="297"/>
                  </a:lnTo>
                  <a:lnTo>
                    <a:pt x="2638" y="299"/>
                  </a:lnTo>
                  <a:lnTo>
                    <a:pt x="2635" y="301"/>
                  </a:lnTo>
                  <a:lnTo>
                    <a:pt x="2620" y="314"/>
                  </a:lnTo>
                  <a:lnTo>
                    <a:pt x="2609" y="324"/>
                  </a:lnTo>
                  <a:lnTo>
                    <a:pt x="2604" y="326"/>
                  </a:lnTo>
                  <a:lnTo>
                    <a:pt x="2599" y="328"/>
                  </a:lnTo>
                  <a:lnTo>
                    <a:pt x="2594" y="329"/>
                  </a:lnTo>
                  <a:lnTo>
                    <a:pt x="2589" y="328"/>
                  </a:lnTo>
                  <a:lnTo>
                    <a:pt x="2578" y="325"/>
                  </a:lnTo>
                  <a:lnTo>
                    <a:pt x="2570" y="321"/>
                  </a:lnTo>
                  <a:lnTo>
                    <a:pt x="2568" y="320"/>
                  </a:lnTo>
                  <a:lnTo>
                    <a:pt x="2566" y="321"/>
                  </a:lnTo>
                  <a:lnTo>
                    <a:pt x="2564" y="324"/>
                  </a:lnTo>
                  <a:lnTo>
                    <a:pt x="2563" y="329"/>
                  </a:lnTo>
                  <a:lnTo>
                    <a:pt x="2562" y="337"/>
                  </a:lnTo>
                  <a:lnTo>
                    <a:pt x="2560" y="343"/>
                  </a:lnTo>
                  <a:lnTo>
                    <a:pt x="2559" y="350"/>
                  </a:lnTo>
                  <a:lnTo>
                    <a:pt x="2555" y="354"/>
                  </a:lnTo>
                  <a:lnTo>
                    <a:pt x="2552" y="359"/>
                  </a:lnTo>
                  <a:lnTo>
                    <a:pt x="2548" y="364"/>
                  </a:lnTo>
                  <a:lnTo>
                    <a:pt x="2541" y="368"/>
                  </a:lnTo>
                  <a:lnTo>
                    <a:pt x="2534" y="372"/>
                  </a:lnTo>
                  <a:lnTo>
                    <a:pt x="2524" y="375"/>
                  </a:lnTo>
                  <a:lnTo>
                    <a:pt x="2514" y="378"/>
                  </a:lnTo>
                  <a:lnTo>
                    <a:pt x="2505" y="378"/>
                  </a:lnTo>
                  <a:lnTo>
                    <a:pt x="2496" y="379"/>
                  </a:lnTo>
                  <a:lnTo>
                    <a:pt x="2489" y="380"/>
                  </a:lnTo>
                  <a:lnTo>
                    <a:pt x="2482" y="382"/>
                  </a:lnTo>
                  <a:lnTo>
                    <a:pt x="2479" y="384"/>
                  </a:lnTo>
                  <a:lnTo>
                    <a:pt x="2477" y="387"/>
                  </a:lnTo>
                  <a:lnTo>
                    <a:pt x="2476" y="391"/>
                  </a:lnTo>
                  <a:lnTo>
                    <a:pt x="2475" y="396"/>
                  </a:lnTo>
                  <a:lnTo>
                    <a:pt x="2475" y="413"/>
                  </a:lnTo>
                  <a:lnTo>
                    <a:pt x="2475" y="430"/>
                  </a:lnTo>
                  <a:lnTo>
                    <a:pt x="2477" y="449"/>
                  </a:lnTo>
                  <a:lnTo>
                    <a:pt x="2479" y="474"/>
                  </a:lnTo>
                  <a:lnTo>
                    <a:pt x="2478" y="486"/>
                  </a:lnTo>
                  <a:lnTo>
                    <a:pt x="2476" y="498"/>
                  </a:lnTo>
                  <a:lnTo>
                    <a:pt x="2473" y="508"/>
                  </a:lnTo>
                  <a:lnTo>
                    <a:pt x="2468" y="517"/>
                  </a:lnTo>
                  <a:lnTo>
                    <a:pt x="2465" y="527"/>
                  </a:lnTo>
                  <a:lnTo>
                    <a:pt x="2464" y="537"/>
                  </a:lnTo>
                  <a:lnTo>
                    <a:pt x="2464" y="541"/>
                  </a:lnTo>
                  <a:lnTo>
                    <a:pt x="2464" y="545"/>
                  </a:lnTo>
                  <a:lnTo>
                    <a:pt x="2466" y="551"/>
                  </a:lnTo>
                  <a:lnTo>
                    <a:pt x="2468" y="555"/>
                  </a:lnTo>
                  <a:lnTo>
                    <a:pt x="2461" y="559"/>
                  </a:lnTo>
                  <a:lnTo>
                    <a:pt x="2453" y="561"/>
                  </a:lnTo>
                  <a:lnTo>
                    <a:pt x="2446" y="564"/>
                  </a:lnTo>
                  <a:lnTo>
                    <a:pt x="2438" y="565"/>
                  </a:lnTo>
                  <a:lnTo>
                    <a:pt x="2431" y="565"/>
                  </a:lnTo>
                  <a:lnTo>
                    <a:pt x="2424" y="561"/>
                  </a:lnTo>
                  <a:lnTo>
                    <a:pt x="2421" y="559"/>
                  </a:lnTo>
                  <a:lnTo>
                    <a:pt x="2418" y="557"/>
                  </a:lnTo>
                  <a:lnTo>
                    <a:pt x="2414" y="554"/>
                  </a:lnTo>
                  <a:lnTo>
                    <a:pt x="2412" y="550"/>
                  </a:lnTo>
                  <a:lnTo>
                    <a:pt x="2406" y="538"/>
                  </a:lnTo>
                  <a:lnTo>
                    <a:pt x="2403" y="529"/>
                  </a:lnTo>
                  <a:lnTo>
                    <a:pt x="2402" y="523"/>
                  </a:lnTo>
                  <a:lnTo>
                    <a:pt x="2400" y="518"/>
                  </a:lnTo>
                  <a:lnTo>
                    <a:pt x="2399" y="514"/>
                  </a:lnTo>
                  <a:lnTo>
                    <a:pt x="2397" y="511"/>
                  </a:lnTo>
                  <a:lnTo>
                    <a:pt x="2394" y="508"/>
                  </a:lnTo>
                  <a:lnTo>
                    <a:pt x="2390" y="504"/>
                  </a:lnTo>
                  <a:lnTo>
                    <a:pt x="2379" y="500"/>
                  </a:lnTo>
                  <a:lnTo>
                    <a:pt x="2367" y="496"/>
                  </a:lnTo>
                  <a:lnTo>
                    <a:pt x="2354" y="490"/>
                  </a:lnTo>
                  <a:lnTo>
                    <a:pt x="2344" y="485"/>
                  </a:lnTo>
                  <a:lnTo>
                    <a:pt x="2338" y="482"/>
                  </a:lnTo>
                  <a:lnTo>
                    <a:pt x="2334" y="479"/>
                  </a:lnTo>
                  <a:lnTo>
                    <a:pt x="2331" y="475"/>
                  </a:lnTo>
                  <a:lnTo>
                    <a:pt x="2327" y="470"/>
                  </a:lnTo>
                  <a:lnTo>
                    <a:pt x="2323" y="459"/>
                  </a:lnTo>
                  <a:lnTo>
                    <a:pt x="2313" y="443"/>
                  </a:lnTo>
                  <a:lnTo>
                    <a:pt x="2305" y="431"/>
                  </a:lnTo>
                  <a:lnTo>
                    <a:pt x="2297" y="422"/>
                  </a:lnTo>
                  <a:lnTo>
                    <a:pt x="2290" y="414"/>
                  </a:lnTo>
                  <a:lnTo>
                    <a:pt x="2283" y="410"/>
                  </a:lnTo>
                  <a:lnTo>
                    <a:pt x="2275" y="407"/>
                  </a:lnTo>
                  <a:lnTo>
                    <a:pt x="2265" y="406"/>
                  </a:lnTo>
                  <a:lnTo>
                    <a:pt x="2253" y="404"/>
                  </a:lnTo>
                  <a:lnTo>
                    <a:pt x="2239" y="404"/>
                  </a:lnTo>
                  <a:lnTo>
                    <a:pt x="2231" y="403"/>
                  </a:lnTo>
                  <a:lnTo>
                    <a:pt x="2222" y="400"/>
                  </a:lnTo>
                  <a:lnTo>
                    <a:pt x="2215" y="396"/>
                  </a:lnTo>
                  <a:lnTo>
                    <a:pt x="2208" y="389"/>
                  </a:lnTo>
                  <a:lnTo>
                    <a:pt x="2202" y="383"/>
                  </a:lnTo>
                  <a:lnTo>
                    <a:pt x="2196" y="375"/>
                  </a:lnTo>
                  <a:lnTo>
                    <a:pt x="2191" y="369"/>
                  </a:lnTo>
                  <a:lnTo>
                    <a:pt x="2187" y="361"/>
                  </a:lnTo>
                  <a:lnTo>
                    <a:pt x="2195" y="349"/>
                  </a:lnTo>
                  <a:lnTo>
                    <a:pt x="2206" y="330"/>
                  </a:lnTo>
                  <a:lnTo>
                    <a:pt x="2223" y="303"/>
                  </a:lnTo>
                  <a:lnTo>
                    <a:pt x="2239" y="281"/>
                  </a:lnTo>
                  <a:lnTo>
                    <a:pt x="2242" y="276"/>
                  </a:lnTo>
                  <a:lnTo>
                    <a:pt x="2245" y="269"/>
                  </a:lnTo>
                  <a:lnTo>
                    <a:pt x="2247" y="264"/>
                  </a:lnTo>
                  <a:lnTo>
                    <a:pt x="2249" y="258"/>
                  </a:lnTo>
                  <a:lnTo>
                    <a:pt x="2249" y="253"/>
                  </a:lnTo>
                  <a:lnTo>
                    <a:pt x="2249" y="246"/>
                  </a:lnTo>
                  <a:lnTo>
                    <a:pt x="2248" y="241"/>
                  </a:lnTo>
                  <a:lnTo>
                    <a:pt x="2246" y="235"/>
                  </a:lnTo>
                  <a:lnTo>
                    <a:pt x="2241" y="223"/>
                  </a:lnTo>
                  <a:lnTo>
                    <a:pt x="2239" y="212"/>
                  </a:lnTo>
                  <a:lnTo>
                    <a:pt x="2238" y="207"/>
                  </a:lnTo>
                  <a:lnTo>
                    <a:pt x="2238" y="202"/>
                  </a:lnTo>
                  <a:lnTo>
                    <a:pt x="2239" y="197"/>
                  </a:lnTo>
                  <a:lnTo>
                    <a:pt x="2240" y="193"/>
                  </a:lnTo>
                  <a:lnTo>
                    <a:pt x="2242" y="188"/>
                  </a:lnTo>
                  <a:lnTo>
                    <a:pt x="2245" y="184"/>
                  </a:lnTo>
                  <a:lnTo>
                    <a:pt x="2248" y="181"/>
                  </a:lnTo>
                  <a:lnTo>
                    <a:pt x="2251" y="177"/>
                  </a:lnTo>
                  <a:lnTo>
                    <a:pt x="2261" y="168"/>
                  </a:lnTo>
                  <a:lnTo>
                    <a:pt x="2273" y="161"/>
                  </a:lnTo>
                  <a:lnTo>
                    <a:pt x="2278" y="156"/>
                  </a:lnTo>
                  <a:lnTo>
                    <a:pt x="2283" y="151"/>
                  </a:lnTo>
                  <a:lnTo>
                    <a:pt x="2287" y="145"/>
                  </a:lnTo>
                  <a:lnTo>
                    <a:pt x="2289" y="139"/>
                  </a:lnTo>
                  <a:lnTo>
                    <a:pt x="2291" y="133"/>
                  </a:lnTo>
                  <a:lnTo>
                    <a:pt x="2291" y="126"/>
                  </a:lnTo>
                  <a:lnTo>
                    <a:pt x="2290" y="120"/>
                  </a:lnTo>
                  <a:lnTo>
                    <a:pt x="2289" y="112"/>
                  </a:lnTo>
                  <a:lnTo>
                    <a:pt x="2284" y="97"/>
                  </a:lnTo>
                  <a:lnTo>
                    <a:pt x="2278" y="82"/>
                  </a:lnTo>
                  <a:lnTo>
                    <a:pt x="2270" y="67"/>
                  </a:lnTo>
                  <a:lnTo>
                    <a:pt x="2263" y="53"/>
                  </a:lnTo>
                  <a:lnTo>
                    <a:pt x="2255" y="41"/>
                  </a:lnTo>
                  <a:lnTo>
                    <a:pt x="2248" y="33"/>
                  </a:lnTo>
                  <a:lnTo>
                    <a:pt x="2241" y="27"/>
                  </a:lnTo>
                  <a:lnTo>
                    <a:pt x="2235" y="23"/>
                  </a:lnTo>
                  <a:lnTo>
                    <a:pt x="2230" y="21"/>
                  </a:lnTo>
                  <a:lnTo>
                    <a:pt x="2225" y="19"/>
                  </a:lnTo>
                  <a:lnTo>
                    <a:pt x="2222" y="15"/>
                  </a:lnTo>
                  <a:lnTo>
                    <a:pt x="2220" y="12"/>
                  </a:lnTo>
                  <a:lnTo>
                    <a:pt x="2217" y="8"/>
                  </a:lnTo>
                  <a:lnTo>
                    <a:pt x="2213" y="5"/>
                  </a:lnTo>
                  <a:lnTo>
                    <a:pt x="2209" y="3"/>
                  </a:lnTo>
                  <a:lnTo>
                    <a:pt x="2205" y="1"/>
                  </a:lnTo>
                  <a:lnTo>
                    <a:pt x="2197" y="0"/>
                  </a:lnTo>
                  <a:lnTo>
                    <a:pt x="2193" y="0"/>
                  </a:lnTo>
                  <a:lnTo>
                    <a:pt x="2189" y="1"/>
                  </a:lnTo>
                  <a:lnTo>
                    <a:pt x="2184" y="3"/>
                  </a:lnTo>
                  <a:lnTo>
                    <a:pt x="2180" y="5"/>
                  </a:lnTo>
                  <a:lnTo>
                    <a:pt x="2177" y="7"/>
                  </a:lnTo>
                  <a:lnTo>
                    <a:pt x="2172" y="12"/>
                  </a:lnTo>
                  <a:lnTo>
                    <a:pt x="2166" y="19"/>
                  </a:lnTo>
                  <a:lnTo>
                    <a:pt x="2162" y="25"/>
                  </a:lnTo>
                  <a:lnTo>
                    <a:pt x="2156" y="30"/>
                  </a:lnTo>
                  <a:lnTo>
                    <a:pt x="2153" y="33"/>
                  </a:lnTo>
                  <a:lnTo>
                    <a:pt x="2149" y="35"/>
                  </a:lnTo>
                  <a:lnTo>
                    <a:pt x="2146" y="36"/>
                  </a:lnTo>
                  <a:lnTo>
                    <a:pt x="2140" y="36"/>
                  </a:lnTo>
                  <a:lnTo>
                    <a:pt x="2132" y="37"/>
                  </a:lnTo>
                  <a:lnTo>
                    <a:pt x="2124" y="38"/>
                  </a:lnTo>
                  <a:lnTo>
                    <a:pt x="2118" y="41"/>
                  </a:lnTo>
                  <a:lnTo>
                    <a:pt x="2113" y="46"/>
                  </a:lnTo>
                  <a:lnTo>
                    <a:pt x="2110" y="52"/>
                  </a:lnTo>
                  <a:lnTo>
                    <a:pt x="2107" y="59"/>
                  </a:lnTo>
                  <a:lnTo>
                    <a:pt x="2105" y="68"/>
                  </a:lnTo>
                  <a:lnTo>
                    <a:pt x="2103" y="79"/>
                  </a:lnTo>
                  <a:lnTo>
                    <a:pt x="2101" y="91"/>
                  </a:lnTo>
                  <a:lnTo>
                    <a:pt x="2098" y="101"/>
                  </a:lnTo>
                  <a:lnTo>
                    <a:pt x="2096" y="111"/>
                  </a:lnTo>
                  <a:lnTo>
                    <a:pt x="2093" y="120"/>
                  </a:lnTo>
                  <a:lnTo>
                    <a:pt x="2088" y="127"/>
                  </a:lnTo>
                  <a:lnTo>
                    <a:pt x="2081" y="134"/>
                  </a:lnTo>
                  <a:lnTo>
                    <a:pt x="2078" y="137"/>
                  </a:lnTo>
                  <a:lnTo>
                    <a:pt x="2073" y="139"/>
                  </a:lnTo>
                  <a:lnTo>
                    <a:pt x="2067" y="141"/>
                  </a:lnTo>
                  <a:lnTo>
                    <a:pt x="2062" y="143"/>
                  </a:lnTo>
                  <a:lnTo>
                    <a:pt x="2043" y="148"/>
                  </a:lnTo>
                  <a:lnTo>
                    <a:pt x="2032" y="151"/>
                  </a:lnTo>
                  <a:lnTo>
                    <a:pt x="2029" y="153"/>
                  </a:lnTo>
                  <a:lnTo>
                    <a:pt x="2026" y="157"/>
                  </a:lnTo>
                  <a:lnTo>
                    <a:pt x="2025" y="164"/>
                  </a:lnTo>
                  <a:lnTo>
                    <a:pt x="2023" y="172"/>
                  </a:lnTo>
                  <a:lnTo>
                    <a:pt x="2022" y="182"/>
                  </a:lnTo>
                  <a:lnTo>
                    <a:pt x="2019" y="192"/>
                  </a:lnTo>
                  <a:lnTo>
                    <a:pt x="2017" y="199"/>
                  </a:lnTo>
                  <a:lnTo>
                    <a:pt x="2012" y="206"/>
                  </a:lnTo>
                  <a:lnTo>
                    <a:pt x="2008" y="211"/>
                  </a:lnTo>
                  <a:lnTo>
                    <a:pt x="2003" y="214"/>
                  </a:lnTo>
                  <a:lnTo>
                    <a:pt x="1996" y="217"/>
                  </a:lnTo>
                  <a:lnTo>
                    <a:pt x="1988" y="217"/>
                  </a:lnTo>
                  <a:lnTo>
                    <a:pt x="1983" y="219"/>
                  </a:lnTo>
                  <a:lnTo>
                    <a:pt x="1978" y="220"/>
                  </a:lnTo>
                  <a:lnTo>
                    <a:pt x="1973" y="222"/>
                  </a:lnTo>
                  <a:lnTo>
                    <a:pt x="1966" y="224"/>
                  </a:lnTo>
                  <a:lnTo>
                    <a:pt x="1955" y="230"/>
                  </a:lnTo>
                  <a:lnTo>
                    <a:pt x="1944" y="239"/>
                  </a:lnTo>
                  <a:lnTo>
                    <a:pt x="1934" y="250"/>
                  </a:lnTo>
                  <a:lnTo>
                    <a:pt x="1925" y="260"/>
                  </a:lnTo>
                  <a:lnTo>
                    <a:pt x="1922" y="266"/>
                  </a:lnTo>
                  <a:lnTo>
                    <a:pt x="1920" y="271"/>
                  </a:lnTo>
                  <a:lnTo>
                    <a:pt x="1919" y="277"/>
                  </a:lnTo>
                  <a:lnTo>
                    <a:pt x="1918" y="282"/>
                  </a:lnTo>
                  <a:lnTo>
                    <a:pt x="1919" y="292"/>
                  </a:lnTo>
                  <a:lnTo>
                    <a:pt x="1921" y="299"/>
                  </a:lnTo>
                  <a:lnTo>
                    <a:pt x="1923" y="302"/>
                  </a:lnTo>
                  <a:lnTo>
                    <a:pt x="1925" y="306"/>
                  </a:lnTo>
                  <a:lnTo>
                    <a:pt x="1927" y="308"/>
                  </a:lnTo>
                  <a:lnTo>
                    <a:pt x="1931" y="309"/>
                  </a:lnTo>
                  <a:lnTo>
                    <a:pt x="1937" y="312"/>
                  </a:lnTo>
                  <a:lnTo>
                    <a:pt x="1946" y="313"/>
                  </a:lnTo>
                  <a:lnTo>
                    <a:pt x="1955" y="312"/>
                  </a:lnTo>
                  <a:lnTo>
                    <a:pt x="1966" y="311"/>
                  </a:lnTo>
                  <a:lnTo>
                    <a:pt x="1978" y="310"/>
                  </a:lnTo>
                  <a:lnTo>
                    <a:pt x="1989" y="309"/>
                  </a:lnTo>
                  <a:lnTo>
                    <a:pt x="1998" y="309"/>
                  </a:lnTo>
                  <a:lnTo>
                    <a:pt x="2007" y="310"/>
                  </a:lnTo>
                  <a:lnTo>
                    <a:pt x="2011" y="311"/>
                  </a:lnTo>
                  <a:lnTo>
                    <a:pt x="2015" y="313"/>
                  </a:lnTo>
                  <a:lnTo>
                    <a:pt x="2018" y="315"/>
                  </a:lnTo>
                  <a:lnTo>
                    <a:pt x="2021" y="319"/>
                  </a:lnTo>
                  <a:lnTo>
                    <a:pt x="2023" y="322"/>
                  </a:lnTo>
                  <a:lnTo>
                    <a:pt x="2025" y="326"/>
                  </a:lnTo>
                  <a:lnTo>
                    <a:pt x="2027" y="331"/>
                  </a:lnTo>
                  <a:lnTo>
                    <a:pt x="2029" y="338"/>
                  </a:lnTo>
                  <a:lnTo>
                    <a:pt x="2030" y="352"/>
                  </a:lnTo>
                  <a:lnTo>
                    <a:pt x="2032" y="364"/>
                  </a:lnTo>
                  <a:lnTo>
                    <a:pt x="2029" y="366"/>
                  </a:lnTo>
                  <a:lnTo>
                    <a:pt x="2026" y="369"/>
                  </a:lnTo>
                  <a:lnTo>
                    <a:pt x="2007" y="396"/>
                  </a:lnTo>
                  <a:lnTo>
                    <a:pt x="1991" y="420"/>
                  </a:lnTo>
                  <a:lnTo>
                    <a:pt x="1987" y="424"/>
                  </a:lnTo>
                  <a:lnTo>
                    <a:pt x="1981" y="427"/>
                  </a:lnTo>
                  <a:lnTo>
                    <a:pt x="1975" y="430"/>
                  </a:lnTo>
                  <a:lnTo>
                    <a:pt x="1968" y="431"/>
                  </a:lnTo>
                  <a:lnTo>
                    <a:pt x="1961" y="432"/>
                  </a:lnTo>
                  <a:lnTo>
                    <a:pt x="1952" y="432"/>
                  </a:lnTo>
                  <a:lnTo>
                    <a:pt x="1941" y="430"/>
                  </a:lnTo>
                  <a:lnTo>
                    <a:pt x="1930" y="427"/>
                  </a:lnTo>
                  <a:lnTo>
                    <a:pt x="1930" y="427"/>
                  </a:lnTo>
                  <a:lnTo>
                    <a:pt x="1930" y="427"/>
                  </a:lnTo>
                  <a:lnTo>
                    <a:pt x="1917" y="422"/>
                  </a:lnTo>
                  <a:lnTo>
                    <a:pt x="1905" y="416"/>
                  </a:lnTo>
                  <a:lnTo>
                    <a:pt x="1896" y="413"/>
                  </a:lnTo>
                  <a:lnTo>
                    <a:pt x="1888" y="409"/>
                  </a:lnTo>
                  <a:lnTo>
                    <a:pt x="1880" y="407"/>
                  </a:lnTo>
                  <a:lnTo>
                    <a:pt x="1872" y="406"/>
                  </a:lnTo>
                  <a:lnTo>
                    <a:pt x="1864" y="406"/>
                  </a:lnTo>
                  <a:lnTo>
                    <a:pt x="1857" y="407"/>
                  </a:lnTo>
                  <a:lnTo>
                    <a:pt x="1848" y="410"/>
                  </a:lnTo>
                  <a:lnTo>
                    <a:pt x="1840" y="416"/>
                  </a:lnTo>
                  <a:lnTo>
                    <a:pt x="1839" y="416"/>
                  </a:lnTo>
                  <a:lnTo>
                    <a:pt x="1839" y="416"/>
                  </a:lnTo>
                  <a:lnTo>
                    <a:pt x="1834" y="421"/>
                  </a:lnTo>
                  <a:lnTo>
                    <a:pt x="1829" y="425"/>
                  </a:lnTo>
                  <a:lnTo>
                    <a:pt x="1816" y="436"/>
                  </a:lnTo>
                  <a:lnTo>
                    <a:pt x="1803" y="443"/>
                  </a:lnTo>
                  <a:lnTo>
                    <a:pt x="1791" y="450"/>
                  </a:lnTo>
                  <a:lnTo>
                    <a:pt x="1779" y="455"/>
                  </a:lnTo>
                  <a:lnTo>
                    <a:pt x="1767" y="458"/>
                  </a:lnTo>
                  <a:lnTo>
                    <a:pt x="1755" y="460"/>
                  </a:lnTo>
                  <a:lnTo>
                    <a:pt x="1744" y="463"/>
                  </a:lnTo>
                  <a:lnTo>
                    <a:pt x="1733" y="464"/>
                  </a:lnTo>
                  <a:lnTo>
                    <a:pt x="1711" y="466"/>
                  </a:lnTo>
                  <a:lnTo>
                    <a:pt x="1689" y="470"/>
                  </a:lnTo>
                  <a:lnTo>
                    <a:pt x="1678" y="473"/>
                  </a:lnTo>
                  <a:lnTo>
                    <a:pt x="1668" y="478"/>
                  </a:lnTo>
                  <a:lnTo>
                    <a:pt x="1657" y="483"/>
                  </a:lnTo>
                  <a:lnTo>
                    <a:pt x="1646" y="489"/>
                  </a:lnTo>
                  <a:lnTo>
                    <a:pt x="1638" y="496"/>
                  </a:lnTo>
                  <a:lnTo>
                    <a:pt x="1631" y="501"/>
                  </a:lnTo>
                  <a:lnTo>
                    <a:pt x="1626" y="495"/>
                  </a:lnTo>
                  <a:lnTo>
                    <a:pt x="1622" y="489"/>
                  </a:lnTo>
                  <a:lnTo>
                    <a:pt x="1615" y="483"/>
                  </a:lnTo>
                  <a:lnTo>
                    <a:pt x="1607" y="479"/>
                  </a:lnTo>
                  <a:lnTo>
                    <a:pt x="1600" y="475"/>
                  </a:lnTo>
                  <a:lnTo>
                    <a:pt x="1591" y="473"/>
                  </a:lnTo>
                  <a:lnTo>
                    <a:pt x="1587" y="473"/>
                  </a:lnTo>
                  <a:lnTo>
                    <a:pt x="1583" y="473"/>
                  </a:lnTo>
                  <a:lnTo>
                    <a:pt x="1579" y="474"/>
                  </a:lnTo>
                  <a:lnTo>
                    <a:pt x="1576" y="475"/>
                  </a:lnTo>
                  <a:lnTo>
                    <a:pt x="1571" y="480"/>
                  </a:lnTo>
                  <a:lnTo>
                    <a:pt x="1566" y="483"/>
                  </a:lnTo>
                  <a:lnTo>
                    <a:pt x="1563" y="486"/>
                  </a:lnTo>
                  <a:lnTo>
                    <a:pt x="1561" y="490"/>
                  </a:lnTo>
                  <a:lnTo>
                    <a:pt x="1561" y="494"/>
                  </a:lnTo>
                  <a:lnTo>
                    <a:pt x="1562" y="498"/>
                  </a:lnTo>
                  <a:lnTo>
                    <a:pt x="1563" y="503"/>
                  </a:lnTo>
                  <a:lnTo>
                    <a:pt x="1565" y="510"/>
                  </a:lnTo>
                  <a:lnTo>
                    <a:pt x="1568" y="518"/>
                  </a:lnTo>
                  <a:lnTo>
                    <a:pt x="1570" y="528"/>
                  </a:lnTo>
                  <a:lnTo>
                    <a:pt x="1571" y="533"/>
                  </a:lnTo>
                  <a:lnTo>
                    <a:pt x="1572" y="538"/>
                  </a:lnTo>
                  <a:lnTo>
                    <a:pt x="1573" y="542"/>
                  </a:lnTo>
                  <a:lnTo>
                    <a:pt x="1575" y="546"/>
                  </a:lnTo>
                  <a:lnTo>
                    <a:pt x="1564" y="557"/>
                  </a:lnTo>
                  <a:lnTo>
                    <a:pt x="1553" y="568"/>
                  </a:lnTo>
                  <a:lnTo>
                    <a:pt x="1543" y="578"/>
                  </a:lnTo>
                  <a:lnTo>
                    <a:pt x="1530" y="586"/>
                  </a:lnTo>
                  <a:lnTo>
                    <a:pt x="1517" y="594"/>
                  </a:lnTo>
                  <a:lnTo>
                    <a:pt x="1504" y="600"/>
                  </a:lnTo>
                  <a:lnTo>
                    <a:pt x="1490" y="605"/>
                  </a:lnTo>
                  <a:lnTo>
                    <a:pt x="1477" y="610"/>
                  </a:lnTo>
                  <a:lnTo>
                    <a:pt x="1464" y="613"/>
                  </a:lnTo>
                  <a:lnTo>
                    <a:pt x="1452" y="616"/>
                  </a:lnTo>
                  <a:lnTo>
                    <a:pt x="1441" y="617"/>
                  </a:lnTo>
                  <a:lnTo>
                    <a:pt x="1430" y="617"/>
                  </a:lnTo>
                  <a:lnTo>
                    <a:pt x="1417" y="618"/>
                  </a:lnTo>
                  <a:lnTo>
                    <a:pt x="1405" y="618"/>
                  </a:lnTo>
                  <a:lnTo>
                    <a:pt x="1394" y="619"/>
                  </a:lnTo>
                  <a:lnTo>
                    <a:pt x="1385" y="621"/>
                  </a:lnTo>
                  <a:lnTo>
                    <a:pt x="1376" y="622"/>
                  </a:lnTo>
                  <a:lnTo>
                    <a:pt x="1366" y="624"/>
                  </a:lnTo>
                  <a:lnTo>
                    <a:pt x="1357" y="627"/>
                  </a:lnTo>
                  <a:lnTo>
                    <a:pt x="1347" y="630"/>
                  </a:lnTo>
                  <a:lnTo>
                    <a:pt x="1338" y="632"/>
                  </a:lnTo>
                  <a:lnTo>
                    <a:pt x="1330" y="633"/>
                  </a:lnTo>
                  <a:lnTo>
                    <a:pt x="1321" y="633"/>
                  </a:lnTo>
                  <a:lnTo>
                    <a:pt x="1314" y="633"/>
                  </a:lnTo>
                  <a:lnTo>
                    <a:pt x="1299" y="630"/>
                  </a:lnTo>
                  <a:lnTo>
                    <a:pt x="1285" y="625"/>
                  </a:lnTo>
                  <a:lnTo>
                    <a:pt x="1271" y="621"/>
                  </a:lnTo>
                  <a:lnTo>
                    <a:pt x="1256" y="615"/>
                  </a:lnTo>
                  <a:lnTo>
                    <a:pt x="1248" y="614"/>
                  </a:lnTo>
                  <a:lnTo>
                    <a:pt x="1241" y="613"/>
                  </a:lnTo>
                  <a:lnTo>
                    <a:pt x="1233" y="613"/>
                  </a:lnTo>
                  <a:lnTo>
                    <a:pt x="1226" y="613"/>
                  </a:lnTo>
                  <a:lnTo>
                    <a:pt x="1221" y="614"/>
                  </a:lnTo>
                  <a:lnTo>
                    <a:pt x="1218" y="614"/>
                  </a:lnTo>
                  <a:lnTo>
                    <a:pt x="1208" y="617"/>
                  </a:lnTo>
                  <a:lnTo>
                    <a:pt x="1199" y="623"/>
                  </a:lnTo>
                  <a:lnTo>
                    <a:pt x="1190" y="629"/>
                  </a:lnTo>
                  <a:lnTo>
                    <a:pt x="1181" y="637"/>
                  </a:lnTo>
                  <a:lnTo>
                    <a:pt x="1173" y="646"/>
                  </a:lnTo>
                  <a:lnTo>
                    <a:pt x="1165" y="655"/>
                  </a:lnTo>
                  <a:lnTo>
                    <a:pt x="1160" y="662"/>
                  </a:lnTo>
                  <a:lnTo>
                    <a:pt x="1155" y="667"/>
                  </a:lnTo>
                  <a:lnTo>
                    <a:pt x="1152" y="668"/>
                  </a:lnTo>
                  <a:lnTo>
                    <a:pt x="1149" y="669"/>
                  </a:lnTo>
                  <a:lnTo>
                    <a:pt x="1146" y="669"/>
                  </a:lnTo>
                  <a:lnTo>
                    <a:pt x="1142" y="668"/>
                  </a:lnTo>
                  <a:lnTo>
                    <a:pt x="1140" y="681"/>
                  </a:lnTo>
                  <a:lnTo>
                    <a:pt x="1146" y="683"/>
                  </a:lnTo>
                  <a:lnTo>
                    <a:pt x="1151" y="683"/>
                  </a:lnTo>
                  <a:lnTo>
                    <a:pt x="1157" y="682"/>
                  </a:lnTo>
                  <a:lnTo>
                    <a:pt x="1161" y="680"/>
                  </a:lnTo>
                  <a:lnTo>
                    <a:pt x="1169" y="673"/>
                  </a:lnTo>
                  <a:lnTo>
                    <a:pt x="1176" y="664"/>
                  </a:lnTo>
                  <a:lnTo>
                    <a:pt x="1183" y="655"/>
                  </a:lnTo>
                  <a:lnTo>
                    <a:pt x="1191" y="645"/>
                  </a:lnTo>
                  <a:lnTo>
                    <a:pt x="1198" y="639"/>
                  </a:lnTo>
                  <a:lnTo>
                    <a:pt x="1205" y="633"/>
                  </a:lnTo>
                  <a:lnTo>
                    <a:pt x="1213" y="630"/>
                  </a:lnTo>
                  <a:lnTo>
                    <a:pt x="1220" y="627"/>
                  </a:lnTo>
                  <a:lnTo>
                    <a:pt x="1223" y="627"/>
                  </a:lnTo>
                  <a:lnTo>
                    <a:pt x="1227" y="626"/>
                  </a:lnTo>
                  <a:lnTo>
                    <a:pt x="1235" y="626"/>
                  </a:lnTo>
                  <a:lnTo>
                    <a:pt x="1243" y="626"/>
                  </a:lnTo>
                  <a:lnTo>
                    <a:pt x="1250" y="627"/>
                  </a:lnTo>
                  <a:lnTo>
                    <a:pt x="1258" y="629"/>
                  </a:lnTo>
                  <a:lnTo>
                    <a:pt x="1272" y="633"/>
                  </a:lnTo>
                  <a:lnTo>
                    <a:pt x="1286" y="639"/>
                  </a:lnTo>
                  <a:lnTo>
                    <a:pt x="1301" y="644"/>
                  </a:lnTo>
                  <a:lnTo>
                    <a:pt x="1316" y="646"/>
                  </a:lnTo>
                  <a:lnTo>
                    <a:pt x="1324" y="647"/>
                  </a:lnTo>
                  <a:lnTo>
                    <a:pt x="1332" y="646"/>
                  </a:lnTo>
                  <a:lnTo>
                    <a:pt x="1342" y="645"/>
                  </a:lnTo>
                  <a:lnTo>
                    <a:pt x="1351" y="643"/>
                  </a:lnTo>
                  <a:lnTo>
                    <a:pt x="1361" y="640"/>
                  </a:lnTo>
                  <a:lnTo>
                    <a:pt x="1370" y="637"/>
                  </a:lnTo>
                  <a:lnTo>
                    <a:pt x="1378" y="634"/>
                  </a:lnTo>
                  <a:lnTo>
                    <a:pt x="1387" y="633"/>
                  </a:lnTo>
                  <a:lnTo>
                    <a:pt x="1395" y="632"/>
                  </a:lnTo>
                  <a:lnTo>
                    <a:pt x="1406" y="631"/>
                  </a:lnTo>
                  <a:lnTo>
                    <a:pt x="1417" y="631"/>
                  </a:lnTo>
                  <a:lnTo>
                    <a:pt x="1430" y="631"/>
                  </a:lnTo>
                  <a:lnTo>
                    <a:pt x="1442" y="630"/>
                  </a:lnTo>
                  <a:lnTo>
                    <a:pt x="1453" y="629"/>
                  </a:lnTo>
                  <a:lnTo>
                    <a:pt x="1467" y="626"/>
                  </a:lnTo>
                  <a:lnTo>
                    <a:pt x="1481" y="623"/>
                  </a:lnTo>
                  <a:lnTo>
                    <a:pt x="1495" y="618"/>
                  </a:lnTo>
                  <a:lnTo>
                    <a:pt x="1509" y="612"/>
                  </a:lnTo>
                  <a:lnTo>
                    <a:pt x="1523" y="605"/>
                  </a:lnTo>
                  <a:lnTo>
                    <a:pt x="1536" y="598"/>
                  </a:lnTo>
                  <a:lnTo>
                    <a:pt x="1551" y="587"/>
                  </a:lnTo>
                  <a:lnTo>
                    <a:pt x="1563" y="576"/>
                  </a:lnTo>
                  <a:lnTo>
                    <a:pt x="1575" y="565"/>
                  </a:lnTo>
                  <a:lnTo>
                    <a:pt x="1587" y="553"/>
                  </a:lnTo>
                  <a:lnTo>
                    <a:pt x="1590" y="553"/>
                  </a:lnTo>
                  <a:lnTo>
                    <a:pt x="1592" y="553"/>
                  </a:lnTo>
                  <a:lnTo>
                    <a:pt x="1603" y="552"/>
                  </a:lnTo>
                  <a:lnTo>
                    <a:pt x="1610" y="550"/>
                  </a:lnTo>
                  <a:lnTo>
                    <a:pt x="1618" y="546"/>
                  </a:lnTo>
                  <a:lnTo>
                    <a:pt x="1623" y="541"/>
                  </a:lnTo>
                  <a:lnTo>
                    <a:pt x="1629" y="537"/>
                  </a:lnTo>
                  <a:lnTo>
                    <a:pt x="1632" y="531"/>
                  </a:lnTo>
                  <a:lnTo>
                    <a:pt x="1634" y="526"/>
                  </a:lnTo>
                  <a:lnTo>
                    <a:pt x="1635" y="523"/>
                  </a:lnTo>
                  <a:lnTo>
                    <a:pt x="1636" y="518"/>
                  </a:lnTo>
                  <a:lnTo>
                    <a:pt x="1635" y="514"/>
                  </a:lnTo>
                  <a:lnTo>
                    <a:pt x="1645" y="508"/>
                  </a:lnTo>
                  <a:lnTo>
                    <a:pt x="1654" y="500"/>
                  </a:lnTo>
                  <a:lnTo>
                    <a:pt x="1664" y="494"/>
                  </a:lnTo>
                  <a:lnTo>
                    <a:pt x="1675" y="488"/>
                  </a:lnTo>
                  <a:lnTo>
                    <a:pt x="1686" y="484"/>
                  </a:lnTo>
                  <a:lnTo>
                    <a:pt x="1696" y="482"/>
                  </a:lnTo>
                  <a:lnTo>
                    <a:pt x="1718" y="478"/>
                  </a:lnTo>
                  <a:lnTo>
                    <a:pt x="1739" y="475"/>
                  </a:lnTo>
                  <a:lnTo>
                    <a:pt x="1751" y="473"/>
                  </a:lnTo>
                  <a:lnTo>
                    <a:pt x="1763" y="472"/>
                  </a:lnTo>
                  <a:lnTo>
                    <a:pt x="1775" y="469"/>
                  </a:lnTo>
                  <a:lnTo>
                    <a:pt x="1787" y="466"/>
                  </a:lnTo>
                  <a:lnTo>
                    <a:pt x="1798" y="460"/>
                  </a:lnTo>
                  <a:lnTo>
                    <a:pt x="1811" y="454"/>
                  </a:lnTo>
                  <a:lnTo>
                    <a:pt x="1824" y="445"/>
                  </a:lnTo>
                  <a:lnTo>
                    <a:pt x="1837" y="436"/>
                  </a:lnTo>
                  <a:lnTo>
                    <a:pt x="1844" y="430"/>
                  </a:lnTo>
                  <a:lnTo>
                    <a:pt x="1848" y="427"/>
                  </a:lnTo>
                  <a:lnTo>
                    <a:pt x="1848" y="426"/>
                  </a:lnTo>
                  <a:lnTo>
                    <a:pt x="1854" y="423"/>
                  </a:lnTo>
                  <a:lnTo>
                    <a:pt x="1861" y="420"/>
                  </a:lnTo>
                  <a:lnTo>
                    <a:pt x="1866" y="418"/>
                  </a:lnTo>
                  <a:lnTo>
                    <a:pt x="1873" y="420"/>
                  </a:lnTo>
                  <a:lnTo>
                    <a:pt x="1886" y="423"/>
                  </a:lnTo>
                  <a:lnTo>
                    <a:pt x="1900" y="429"/>
                  </a:lnTo>
                  <a:lnTo>
                    <a:pt x="1911" y="435"/>
                  </a:lnTo>
                  <a:lnTo>
                    <a:pt x="1925" y="439"/>
                  </a:lnTo>
                  <a:lnTo>
                    <a:pt x="1925" y="439"/>
                  </a:lnTo>
                  <a:lnTo>
                    <a:pt x="1925" y="439"/>
                  </a:lnTo>
                  <a:lnTo>
                    <a:pt x="1925" y="439"/>
                  </a:lnTo>
                  <a:lnTo>
                    <a:pt x="1939" y="443"/>
                  </a:lnTo>
                  <a:lnTo>
                    <a:pt x="1951" y="445"/>
                  </a:lnTo>
                  <a:lnTo>
                    <a:pt x="1961" y="446"/>
                  </a:lnTo>
                  <a:lnTo>
                    <a:pt x="1970" y="446"/>
                  </a:lnTo>
                  <a:lnTo>
                    <a:pt x="1978" y="444"/>
                  </a:lnTo>
                  <a:lnTo>
                    <a:pt x="1984" y="441"/>
                  </a:lnTo>
                  <a:lnTo>
                    <a:pt x="1991" y="438"/>
                  </a:lnTo>
                  <a:lnTo>
                    <a:pt x="1996" y="432"/>
                  </a:lnTo>
                  <a:lnTo>
                    <a:pt x="2015" y="408"/>
                  </a:lnTo>
                  <a:lnTo>
                    <a:pt x="2036" y="378"/>
                  </a:lnTo>
                  <a:lnTo>
                    <a:pt x="2037" y="377"/>
                  </a:lnTo>
                  <a:lnTo>
                    <a:pt x="2039" y="379"/>
                  </a:lnTo>
                  <a:lnTo>
                    <a:pt x="2043" y="381"/>
                  </a:lnTo>
                  <a:lnTo>
                    <a:pt x="2046" y="383"/>
                  </a:lnTo>
                  <a:lnTo>
                    <a:pt x="2050" y="384"/>
                  </a:lnTo>
                  <a:lnTo>
                    <a:pt x="2060" y="385"/>
                  </a:lnTo>
                  <a:lnTo>
                    <a:pt x="2074" y="385"/>
                  </a:lnTo>
                  <a:lnTo>
                    <a:pt x="2081" y="384"/>
                  </a:lnTo>
                  <a:lnTo>
                    <a:pt x="2089" y="383"/>
                  </a:lnTo>
                  <a:lnTo>
                    <a:pt x="2094" y="381"/>
                  </a:lnTo>
                  <a:lnTo>
                    <a:pt x="2098" y="379"/>
                  </a:lnTo>
                  <a:lnTo>
                    <a:pt x="2106" y="373"/>
                  </a:lnTo>
                  <a:lnTo>
                    <a:pt x="2112" y="368"/>
                  </a:lnTo>
                  <a:lnTo>
                    <a:pt x="2118" y="364"/>
                  </a:lnTo>
                  <a:lnTo>
                    <a:pt x="2123" y="361"/>
                  </a:lnTo>
                  <a:lnTo>
                    <a:pt x="2127" y="361"/>
                  </a:lnTo>
                  <a:lnTo>
                    <a:pt x="2132" y="363"/>
                  </a:lnTo>
                  <a:lnTo>
                    <a:pt x="2137" y="364"/>
                  </a:lnTo>
                  <a:lnTo>
                    <a:pt x="2144" y="366"/>
                  </a:lnTo>
                  <a:lnTo>
                    <a:pt x="2154" y="370"/>
                  </a:lnTo>
                  <a:lnTo>
                    <a:pt x="2163" y="372"/>
                  </a:lnTo>
                  <a:lnTo>
                    <a:pt x="2167" y="373"/>
                  </a:lnTo>
                  <a:lnTo>
                    <a:pt x="2170" y="372"/>
                  </a:lnTo>
                  <a:lnTo>
                    <a:pt x="2174" y="372"/>
                  </a:lnTo>
                  <a:lnTo>
                    <a:pt x="2177" y="371"/>
                  </a:lnTo>
                  <a:lnTo>
                    <a:pt x="2181" y="379"/>
                  </a:lnTo>
                  <a:lnTo>
                    <a:pt x="2188" y="386"/>
                  </a:lnTo>
                  <a:lnTo>
                    <a:pt x="2194" y="395"/>
                  </a:lnTo>
                  <a:lnTo>
                    <a:pt x="2202" y="402"/>
                  </a:lnTo>
                  <a:lnTo>
                    <a:pt x="2210" y="409"/>
                  </a:lnTo>
                  <a:lnTo>
                    <a:pt x="2219" y="414"/>
                  </a:lnTo>
                  <a:lnTo>
                    <a:pt x="2223" y="415"/>
                  </a:lnTo>
                  <a:lnTo>
                    <a:pt x="2228" y="417"/>
                  </a:lnTo>
                  <a:lnTo>
                    <a:pt x="2234" y="418"/>
                  </a:lnTo>
                  <a:lnTo>
                    <a:pt x="2239" y="418"/>
                  </a:lnTo>
                  <a:lnTo>
                    <a:pt x="2251" y="418"/>
                  </a:lnTo>
                  <a:lnTo>
                    <a:pt x="2262" y="418"/>
                  </a:lnTo>
                  <a:lnTo>
                    <a:pt x="2269" y="420"/>
                  </a:lnTo>
                  <a:lnTo>
                    <a:pt x="2277" y="423"/>
                  </a:lnTo>
                  <a:lnTo>
                    <a:pt x="2282" y="426"/>
                  </a:lnTo>
                  <a:lnTo>
                    <a:pt x="2289" y="432"/>
                  </a:lnTo>
                  <a:lnTo>
                    <a:pt x="2295" y="440"/>
                  </a:lnTo>
                  <a:lnTo>
                    <a:pt x="2303" y="451"/>
                  </a:lnTo>
                  <a:lnTo>
                    <a:pt x="2311" y="465"/>
                  </a:lnTo>
                  <a:lnTo>
                    <a:pt x="2316" y="475"/>
                  </a:lnTo>
                  <a:lnTo>
                    <a:pt x="2318" y="481"/>
                  </a:lnTo>
                  <a:lnTo>
                    <a:pt x="2320" y="485"/>
                  </a:lnTo>
                  <a:lnTo>
                    <a:pt x="2323" y="489"/>
                  </a:lnTo>
                  <a:lnTo>
                    <a:pt x="2326" y="494"/>
                  </a:lnTo>
                  <a:lnTo>
                    <a:pt x="2332" y="497"/>
                  </a:lnTo>
                  <a:lnTo>
                    <a:pt x="2339" y="500"/>
                  </a:lnTo>
                  <a:lnTo>
                    <a:pt x="2349" y="504"/>
                  </a:lnTo>
                  <a:lnTo>
                    <a:pt x="2361" y="509"/>
                  </a:lnTo>
                  <a:lnTo>
                    <a:pt x="2361" y="509"/>
                  </a:lnTo>
                  <a:lnTo>
                    <a:pt x="2373" y="513"/>
                  </a:lnTo>
                  <a:lnTo>
                    <a:pt x="2380" y="516"/>
                  </a:lnTo>
                  <a:lnTo>
                    <a:pt x="2384" y="519"/>
                  </a:lnTo>
                  <a:lnTo>
                    <a:pt x="2388" y="523"/>
                  </a:lnTo>
                  <a:lnTo>
                    <a:pt x="2391" y="535"/>
                  </a:lnTo>
                  <a:lnTo>
                    <a:pt x="2400" y="556"/>
                  </a:lnTo>
                  <a:lnTo>
                    <a:pt x="2404" y="561"/>
                  </a:lnTo>
                  <a:lnTo>
                    <a:pt x="2408" y="567"/>
                  </a:lnTo>
                  <a:lnTo>
                    <a:pt x="2412" y="571"/>
                  </a:lnTo>
                  <a:lnTo>
                    <a:pt x="2417" y="573"/>
                  </a:lnTo>
                  <a:lnTo>
                    <a:pt x="2422" y="576"/>
                  </a:lnTo>
                  <a:lnTo>
                    <a:pt x="2426" y="578"/>
                  </a:lnTo>
                  <a:lnTo>
                    <a:pt x="2432" y="579"/>
                  </a:lnTo>
                  <a:lnTo>
                    <a:pt x="2437" y="579"/>
                  </a:lnTo>
                  <a:lnTo>
                    <a:pt x="2447" y="578"/>
                  </a:lnTo>
                  <a:lnTo>
                    <a:pt x="2457" y="574"/>
                  </a:lnTo>
                  <a:lnTo>
                    <a:pt x="2467" y="571"/>
                  </a:lnTo>
                  <a:lnTo>
                    <a:pt x="2477" y="566"/>
                  </a:lnTo>
                  <a:lnTo>
                    <a:pt x="2478" y="568"/>
                  </a:lnTo>
                  <a:lnTo>
                    <a:pt x="2480" y="569"/>
                  </a:lnTo>
                  <a:lnTo>
                    <a:pt x="2485" y="573"/>
                  </a:lnTo>
                  <a:lnTo>
                    <a:pt x="2491" y="576"/>
                  </a:lnTo>
                  <a:lnTo>
                    <a:pt x="2496" y="578"/>
                  </a:lnTo>
                  <a:lnTo>
                    <a:pt x="2502" y="579"/>
                  </a:lnTo>
                  <a:lnTo>
                    <a:pt x="2508" y="579"/>
                  </a:lnTo>
                  <a:lnTo>
                    <a:pt x="2513" y="578"/>
                  </a:lnTo>
                  <a:lnTo>
                    <a:pt x="2519" y="575"/>
                  </a:lnTo>
                  <a:lnTo>
                    <a:pt x="2524" y="572"/>
                  </a:lnTo>
                  <a:lnTo>
                    <a:pt x="2519" y="583"/>
                  </a:lnTo>
                  <a:lnTo>
                    <a:pt x="2512" y="590"/>
                  </a:lnTo>
                  <a:lnTo>
                    <a:pt x="2506" y="596"/>
                  </a:lnTo>
                  <a:lnTo>
                    <a:pt x="2499" y="600"/>
                  </a:lnTo>
                  <a:lnTo>
                    <a:pt x="2486" y="607"/>
                  </a:lnTo>
                  <a:lnTo>
                    <a:pt x="2470" y="615"/>
                  </a:lnTo>
                  <a:lnTo>
                    <a:pt x="2464" y="619"/>
                  </a:lnTo>
                  <a:lnTo>
                    <a:pt x="2459" y="625"/>
                  </a:lnTo>
                  <a:lnTo>
                    <a:pt x="2453" y="632"/>
                  </a:lnTo>
                  <a:lnTo>
                    <a:pt x="2449" y="641"/>
                  </a:lnTo>
                  <a:lnTo>
                    <a:pt x="2446" y="650"/>
                  </a:lnTo>
                  <a:lnTo>
                    <a:pt x="2443" y="658"/>
                  </a:lnTo>
                  <a:lnTo>
                    <a:pt x="2443" y="667"/>
                  </a:lnTo>
                  <a:lnTo>
                    <a:pt x="2443" y="676"/>
                  </a:lnTo>
                  <a:lnTo>
                    <a:pt x="2445" y="685"/>
                  </a:lnTo>
                  <a:lnTo>
                    <a:pt x="2446" y="694"/>
                  </a:lnTo>
                  <a:lnTo>
                    <a:pt x="2447" y="711"/>
                  </a:lnTo>
                  <a:lnTo>
                    <a:pt x="2448" y="728"/>
                  </a:lnTo>
                  <a:lnTo>
                    <a:pt x="2447" y="736"/>
                  </a:lnTo>
                  <a:lnTo>
                    <a:pt x="2445" y="743"/>
                  </a:lnTo>
                  <a:lnTo>
                    <a:pt x="2440" y="749"/>
                  </a:lnTo>
                  <a:lnTo>
                    <a:pt x="2435" y="756"/>
                  </a:lnTo>
                  <a:lnTo>
                    <a:pt x="2435" y="756"/>
                  </a:lnTo>
                  <a:lnTo>
                    <a:pt x="2425" y="767"/>
                  </a:lnTo>
                  <a:lnTo>
                    <a:pt x="2418" y="776"/>
                  </a:lnTo>
                  <a:lnTo>
                    <a:pt x="2410" y="786"/>
                  </a:lnTo>
                  <a:lnTo>
                    <a:pt x="2405" y="797"/>
                  </a:lnTo>
                  <a:lnTo>
                    <a:pt x="2402" y="806"/>
                  </a:lnTo>
                  <a:lnTo>
                    <a:pt x="2398" y="816"/>
                  </a:lnTo>
                  <a:lnTo>
                    <a:pt x="2397" y="826"/>
                  </a:lnTo>
                  <a:lnTo>
                    <a:pt x="2397" y="835"/>
                  </a:lnTo>
                  <a:lnTo>
                    <a:pt x="2397" y="854"/>
                  </a:lnTo>
                  <a:lnTo>
                    <a:pt x="2399" y="873"/>
                  </a:lnTo>
                  <a:lnTo>
                    <a:pt x="2400" y="883"/>
                  </a:lnTo>
                  <a:lnTo>
                    <a:pt x="2400" y="891"/>
                  </a:lnTo>
                  <a:lnTo>
                    <a:pt x="2400" y="901"/>
                  </a:lnTo>
                  <a:lnTo>
                    <a:pt x="2399" y="911"/>
                  </a:lnTo>
                  <a:lnTo>
                    <a:pt x="2397" y="920"/>
                  </a:lnTo>
                  <a:lnTo>
                    <a:pt x="2393" y="930"/>
                  </a:lnTo>
                  <a:lnTo>
                    <a:pt x="2389" y="941"/>
                  </a:lnTo>
                  <a:lnTo>
                    <a:pt x="2382" y="950"/>
                  </a:lnTo>
                  <a:lnTo>
                    <a:pt x="2374" y="962"/>
                  </a:lnTo>
                  <a:lnTo>
                    <a:pt x="2367" y="974"/>
                  </a:lnTo>
                  <a:lnTo>
                    <a:pt x="2361" y="986"/>
                  </a:lnTo>
                  <a:lnTo>
                    <a:pt x="2356" y="998"/>
                  </a:lnTo>
                  <a:lnTo>
                    <a:pt x="2347" y="1020"/>
                  </a:lnTo>
                  <a:lnTo>
                    <a:pt x="2336" y="1041"/>
                  </a:lnTo>
                  <a:lnTo>
                    <a:pt x="2331" y="1050"/>
                  </a:lnTo>
                  <a:lnTo>
                    <a:pt x="2323" y="1059"/>
                  </a:lnTo>
                  <a:lnTo>
                    <a:pt x="2314" y="1065"/>
                  </a:lnTo>
                  <a:lnTo>
                    <a:pt x="2305" y="1072"/>
                  </a:lnTo>
                  <a:lnTo>
                    <a:pt x="2293" y="1077"/>
                  </a:lnTo>
                  <a:lnTo>
                    <a:pt x="2279" y="1082"/>
                  </a:lnTo>
                  <a:lnTo>
                    <a:pt x="2263" y="1084"/>
                  </a:lnTo>
                  <a:lnTo>
                    <a:pt x="2244" y="1084"/>
                  </a:lnTo>
                  <a:lnTo>
                    <a:pt x="2221" y="1084"/>
                  </a:lnTo>
                  <a:lnTo>
                    <a:pt x="2219" y="1079"/>
                  </a:lnTo>
                  <a:lnTo>
                    <a:pt x="2215" y="1074"/>
                  </a:lnTo>
                  <a:lnTo>
                    <a:pt x="2209" y="1070"/>
                  </a:lnTo>
                  <a:lnTo>
                    <a:pt x="2203" y="1067"/>
                  </a:lnTo>
                  <a:lnTo>
                    <a:pt x="2195" y="1065"/>
                  </a:lnTo>
                  <a:lnTo>
                    <a:pt x="2188" y="1065"/>
                  </a:lnTo>
                  <a:lnTo>
                    <a:pt x="2180" y="1067"/>
                  </a:lnTo>
                  <a:lnTo>
                    <a:pt x="2174" y="1069"/>
                  </a:lnTo>
                  <a:lnTo>
                    <a:pt x="2168" y="1072"/>
                  </a:lnTo>
                  <a:lnTo>
                    <a:pt x="2165" y="1076"/>
                  </a:lnTo>
                  <a:lnTo>
                    <a:pt x="2161" y="1092"/>
                  </a:lnTo>
                  <a:lnTo>
                    <a:pt x="2159" y="1115"/>
                  </a:lnTo>
                  <a:lnTo>
                    <a:pt x="2155" y="1127"/>
                  </a:lnTo>
                  <a:lnTo>
                    <a:pt x="2150" y="1136"/>
                  </a:lnTo>
                  <a:lnTo>
                    <a:pt x="2148" y="1142"/>
                  </a:lnTo>
                  <a:lnTo>
                    <a:pt x="2144" y="1145"/>
                  </a:lnTo>
                  <a:lnTo>
                    <a:pt x="2139" y="1148"/>
                  </a:lnTo>
                  <a:lnTo>
                    <a:pt x="2134" y="1150"/>
                  </a:lnTo>
                  <a:lnTo>
                    <a:pt x="2129" y="1151"/>
                  </a:lnTo>
                  <a:lnTo>
                    <a:pt x="2123" y="1151"/>
                  </a:lnTo>
                  <a:lnTo>
                    <a:pt x="2119" y="1149"/>
                  </a:lnTo>
                  <a:lnTo>
                    <a:pt x="2115" y="1147"/>
                  </a:lnTo>
                  <a:lnTo>
                    <a:pt x="2111" y="1143"/>
                  </a:lnTo>
                  <a:lnTo>
                    <a:pt x="2108" y="1139"/>
                  </a:lnTo>
                  <a:lnTo>
                    <a:pt x="2105" y="1133"/>
                  </a:lnTo>
                  <a:lnTo>
                    <a:pt x="2103" y="1127"/>
                  </a:lnTo>
                  <a:lnTo>
                    <a:pt x="2095" y="1100"/>
                  </a:lnTo>
                  <a:lnTo>
                    <a:pt x="2088" y="1074"/>
                  </a:lnTo>
                  <a:lnTo>
                    <a:pt x="2087" y="1070"/>
                  </a:lnTo>
                  <a:lnTo>
                    <a:pt x="2083" y="1067"/>
                  </a:lnTo>
                  <a:lnTo>
                    <a:pt x="2081" y="1064"/>
                  </a:lnTo>
                  <a:lnTo>
                    <a:pt x="2078" y="1063"/>
                  </a:lnTo>
                  <a:lnTo>
                    <a:pt x="2075" y="1064"/>
                  </a:lnTo>
                  <a:lnTo>
                    <a:pt x="2072" y="1067"/>
                  </a:lnTo>
                  <a:lnTo>
                    <a:pt x="2068" y="1069"/>
                  </a:lnTo>
                  <a:lnTo>
                    <a:pt x="2065" y="1072"/>
                  </a:lnTo>
                  <a:lnTo>
                    <a:pt x="2063" y="1077"/>
                  </a:lnTo>
                  <a:lnTo>
                    <a:pt x="2060" y="1082"/>
                  </a:lnTo>
                  <a:lnTo>
                    <a:pt x="2058" y="1088"/>
                  </a:lnTo>
                  <a:lnTo>
                    <a:pt x="2056" y="1095"/>
                  </a:lnTo>
                  <a:lnTo>
                    <a:pt x="2055" y="1101"/>
                  </a:lnTo>
                  <a:lnTo>
                    <a:pt x="2055" y="1108"/>
                  </a:lnTo>
                  <a:lnTo>
                    <a:pt x="2055" y="1116"/>
                  </a:lnTo>
                  <a:lnTo>
                    <a:pt x="2058" y="1125"/>
                  </a:lnTo>
                  <a:lnTo>
                    <a:pt x="2060" y="1141"/>
                  </a:lnTo>
                  <a:lnTo>
                    <a:pt x="2062" y="1156"/>
                  </a:lnTo>
                  <a:lnTo>
                    <a:pt x="2062" y="1171"/>
                  </a:lnTo>
                  <a:lnTo>
                    <a:pt x="2061" y="1186"/>
                  </a:lnTo>
                  <a:lnTo>
                    <a:pt x="2059" y="1213"/>
                  </a:lnTo>
                  <a:lnTo>
                    <a:pt x="2054" y="1234"/>
                  </a:lnTo>
                  <a:lnTo>
                    <a:pt x="2050" y="1255"/>
                  </a:lnTo>
                  <a:lnTo>
                    <a:pt x="2047" y="1266"/>
                  </a:lnTo>
                  <a:lnTo>
                    <a:pt x="2043" y="1270"/>
                  </a:lnTo>
                  <a:lnTo>
                    <a:pt x="2020" y="1280"/>
                  </a:lnTo>
                  <a:lnTo>
                    <a:pt x="2000" y="1289"/>
                  </a:lnTo>
                  <a:lnTo>
                    <a:pt x="1979" y="1294"/>
                  </a:lnTo>
                  <a:lnTo>
                    <a:pt x="1959" y="1299"/>
                  </a:lnTo>
                  <a:lnTo>
                    <a:pt x="1937" y="1302"/>
                  </a:lnTo>
                  <a:lnTo>
                    <a:pt x="1916" y="1305"/>
                  </a:lnTo>
                  <a:lnTo>
                    <a:pt x="1893" y="1307"/>
                  </a:lnTo>
                  <a:lnTo>
                    <a:pt x="1868" y="1312"/>
                  </a:lnTo>
                  <a:lnTo>
                    <a:pt x="1849" y="1314"/>
                  </a:lnTo>
                  <a:lnTo>
                    <a:pt x="1828" y="1317"/>
                  </a:lnTo>
                  <a:lnTo>
                    <a:pt x="1807" y="1319"/>
                  </a:lnTo>
                  <a:lnTo>
                    <a:pt x="1788" y="1320"/>
                  </a:lnTo>
                  <a:lnTo>
                    <a:pt x="1769" y="1320"/>
                  </a:lnTo>
                  <a:lnTo>
                    <a:pt x="1751" y="1318"/>
                  </a:lnTo>
                  <a:lnTo>
                    <a:pt x="1744" y="1317"/>
                  </a:lnTo>
                  <a:lnTo>
                    <a:pt x="1735" y="1315"/>
                  </a:lnTo>
                  <a:lnTo>
                    <a:pt x="1729" y="1313"/>
                  </a:lnTo>
                  <a:lnTo>
                    <a:pt x="1721" y="1309"/>
                  </a:lnTo>
                  <a:lnTo>
                    <a:pt x="1706" y="1302"/>
                  </a:lnTo>
                  <a:lnTo>
                    <a:pt x="1690" y="1293"/>
                  </a:lnTo>
                  <a:lnTo>
                    <a:pt x="1674" y="1284"/>
                  </a:lnTo>
                  <a:lnTo>
                    <a:pt x="1659" y="1273"/>
                  </a:lnTo>
                  <a:lnTo>
                    <a:pt x="1652" y="1266"/>
                  </a:lnTo>
                  <a:lnTo>
                    <a:pt x="1646" y="1260"/>
                  </a:lnTo>
                  <a:lnTo>
                    <a:pt x="1640" y="1253"/>
                  </a:lnTo>
                  <a:lnTo>
                    <a:pt x="1636" y="1245"/>
                  </a:lnTo>
                  <a:lnTo>
                    <a:pt x="1634" y="1237"/>
                  </a:lnTo>
                  <a:lnTo>
                    <a:pt x="1632" y="1229"/>
                  </a:lnTo>
                  <a:lnTo>
                    <a:pt x="1633" y="1219"/>
                  </a:lnTo>
                  <a:lnTo>
                    <a:pt x="1634" y="1210"/>
                  </a:lnTo>
                  <a:lnTo>
                    <a:pt x="1636" y="1200"/>
                  </a:lnTo>
                  <a:lnTo>
                    <a:pt x="1638" y="1191"/>
                  </a:lnTo>
                  <a:lnTo>
                    <a:pt x="1639" y="1183"/>
                  </a:lnTo>
                  <a:lnTo>
                    <a:pt x="1639" y="1175"/>
                  </a:lnTo>
                  <a:lnTo>
                    <a:pt x="1637" y="1169"/>
                  </a:lnTo>
                  <a:lnTo>
                    <a:pt x="1635" y="1163"/>
                  </a:lnTo>
                  <a:lnTo>
                    <a:pt x="1632" y="1158"/>
                  </a:lnTo>
                  <a:lnTo>
                    <a:pt x="1628" y="1154"/>
                  </a:lnTo>
                  <a:lnTo>
                    <a:pt x="1623" y="1149"/>
                  </a:lnTo>
                  <a:lnTo>
                    <a:pt x="1618" y="1147"/>
                  </a:lnTo>
                  <a:lnTo>
                    <a:pt x="1613" y="1144"/>
                  </a:lnTo>
                  <a:lnTo>
                    <a:pt x="1607" y="1142"/>
                  </a:lnTo>
                  <a:lnTo>
                    <a:pt x="1594" y="1139"/>
                  </a:lnTo>
                  <a:lnTo>
                    <a:pt x="1582" y="1136"/>
                  </a:lnTo>
                  <a:lnTo>
                    <a:pt x="1554" y="1136"/>
                  </a:lnTo>
                  <a:lnTo>
                    <a:pt x="1527" y="1138"/>
                  </a:lnTo>
                  <a:lnTo>
                    <a:pt x="1513" y="1139"/>
                  </a:lnTo>
                  <a:lnTo>
                    <a:pt x="1499" y="1140"/>
                  </a:lnTo>
                  <a:lnTo>
                    <a:pt x="1485" y="1140"/>
                  </a:lnTo>
                  <a:lnTo>
                    <a:pt x="1472" y="1139"/>
                  </a:lnTo>
                  <a:lnTo>
                    <a:pt x="1459" y="1136"/>
                  </a:lnTo>
                  <a:lnTo>
                    <a:pt x="1447" y="1132"/>
                  </a:lnTo>
                  <a:lnTo>
                    <a:pt x="1442" y="1130"/>
                  </a:lnTo>
                  <a:lnTo>
                    <a:pt x="1437" y="1127"/>
                  </a:lnTo>
                  <a:lnTo>
                    <a:pt x="1432" y="1124"/>
                  </a:lnTo>
                  <a:lnTo>
                    <a:pt x="1428" y="1119"/>
                  </a:lnTo>
                  <a:lnTo>
                    <a:pt x="1424" y="1115"/>
                  </a:lnTo>
                  <a:lnTo>
                    <a:pt x="1422" y="1111"/>
                  </a:lnTo>
                  <a:lnTo>
                    <a:pt x="1420" y="1106"/>
                  </a:lnTo>
                  <a:lnTo>
                    <a:pt x="1420" y="1101"/>
                  </a:lnTo>
                  <a:lnTo>
                    <a:pt x="1420" y="1091"/>
                  </a:lnTo>
                  <a:lnTo>
                    <a:pt x="1422" y="1083"/>
                  </a:lnTo>
                  <a:lnTo>
                    <a:pt x="1422" y="1077"/>
                  </a:lnTo>
                  <a:lnTo>
                    <a:pt x="1422" y="1073"/>
                  </a:lnTo>
                  <a:lnTo>
                    <a:pt x="1422" y="1069"/>
                  </a:lnTo>
                  <a:lnTo>
                    <a:pt x="1420" y="1064"/>
                  </a:lnTo>
                  <a:lnTo>
                    <a:pt x="1418" y="1061"/>
                  </a:lnTo>
                  <a:lnTo>
                    <a:pt x="1414" y="1057"/>
                  </a:lnTo>
                  <a:lnTo>
                    <a:pt x="1408" y="1054"/>
                  </a:lnTo>
                  <a:lnTo>
                    <a:pt x="1402" y="1050"/>
                  </a:lnTo>
                  <a:lnTo>
                    <a:pt x="1395" y="1048"/>
                  </a:lnTo>
                  <a:lnTo>
                    <a:pt x="1393" y="1046"/>
                  </a:lnTo>
                  <a:lnTo>
                    <a:pt x="1395" y="1043"/>
                  </a:lnTo>
                  <a:lnTo>
                    <a:pt x="1401" y="1039"/>
                  </a:lnTo>
                  <a:lnTo>
                    <a:pt x="1407" y="1034"/>
                  </a:lnTo>
                  <a:lnTo>
                    <a:pt x="1414" y="1029"/>
                  </a:lnTo>
                  <a:lnTo>
                    <a:pt x="1425" y="1020"/>
                  </a:lnTo>
                  <a:lnTo>
                    <a:pt x="1435" y="1013"/>
                  </a:lnTo>
                  <a:lnTo>
                    <a:pt x="1444" y="1005"/>
                  </a:lnTo>
                  <a:lnTo>
                    <a:pt x="1449" y="997"/>
                  </a:lnTo>
                  <a:lnTo>
                    <a:pt x="1453" y="986"/>
                  </a:lnTo>
                  <a:lnTo>
                    <a:pt x="1456" y="974"/>
                  </a:lnTo>
                  <a:lnTo>
                    <a:pt x="1457" y="961"/>
                  </a:lnTo>
                  <a:lnTo>
                    <a:pt x="1456" y="944"/>
                  </a:lnTo>
                  <a:lnTo>
                    <a:pt x="1453" y="934"/>
                  </a:lnTo>
                  <a:lnTo>
                    <a:pt x="1451" y="926"/>
                  </a:lnTo>
                  <a:lnTo>
                    <a:pt x="1447" y="917"/>
                  </a:lnTo>
                  <a:lnTo>
                    <a:pt x="1444" y="910"/>
                  </a:lnTo>
                  <a:lnTo>
                    <a:pt x="1435" y="897"/>
                  </a:lnTo>
                  <a:lnTo>
                    <a:pt x="1427" y="885"/>
                  </a:lnTo>
                  <a:lnTo>
                    <a:pt x="1423" y="878"/>
                  </a:lnTo>
                  <a:lnTo>
                    <a:pt x="1420" y="872"/>
                  </a:lnTo>
                  <a:lnTo>
                    <a:pt x="1418" y="865"/>
                  </a:lnTo>
                  <a:lnTo>
                    <a:pt x="1416" y="857"/>
                  </a:lnTo>
                  <a:lnTo>
                    <a:pt x="1416" y="848"/>
                  </a:lnTo>
                  <a:lnTo>
                    <a:pt x="1417" y="839"/>
                  </a:lnTo>
                  <a:lnTo>
                    <a:pt x="1420" y="827"/>
                  </a:lnTo>
                  <a:lnTo>
                    <a:pt x="1424" y="815"/>
                  </a:lnTo>
                  <a:lnTo>
                    <a:pt x="1418" y="825"/>
                  </a:lnTo>
                  <a:lnTo>
                    <a:pt x="1413" y="834"/>
                  </a:lnTo>
                  <a:lnTo>
                    <a:pt x="1409" y="844"/>
                  </a:lnTo>
                  <a:lnTo>
                    <a:pt x="1408" y="853"/>
                  </a:lnTo>
                  <a:lnTo>
                    <a:pt x="1408" y="860"/>
                  </a:lnTo>
                  <a:lnTo>
                    <a:pt x="1409" y="868"/>
                  </a:lnTo>
                  <a:lnTo>
                    <a:pt x="1413" y="875"/>
                  </a:lnTo>
                  <a:lnTo>
                    <a:pt x="1415" y="882"/>
                  </a:lnTo>
                  <a:lnTo>
                    <a:pt x="1422" y="896"/>
                  </a:lnTo>
                  <a:lnTo>
                    <a:pt x="1431" y="911"/>
                  </a:lnTo>
                  <a:lnTo>
                    <a:pt x="1434" y="919"/>
                  </a:lnTo>
                  <a:lnTo>
                    <a:pt x="1437" y="927"/>
                  </a:lnTo>
                  <a:lnTo>
                    <a:pt x="1441" y="937"/>
                  </a:lnTo>
                  <a:lnTo>
                    <a:pt x="1442" y="946"/>
                  </a:lnTo>
                  <a:lnTo>
                    <a:pt x="1443" y="960"/>
                  </a:lnTo>
                  <a:lnTo>
                    <a:pt x="1443" y="972"/>
                  </a:lnTo>
                  <a:lnTo>
                    <a:pt x="1441" y="982"/>
                  </a:lnTo>
                  <a:lnTo>
                    <a:pt x="1437" y="990"/>
                  </a:lnTo>
                  <a:lnTo>
                    <a:pt x="1432" y="998"/>
                  </a:lnTo>
                  <a:lnTo>
                    <a:pt x="1425" y="1004"/>
                  </a:lnTo>
                  <a:lnTo>
                    <a:pt x="1417" y="1011"/>
                  </a:lnTo>
                  <a:lnTo>
                    <a:pt x="1406" y="1018"/>
                  </a:lnTo>
                  <a:lnTo>
                    <a:pt x="1406" y="1018"/>
                  </a:lnTo>
                  <a:lnTo>
                    <a:pt x="1398" y="1024"/>
                  </a:lnTo>
                  <a:lnTo>
                    <a:pt x="1390" y="1030"/>
                  </a:lnTo>
                  <a:lnTo>
                    <a:pt x="1385" y="1035"/>
                  </a:lnTo>
                  <a:lnTo>
                    <a:pt x="1380" y="1042"/>
                  </a:lnTo>
                  <a:lnTo>
                    <a:pt x="1379" y="1045"/>
                  </a:lnTo>
                  <a:lnTo>
                    <a:pt x="1379" y="1048"/>
                  </a:lnTo>
                  <a:lnTo>
                    <a:pt x="1380" y="1050"/>
                  </a:lnTo>
                  <a:lnTo>
                    <a:pt x="1381" y="1054"/>
                  </a:lnTo>
                  <a:lnTo>
                    <a:pt x="1385" y="1056"/>
                  </a:lnTo>
                  <a:lnTo>
                    <a:pt x="1388" y="1059"/>
                  </a:lnTo>
                  <a:lnTo>
                    <a:pt x="1392" y="1061"/>
                  </a:lnTo>
                  <a:lnTo>
                    <a:pt x="1398" y="1063"/>
                  </a:lnTo>
                  <a:lnTo>
                    <a:pt x="1401" y="1065"/>
                  </a:lnTo>
                  <a:lnTo>
                    <a:pt x="1404" y="1068"/>
                  </a:lnTo>
                  <a:lnTo>
                    <a:pt x="1406" y="1071"/>
                  </a:lnTo>
                  <a:lnTo>
                    <a:pt x="1407" y="1074"/>
                  </a:lnTo>
                  <a:lnTo>
                    <a:pt x="1408" y="1083"/>
                  </a:lnTo>
                  <a:lnTo>
                    <a:pt x="1409" y="1092"/>
                  </a:lnTo>
                  <a:lnTo>
                    <a:pt x="1409" y="1102"/>
                  </a:lnTo>
                  <a:lnTo>
                    <a:pt x="1410" y="1112"/>
                  </a:lnTo>
                  <a:lnTo>
                    <a:pt x="1411" y="1117"/>
                  </a:lnTo>
                  <a:lnTo>
                    <a:pt x="1413" y="1121"/>
                  </a:lnTo>
                  <a:lnTo>
                    <a:pt x="1416" y="1126"/>
                  </a:lnTo>
                  <a:lnTo>
                    <a:pt x="1418" y="1129"/>
                  </a:lnTo>
                  <a:lnTo>
                    <a:pt x="1423" y="1133"/>
                  </a:lnTo>
                  <a:lnTo>
                    <a:pt x="1429" y="1138"/>
                  </a:lnTo>
                  <a:lnTo>
                    <a:pt x="1434" y="1141"/>
                  </a:lnTo>
                  <a:lnTo>
                    <a:pt x="1439" y="1143"/>
                  </a:lnTo>
                  <a:lnTo>
                    <a:pt x="1451" y="1147"/>
                  </a:lnTo>
                  <a:lnTo>
                    <a:pt x="1464" y="1150"/>
                  </a:lnTo>
                  <a:lnTo>
                    <a:pt x="1477" y="1151"/>
                  </a:lnTo>
                  <a:lnTo>
                    <a:pt x="1491" y="1151"/>
                  </a:lnTo>
                  <a:lnTo>
                    <a:pt x="1505" y="1150"/>
                  </a:lnTo>
                  <a:lnTo>
                    <a:pt x="1519" y="1149"/>
                  </a:lnTo>
                  <a:lnTo>
                    <a:pt x="1547" y="1148"/>
                  </a:lnTo>
                  <a:lnTo>
                    <a:pt x="1574" y="1148"/>
                  </a:lnTo>
                  <a:lnTo>
                    <a:pt x="1587" y="1149"/>
                  </a:lnTo>
                  <a:lnTo>
                    <a:pt x="1599" y="1153"/>
                  </a:lnTo>
                  <a:lnTo>
                    <a:pt x="1604" y="1155"/>
                  </a:lnTo>
                  <a:lnTo>
                    <a:pt x="1609" y="1157"/>
                  </a:lnTo>
                  <a:lnTo>
                    <a:pt x="1615" y="1160"/>
                  </a:lnTo>
                  <a:lnTo>
                    <a:pt x="1619" y="1163"/>
                  </a:lnTo>
                  <a:lnTo>
                    <a:pt x="1622" y="1167"/>
                  </a:lnTo>
                  <a:lnTo>
                    <a:pt x="1624" y="1170"/>
                  </a:lnTo>
                  <a:lnTo>
                    <a:pt x="1625" y="1174"/>
                  </a:lnTo>
                  <a:lnTo>
                    <a:pt x="1625" y="1179"/>
                  </a:lnTo>
                  <a:lnTo>
                    <a:pt x="1624" y="1191"/>
                  </a:lnTo>
                  <a:lnTo>
                    <a:pt x="1621" y="1206"/>
                  </a:lnTo>
                  <a:lnTo>
                    <a:pt x="1619" y="1218"/>
                  </a:lnTo>
                  <a:lnTo>
                    <a:pt x="1619" y="1228"/>
                  </a:lnTo>
                  <a:lnTo>
                    <a:pt x="1620" y="1237"/>
                  </a:lnTo>
                  <a:lnTo>
                    <a:pt x="1623" y="1247"/>
                  </a:lnTo>
                  <a:lnTo>
                    <a:pt x="1626" y="1256"/>
                  </a:lnTo>
                  <a:lnTo>
                    <a:pt x="1632" y="1264"/>
                  </a:lnTo>
                  <a:lnTo>
                    <a:pt x="1638" y="1272"/>
                  </a:lnTo>
                  <a:lnTo>
                    <a:pt x="1646" y="1278"/>
                  </a:lnTo>
                  <a:lnTo>
                    <a:pt x="1653" y="1286"/>
                  </a:lnTo>
                  <a:lnTo>
                    <a:pt x="1662" y="1291"/>
                  </a:lnTo>
                  <a:lnTo>
                    <a:pt x="1671" y="1298"/>
                  </a:lnTo>
                  <a:lnTo>
                    <a:pt x="1680" y="1303"/>
                  </a:lnTo>
                  <a:lnTo>
                    <a:pt x="1699" y="1313"/>
                  </a:lnTo>
                  <a:lnTo>
                    <a:pt x="1716" y="1321"/>
                  </a:lnTo>
                  <a:lnTo>
                    <a:pt x="1723" y="1325"/>
                  </a:lnTo>
                  <a:lnTo>
                    <a:pt x="1731" y="1328"/>
                  </a:lnTo>
                  <a:lnTo>
                    <a:pt x="1739" y="1330"/>
                  </a:lnTo>
                  <a:lnTo>
                    <a:pt x="1748" y="1331"/>
                  </a:lnTo>
                  <a:lnTo>
                    <a:pt x="1766" y="1333"/>
                  </a:lnTo>
                  <a:lnTo>
                    <a:pt x="1787" y="1333"/>
                  </a:lnTo>
                  <a:lnTo>
                    <a:pt x="1807" y="1332"/>
                  </a:lnTo>
                  <a:lnTo>
                    <a:pt x="1829" y="1330"/>
                  </a:lnTo>
                  <a:lnTo>
                    <a:pt x="1850" y="1328"/>
                  </a:lnTo>
                  <a:lnTo>
                    <a:pt x="1871" y="1325"/>
                  </a:lnTo>
                  <a:lnTo>
                    <a:pt x="1896" y="1320"/>
                  </a:lnTo>
                  <a:lnTo>
                    <a:pt x="1919" y="1318"/>
                  </a:lnTo>
                  <a:lnTo>
                    <a:pt x="1941" y="1315"/>
                  </a:lnTo>
                  <a:lnTo>
                    <a:pt x="1962" y="1312"/>
                  </a:lnTo>
                  <a:lnTo>
                    <a:pt x="1983" y="1307"/>
                  </a:lnTo>
                  <a:lnTo>
                    <a:pt x="2004" y="1301"/>
                  </a:lnTo>
                  <a:lnTo>
                    <a:pt x="2015" y="1297"/>
                  </a:lnTo>
                  <a:lnTo>
                    <a:pt x="2026" y="1292"/>
                  </a:lnTo>
                  <a:lnTo>
                    <a:pt x="2037" y="1287"/>
                  </a:lnTo>
                  <a:lnTo>
                    <a:pt x="2049" y="1280"/>
                  </a:lnTo>
                  <a:lnTo>
                    <a:pt x="2056" y="1277"/>
                  </a:lnTo>
                  <a:lnTo>
                    <a:pt x="2064" y="1273"/>
                  </a:lnTo>
                  <a:lnTo>
                    <a:pt x="2074" y="1274"/>
                  </a:lnTo>
                  <a:lnTo>
                    <a:pt x="2082" y="1275"/>
                  </a:lnTo>
                  <a:lnTo>
                    <a:pt x="2090" y="1277"/>
                  </a:lnTo>
                  <a:lnTo>
                    <a:pt x="2097" y="1280"/>
                  </a:lnTo>
                  <a:lnTo>
                    <a:pt x="2097" y="1303"/>
                  </a:lnTo>
                  <a:lnTo>
                    <a:pt x="2096" y="1330"/>
                  </a:lnTo>
                  <a:lnTo>
                    <a:pt x="2093" y="1359"/>
                  </a:lnTo>
                  <a:lnTo>
                    <a:pt x="2090" y="1389"/>
                  </a:lnTo>
                  <a:lnTo>
                    <a:pt x="2089" y="1403"/>
                  </a:lnTo>
                  <a:lnTo>
                    <a:pt x="2087" y="1417"/>
                  </a:lnTo>
                  <a:lnTo>
                    <a:pt x="2086" y="1430"/>
                  </a:lnTo>
                  <a:lnTo>
                    <a:pt x="2084" y="1442"/>
                  </a:lnTo>
                  <a:lnTo>
                    <a:pt x="2084" y="1443"/>
                  </a:lnTo>
                  <a:lnTo>
                    <a:pt x="2084" y="1451"/>
                  </a:lnTo>
                  <a:lnTo>
                    <a:pt x="2084" y="1459"/>
                  </a:lnTo>
                  <a:lnTo>
                    <a:pt x="2084" y="1466"/>
                  </a:lnTo>
                  <a:lnTo>
                    <a:pt x="2087" y="1473"/>
                  </a:lnTo>
                  <a:lnTo>
                    <a:pt x="2088" y="1479"/>
                  </a:lnTo>
                  <a:lnTo>
                    <a:pt x="2090" y="1486"/>
                  </a:lnTo>
                  <a:lnTo>
                    <a:pt x="2093" y="1490"/>
                  </a:lnTo>
                  <a:lnTo>
                    <a:pt x="2096" y="1495"/>
                  </a:lnTo>
                  <a:lnTo>
                    <a:pt x="2104" y="1505"/>
                  </a:lnTo>
                  <a:lnTo>
                    <a:pt x="2115" y="1514"/>
                  </a:lnTo>
                  <a:lnTo>
                    <a:pt x="2126" y="1522"/>
                  </a:lnTo>
                  <a:lnTo>
                    <a:pt x="2140" y="1532"/>
                  </a:lnTo>
                  <a:lnTo>
                    <a:pt x="2147" y="1537"/>
                  </a:lnTo>
                  <a:lnTo>
                    <a:pt x="2154" y="1543"/>
                  </a:lnTo>
                  <a:lnTo>
                    <a:pt x="2159" y="1546"/>
                  </a:lnTo>
                  <a:lnTo>
                    <a:pt x="2163" y="1550"/>
                  </a:lnTo>
                  <a:lnTo>
                    <a:pt x="2166" y="1555"/>
                  </a:lnTo>
                  <a:lnTo>
                    <a:pt x="2168" y="1559"/>
                  </a:lnTo>
                  <a:lnTo>
                    <a:pt x="2173" y="1570"/>
                  </a:lnTo>
                  <a:lnTo>
                    <a:pt x="2176" y="1581"/>
                  </a:lnTo>
                  <a:lnTo>
                    <a:pt x="2178" y="1593"/>
                  </a:lnTo>
                  <a:lnTo>
                    <a:pt x="2179" y="1607"/>
                  </a:lnTo>
                  <a:lnTo>
                    <a:pt x="2179" y="1620"/>
                  </a:lnTo>
                  <a:lnTo>
                    <a:pt x="2179" y="1634"/>
                  </a:lnTo>
                  <a:lnTo>
                    <a:pt x="2179" y="1654"/>
                  </a:lnTo>
                  <a:lnTo>
                    <a:pt x="2180" y="1674"/>
                  </a:lnTo>
                  <a:lnTo>
                    <a:pt x="2181" y="1683"/>
                  </a:lnTo>
                  <a:lnTo>
                    <a:pt x="2183" y="1692"/>
                  </a:lnTo>
                  <a:lnTo>
                    <a:pt x="2185" y="1701"/>
                  </a:lnTo>
                  <a:lnTo>
                    <a:pt x="2190" y="1708"/>
                  </a:lnTo>
                  <a:lnTo>
                    <a:pt x="2190" y="1708"/>
                  </a:lnTo>
                  <a:lnTo>
                    <a:pt x="2190" y="1708"/>
                  </a:lnTo>
                  <a:lnTo>
                    <a:pt x="2194" y="1717"/>
                  </a:lnTo>
                  <a:lnTo>
                    <a:pt x="2202" y="1725"/>
                  </a:lnTo>
                  <a:lnTo>
                    <a:pt x="2209" y="1735"/>
                  </a:lnTo>
                  <a:lnTo>
                    <a:pt x="2218" y="1744"/>
                  </a:lnTo>
                  <a:lnTo>
                    <a:pt x="2237" y="1763"/>
                  </a:lnTo>
                  <a:lnTo>
                    <a:pt x="2259" y="1782"/>
                  </a:lnTo>
                  <a:lnTo>
                    <a:pt x="2279" y="1801"/>
                  </a:lnTo>
                  <a:lnTo>
                    <a:pt x="2297" y="1820"/>
                  </a:lnTo>
                  <a:lnTo>
                    <a:pt x="2306" y="1829"/>
                  </a:lnTo>
                  <a:lnTo>
                    <a:pt x="2312" y="1837"/>
                  </a:lnTo>
                  <a:lnTo>
                    <a:pt x="2318" y="1846"/>
                  </a:lnTo>
                  <a:lnTo>
                    <a:pt x="2322" y="1854"/>
                  </a:lnTo>
                  <a:lnTo>
                    <a:pt x="2323" y="1859"/>
                  </a:lnTo>
                  <a:lnTo>
                    <a:pt x="2321" y="1863"/>
                  </a:lnTo>
                  <a:lnTo>
                    <a:pt x="2318" y="1866"/>
                  </a:lnTo>
                  <a:lnTo>
                    <a:pt x="2310" y="1869"/>
                  </a:lnTo>
                  <a:lnTo>
                    <a:pt x="2294" y="1877"/>
                  </a:lnTo>
                  <a:lnTo>
                    <a:pt x="2279" y="1884"/>
                  </a:lnTo>
                  <a:lnTo>
                    <a:pt x="2266" y="1893"/>
                  </a:lnTo>
                  <a:lnTo>
                    <a:pt x="2255" y="1902"/>
                  </a:lnTo>
                  <a:lnTo>
                    <a:pt x="2250" y="1907"/>
                  </a:lnTo>
                  <a:lnTo>
                    <a:pt x="2246" y="1912"/>
                  </a:lnTo>
                  <a:lnTo>
                    <a:pt x="2242" y="1919"/>
                  </a:lnTo>
                  <a:lnTo>
                    <a:pt x="2239" y="1925"/>
                  </a:lnTo>
                  <a:lnTo>
                    <a:pt x="2234" y="1939"/>
                  </a:lnTo>
                  <a:lnTo>
                    <a:pt x="2228" y="1954"/>
                  </a:lnTo>
                  <a:lnTo>
                    <a:pt x="2221" y="1984"/>
                  </a:lnTo>
                  <a:lnTo>
                    <a:pt x="2212" y="2013"/>
                  </a:lnTo>
                  <a:lnTo>
                    <a:pt x="2207" y="2029"/>
                  </a:lnTo>
                  <a:lnTo>
                    <a:pt x="2201" y="2044"/>
                  </a:lnTo>
                  <a:lnTo>
                    <a:pt x="2195" y="2061"/>
                  </a:lnTo>
                  <a:lnTo>
                    <a:pt x="2190" y="2077"/>
                  </a:lnTo>
                  <a:lnTo>
                    <a:pt x="2185" y="2074"/>
                  </a:lnTo>
                  <a:lnTo>
                    <a:pt x="2180" y="2070"/>
                  </a:lnTo>
                  <a:lnTo>
                    <a:pt x="2175" y="2068"/>
                  </a:lnTo>
                  <a:lnTo>
                    <a:pt x="2169" y="2066"/>
                  </a:lnTo>
                  <a:lnTo>
                    <a:pt x="2159" y="2064"/>
                  </a:lnTo>
                  <a:lnTo>
                    <a:pt x="2146" y="2063"/>
                  </a:lnTo>
                  <a:lnTo>
                    <a:pt x="2138" y="2062"/>
                  </a:lnTo>
                  <a:lnTo>
                    <a:pt x="2130" y="2061"/>
                  </a:lnTo>
                  <a:lnTo>
                    <a:pt x="2122" y="2060"/>
                  </a:lnTo>
                  <a:lnTo>
                    <a:pt x="2113" y="2058"/>
                  </a:lnTo>
                  <a:lnTo>
                    <a:pt x="2112" y="2058"/>
                  </a:lnTo>
                  <a:lnTo>
                    <a:pt x="2098" y="2053"/>
                  </a:lnTo>
                  <a:lnTo>
                    <a:pt x="2081" y="2047"/>
                  </a:lnTo>
                  <a:lnTo>
                    <a:pt x="2066" y="2041"/>
                  </a:lnTo>
                  <a:lnTo>
                    <a:pt x="2049" y="2036"/>
                  </a:lnTo>
                  <a:lnTo>
                    <a:pt x="2030" y="2032"/>
                  </a:lnTo>
                  <a:lnTo>
                    <a:pt x="2010" y="2027"/>
                  </a:lnTo>
                  <a:lnTo>
                    <a:pt x="1989" y="2024"/>
                  </a:lnTo>
                  <a:lnTo>
                    <a:pt x="1967" y="2022"/>
                  </a:lnTo>
                  <a:lnTo>
                    <a:pt x="1945" y="2021"/>
                  </a:lnTo>
                  <a:lnTo>
                    <a:pt x="1922" y="2020"/>
                  </a:lnTo>
                  <a:lnTo>
                    <a:pt x="1901" y="2021"/>
                  </a:lnTo>
                  <a:lnTo>
                    <a:pt x="1878" y="2023"/>
                  </a:lnTo>
                  <a:lnTo>
                    <a:pt x="1858" y="2026"/>
                  </a:lnTo>
                  <a:lnTo>
                    <a:pt x="1837" y="2031"/>
                  </a:lnTo>
                  <a:lnTo>
                    <a:pt x="1819" y="2037"/>
                  </a:lnTo>
                  <a:lnTo>
                    <a:pt x="1802" y="2045"/>
                  </a:lnTo>
                  <a:lnTo>
                    <a:pt x="1794" y="2050"/>
                  </a:lnTo>
                  <a:lnTo>
                    <a:pt x="1787" y="2054"/>
                  </a:lnTo>
                  <a:lnTo>
                    <a:pt x="1780" y="2060"/>
                  </a:lnTo>
                  <a:lnTo>
                    <a:pt x="1774" y="2066"/>
                  </a:lnTo>
                  <a:lnTo>
                    <a:pt x="1761" y="2081"/>
                  </a:lnTo>
                  <a:lnTo>
                    <a:pt x="1747" y="2094"/>
                  </a:lnTo>
                  <a:lnTo>
                    <a:pt x="1740" y="2099"/>
                  </a:lnTo>
                  <a:lnTo>
                    <a:pt x="1735" y="2104"/>
                  </a:lnTo>
                  <a:lnTo>
                    <a:pt x="1729" y="2108"/>
                  </a:lnTo>
                  <a:lnTo>
                    <a:pt x="1723" y="2111"/>
                  </a:lnTo>
                  <a:lnTo>
                    <a:pt x="1718" y="2112"/>
                  </a:lnTo>
                  <a:lnTo>
                    <a:pt x="1714" y="2111"/>
                  </a:lnTo>
                  <a:lnTo>
                    <a:pt x="1709" y="2109"/>
                  </a:lnTo>
                  <a:lnTo>
                    <a:pt x="1704" y="2105"/>
                  </a:lnTo>
                  <a:lnTo>
                    <a:pt x="1694" y="2093"/>
                  </a:lnTo>
                  <a:lnTo>
                    <a:pt x="1683" y="2079"/>
                  </a:lnTo>
                  <a:lnTo>
                    <a:pt x="1674" y="2063"/>
                  </a:lnTo>
                  <a:lnTo>
                    <a:pt x="1664" y="2049"/>
                  </a:lnTo>
                  <a:lnTo>
                    <a:pt x="1659" y="2042"/>
                  </a:lnTo>
                  <a:lnTo>
                    <a:pt x="1654" y="2037"/>
                  </a:lnTo>
                  <a:lnTo>
                    <a:pt x="1650" y="2033"/>
                  </a:lnTo>
                  <a:lnTo>
                    <a:pt x="1646" y="2031"/>
                  </a:lnTo>
                  <a:lnTo>
                    <a:pt x="1638" y="2027"/>
                  </a:lnTo>
                  <a:lnTo>
                    <a:pt x="1632" y="2025"/>
                  </a:lnTo>
                  <a:lnTo>
                    <a:pt x="1625" y="2024"/>
                  </a:lnTo>
                  <a:lnTo>
                    <a:pt x="1619" y="2023"/>
                  </a:lnTo>
                  <a:lnTo>
                    <a:pt x="1606" y="2025"/>
                  </a:lnTo>
                  <a:lnTo>
                    <a:pt x="1594" y="2027"/>
                  </a:lnTo>
                  <a:lnTo>
                    <a:pt x="1582" y="2032"/>
                  </a:lnTo>
                  <a:lnTo>
                    <a:pt x="1571" y="2034"/>
                  </a:lnTo>
                  <a:lnTo>
                    <a:pt x="1565" y="2036"/>
                  </a:lnTo>
                  <a:lnTo>
                    <a:pt x="1559" y="2036"/>
                  </a:lnTo>
                  <a:lnTo>
                    <a:pt x="1552" y="2036"/>
                  </a:lnTo>
                  <a:lnTo>
                    <a:pt x="1545" y="2035"/>
                  </a:lnTo>
                  <a:lnTo>
                    <a:pt x="1535" y="2033"/>
                  </a:lnTo>
                  <a:lnTo>
                    <a:pt x="1527" y="2030"/>
                  </a:lnTo>
                  <a:lnTo>
                    <a:pt x="1520" y="2024"/>
                  </a:lnTo>
                  <a:lnTo>
                    <a:pt x="1515" y="2019"/>
                  </a:lnTo>
                  <a:lnTo>
                    <a:pt x="1510" y="2011"/>
                  </a:lnTo>
                  <a:lnTo>
                    <a:pt x="1508" y="2004"/>
                  </a:lnTo>
                  <a:lnTo>
                    <a:pt x="1507" y="1996"/>
                  </a:lnTo>
                  <a:lnTo>
                    <a:pt x="1506" y="1988"/>
                  </a:lnTo>
                  <a:lnTo>
                    <a:pt x="1507" y="1969"/>
                  </a:lnTo>
                  <a:lnTo>
                    <a:pt x="1510" y="1951"/>
                  </a:lnTo>
                  <a:lnTo>
                    <a:pt x="1515" y="1934"/>
                  </a:lnTo>
                  <a:lnTo>
                    <a:pt x="1519" y="1919"/>
                  </a:lnTo>
                  <a:lnTo>
                    <a:pt x="1523" y="1904"/>
                  </a:lnTo>
                  <a:lnTo>
                    <a:pt x="1527" y="1890"/>
                  </a:lnTo>
                  <a:lnTo>
                    <a:pt x="1529" y="1876"/>
                  </a:lnTo>
                  <a:lnTo>
                    <a:pt x="1530" y="1862"/>
                  </a:lnTo>
                  <a:lnTo>
                    <a:pt x="1530" y="1849"/>
                  </a:lnTo>
                  <a:lnTo>
                    <a:pt x="1528" y="1837"/>
                  </a:lnTo>
                  <a:lnTo>
                    <a:pt x="1525" y="1832"/>
                  </a:lnTo>
                  <a:lnTo>
                    <a:pt x="1523" y="1825"/>
                  </a:lnTo>
                  <a:lnTo>
                    <a:pt x="1519" y="1820"/>
                  </a:lnTo>
                  <a:lnTo>
                    <a:pt x="1516" y="1815"/>
                  </a:lnTo>
                  <a:lnTo>
                    <a:pt x="1508" y="1805"/>
                  </a:lnTo>
                  <a:lnTo>
                    <a:pt x="1502" y="1796"/>
                  </a:lnTo>
                  <a:lnTo>
                    <a:pt x="1501" y="1787"/>
                  </a:lnTo>
                  <a:lnTo>
                    <a:pt x="1499" y="1773"/>
                  </a:lnTo>
                  <a:lnTo>
                    <a:pt x="1496" y="1757"/>
                  </a:lnTo>
                  <a:lnTo>
                    <a:pt x="1496" y="1737"/>
                  </a:lnTo>
                  <a:lnTo>
                    <a:pt x="1496" y="1718"/>
                  </a:lnTo>
                  <a:lnTo>
                    <a:pt x="1500" y="1697"/>
                  </a:lnTo>
                  <a:lnTo>
                    <a:pt x="1503" y="1687"/>
                  </a:lnTo>
                  <a:lnTo>
                    <a:pt x="1506" y="1677"/>
                  </a:lnTo>
                  <a:lnTo>
                    <a:pt x="1509" y="1668"/>
                  </a:lnTo>
                  <a:lnTo>
                    <a:pt x="1515" y="1659"/>
                  </a:lnTo>
                  <a:lnTo>
                    <a:pt x="1515" y="1659"/>
                  </a:lnTo>
                  <a:lnTo>
                    <a:pt x="1515" y="1659"/>
                  </a:lnTo>
                  <a:lnTo>
                    <a:pt x="1515" y="1659"/>
                  </a:lnTo>
                  <a:lnTo>
                    <a:pt x="1521" y="1648"/>
                  </a:lnTo>
                  <a:lnTo>
                    <a:pt x="1525" y="1637"/>
                  </a:lnTo>
                  <a:lnTo>
                    <a:pt x="1530" y="1627"/>
                  </a:lnTo>
                  <a:lnTo>
                    <a:pt x="1532" y="1616"/>
                  </a:lnTo>
                  <a:lnTo>
                    <a:pt x="1533" y="1605"/>
                  </a:lnTo>
                  <a:lnTo>
                    <a:pt x="1534" y="1593"/>
                  </a:lnTo>
                  <a:lnTo>
                    <a:pt x="1533" y="1582"/>
                  </a:lnTo>
                  <a:lnTo>
                    <a:pt x="1531" y="1572"/>
                  </a:lnTo>
                  <a:lnTo>
                    <a:pt x="1529" y="1561"/>
                  </a:lnTo>
                  <a:lnTo>
                    <a:pt x="1525" y="1550"/>
                  </a:lnTo>
                  <a:lnTo>
                    <a:pt x="1521" y="1541"/>
                  </a:lnTo>
                  <a:lnTo>
                    <a:pt x="1516" y="1530"/>
                  </a:lnTo>
                  <a:lnTo>
                    <a:pt x="1509" y="1520"/>
                  </a:lnTo>
                  <a:lnTo>
                    <a:pt x="1503" y="1509"/>
                  </a:lnTo>
                  <a:lnTo>
                    <a:pt x="1495" y="1500"/>
                  </a:lnTo>
                  <a:lnTo>
                    <a:pt x="1488" y="1491"/>
                  </a:lnTo>
                  <a:lnTo>
                    <a:pt x="1479" y="1481"/>
                  </a:lnTo>
                  <a:lnTo>
                    <a:pt x="1471" y="1473"/>
                  </a:lnTo>
                  <a:lnTo>
                    <a:pt x="1463" y="1465"/>
                  </a:lnTo>
                  <a:lnTo>
                    <a:pt x="1456" y="1458"/>
                  </a:lnTo>
                  <a:lnTo>
                    <a:pt x="1446" y="1449"/>
                  </a:lnTo>
                  <a:lnTo>
                    <a:pt x="1437" y="1441"/>
                  </a:lnTo>
                  <a:lnTo>
                    <a:pt x="1430" y="1432"/>
                  </a:lnTo>
                  <a:lnTo>
                    <a:pt x="1423" y="1422"/>
                  </a:lnTo>
                  <a:lnTo>
                    <a:pt x="1417" y="1413"/>
                  </a:lnTo>
                  <a:lnTo>
                    <a:pt x="1411" y="1402"/>
                  </a:lnTo>
                  <a:lnTo>
                    <a:pt x="1407" y="1389"/>
                  </a:lnTo>
                  <a:lnTo>
                    <a:pt x="1403" y="1374"/>
                  </a:lnTo>
                  <a:lnTo>
                    <a:pt x="1401" y="1364"/>
                  </a:lnTo>
                  <a:lnTo>
                    <a:pt x="1398" y="1355"/>
                  </a:lnTo>
                  <a:lnTo>
                    <a:pt x="1394" y="1345"/>
                  </a:lnTo>
                  <a:lnTo>
                    <a:pt x="1390" y="1335"/>
                  </a:lnTo>
                  <a:lnTo>
                    <a:pt x="1380" y="1318"/>
                  </a:lnTo>
                  <a:lnTo>
                    <a:pt x="1370" y="1302"/>
                  </a:lnTo>
                  <a:lnTo>
                    <a:pt x="1363" y="1294"/>
                  </a:lnTo>
                  <a:lnTo>
                    <a:pt x="1356" y="1287"/>
                  </a:lnTo>
                  <a:lnTo>
                    <a:pt x="1347" y="1279"/>
                  </a:lnTo>
                  <a:lnTo>
                    <a:pt x="1338" y="1273"/>
                  </a:lnTo>
                  <a:lnTo>
                    <a:pt x="1333" y="1271"/>
                  </a:lnTo>
                  <a:lnTo>
                    <a:pt x="1328" y="1270"/>
                  </a:lnTo>
                  <a:lnTo>
                    <a:pt x="1323" y="1269"/>
                  </a:lnTo>
                  <a:lnTo>
                    <a:pt x="1318" y="1269"/>
                  </a:lnTo>
                  <a:lnTo>
                    <a:pt x="1314" y="1269"/>
                  </a:lnTo>
                  <a:lnTo>
                    <a:pt x="1309" y="1271"/>
                  </a:lnTo>
                  <a:lnTo>
                    <a:pt x="1305" y="1274"/>
                  </a:lnTo>
                  <a:lnTo>
                    <a:pt x="1301" y="1278"/>
                  </a:lnTo>
                  <a:lnTo>
                    <a:pt x="1308" y="1276"/>
                  </a:lnTo>
                  <a:lnTo>
                    <a:pt x="1316" y="1275"/>
                  </a:lnTo>
                  <a:lnTo>
                    <a:pt x="1322" y="1277"/>
                  </a:lnTo>
                  <a:lnTo>
                    <a:pt x="1329" y="1279"/>
                  </a:lnTo>
                  <a:lnTo>
                    <a:pt x="1336" y="1285"/>
                  </a:lnTo>
                  <a:lnTo>
                    <a:pt x="1343" y="1291"/>
                  </a:lnTo>
                  <a:lnTo>
                    <a:pt x="1350" y="1300"/>
                  </a:lnTo>
                  <a:lnTo>
                    <a:pt x="1359" y="1309"/>
                  </a:lnTo>
                  <a:lnTo>
                    <a:pt x="1370" y="1325"/>
                  </a:lnTo>
                  <a:lnTo>
                    <a:pt x="1378" y="1342"/>
                  </a:lnTo>
                  <a:lnTo>
                    <a:pt x="1381" y="1350"/>
                  </a:lnTo>
                  <a:lnTo>
                    <a:pt x="1386" y="1359"/>
                  </a:lnTo>
                  <a:lnTo>
                    <a:pt x="1388" y="1368"/>
                  </a:lnTo>
                  <a:lnTo>
                    <a:pt x="1390" y="1377"/>
                  </a:lnTo>
                  <a:lnTo>
                    <a:pt x="1394" y="1393"/>
                  </a:lnTo>
                  <a:lnTo>
                    <a:pt x="1399" y="1406"/>
                  </a:lnTo>
                  <a:lnTo>
                    <a:pt x="1405" y="1419"/>
                  </a:lnTo>
                  <a:lnTo>
                    <a:pt x="1411" y="1430"/>
                  </a:lnTo>
                  <a:lnTo>
                    <a:pt x="1419" y="1440"/>
                  </a:lnTo>
                  <a:lnTo>
                    <a:pt x="1428" y="1449"/>
                  </a:lnTo>
                  <a:lnTo>
                    <a:pt x="1436" y="1458"/>
                  </a:lnTo>
                  <a:lnTo>
                    <a:pt x="1446" y="1467"/>
                  </a:lnTo>
                  <a:lnTo>
                    <a:pt x="1461" y="1483"/>
                  </a:lnTo>
                  <a:lnTo>
                    <a:pt x="1478" y="1500"/>
                  </a:lnTo>
                  <a:lnTo>
                    <a:pt x="1485" y="1508"/>
                  </a:lnTo>
                  <a:lnTo>
                    <a:pt x="1492" y="1517"/>
                  </a:lnTo>
                  <a:lnTo>
                    <a:pt x="1497" y="1526"/>
                  </a:lnTo>
                  <a:lnTo>
                    <a:pt x="1503" y="1535"/>
                  </a:lnTo>
                  <a:lnTo>
                    <a:pt x="1508" y="1545"/>
                  </a:lnTo>
                  <a:lnTo>
                    <a:pt x="1513" y="1553"/>
                  </a:lnTo>
                  <a:lnTo>
                    <a:pt x="1516" y="1563"/>
                  </a:lnTo>
                  <a:lnTo>
                    <a:pt x="1518" y="1573"/>
                  </a:lnTo>
                  <a:lnTo>
                    <a:pt x="1519" y="1582"/>
                  </a:lnTo>
                  <a:lnTo>
                    <a:pt x="1520" y="1592"/>
                  </a:lnTo>
                  <a:lnTo>
                    <a:pt x="1520" y="1603"/>
                  </a:lnTo>
                  <a:lnTo>
                    <a:pt x="1519" y="1613"/>
                  </a:lnTo>
                  <a:lnTo>
                    <a:pt x="1517" y="1622"/>
                  </a:lnTo>
                  <a:lnTo>
                    <a:pt x="1514" y="1632"/>
                  </a:lnTo>
                  <a:lnTo>
                    <a:pt x="1509" y="1642"/>
                  </a:lnTo>
                  <a:lnTo>
                    <a:pt x="1504" y="1651"/>
                  </a:lnTo>
                  <a:lnTo>
                    <a:pt x="1504" y="1652"/>
                  </a:lnTo>
                  <a:lnTo>
                    <a:pt x="1504" y="1652"/>
                  </a:lnTo>
                  <a:lnTo>
                    <a:pt x="1496" y="1666"/>
                  </a:lnTo>
                  <a:lnTo>
                    <a:pt x="1491" y="1680"/>
                  </a:lnTo>
                  <a:lnTo>
                    <a:pt x="1487" y="1695"/>
                  </a:lnTo>
                  <a:lnTo>
                    <a:pt x="1485" y="1711"/>
                  </a:lnTo>
                  <a:lnTo>
                    <a:pt x="1482" y="1726"/>
                  </a:lnTo>
                  <a:lnTo>
                    <a:pt x="1482" y="1740"/>
                  </a:lnTo>
                  <a:lnTo>
                    <a:pt x="1484" y="1754"/>
                  </a:lnTo>
                  <a:lnTo>
                    <a:pt x="1485" y="1767"/>
                  </a:lnTo>
                  <a:lnTo>
                    <a:pt x="1480" y="1762"/>
                  </a:lnTo>
                  <a:lnTo>
                    <a:pt x="1475" y="1757"/>
                  </a:lnTo>
                  <a:lnTo>
                    <a:pt x="1470" y="1752"/>
                  </a:lnTo>
                  <a:lnTo>
                    <a:pt x="1463" y="1748"/>
                  </a:lnTo>
                  <a:lnTo>
                    <a:pt x="1456" y="1745"/>
                  </a:lnTo>
                  <a:lnTo>
                    <a:pt x="1447" y="1742"/>
                  </a:lnTo>
                  <a:lnTo>
                    <a:pt x="1437" y="1739"/>
                  </a:lnTo>
                  <a:lnTo>
                    <a:pt x="1427" y="1738"/>
                  </a:lnTo>
                  <a:lnTo>
                    <a:pt x="1415" y="1737"/>
                  </a:lnTo>
                  <a:lnTo>
                    <a:pt x="1405" y="1734"/>
                  </a:lnTo>
                  <a:lnTo>
                    <a:pt x="1396" y="1730"/>
                  </a:lnTo>
                  <a:lnTo>
                    <a:pt x="1390" y="1724"/>
                  </a:lnTo>
                  <a:lnTo>
                    <a:pt x="1385" y="1719"/>
                  </a:lnTo>
                  <a:lnTo>
                    <a:pt x="1380" y="1711"/>
                  </a:lnTo>
                  <a:lnTo>
                    <a:pt x="1377" y="1703"/>
                  </a:lnTo>
                  <a:lnTo>
                    <a:pt x="1373" y="1694"/>
                  </a:lnTo>
                  <a:lnTo>
                    <a:pt x="1366" y="1680"/>
                  </a:lnTo>
                  <a:lnTo>
                    <a:pt x="1359" y="1664"/>
                  </a:lnTo>
                  <a:lnTo>
                    <a:pt x="1350" y="1652"/>
                  </a:lnTo>
                  <a:lnTo>
                    <a:pt x="1342" y="1644"/>
                  </a:lnTo>
                  <a:lnTo>
                    <a:pt x="1333" y="1637"/>
                  </a:lnTo>
                  <a:lnTo>
                    <a:pt x="1324" y="1633"/>
                  </a:lnTo>
                  <a:lnTo>
                    <a:pt x="1315" y="1631"/>
                  </a:lnTo>
                  <a:lnTo>
                    <a:pt x="1305" y="1630"/>
                  </a:lnTo>
                  <a:lnTo>
                    <a:pt x="1295" y="1630"/>
                  </a:lnTo>
                  <a:lnTo>
                    <a:pt x="1285" y="1631"/>
                  </a:lnTo>
                  <a:lnTo>
                    <a:pt x="1277" y="1631"/>
                  </a:lnTo>
                  <a:lnTo>
                    <a:pt x="1269" y="1631"/>
                  </a:lnTo>
                  <a:lnTo>
                    <a:pt x="1258" y="1631"/>
                  </a:lnTo>
                  <a:lnTo>
                    <a:pt x="1248" y="1630"/>
                  </a:lnTo>
                  <a:lnTo>
                    <a:pt x="1241" y="1627"/>
                  </a:lnTo>
                  <a:lnTo>
                    <a:pt x="1234" y="1623"/>
                  </a:lnTo>
                  <a:lnTo>
                    <a:pt x="1229" y="1619"/>
                  </a:lnTo>
                  <a:lnTo>
                    <a:pt x="1223" y="1613"/>
                  </a:lnTo>
                  <a:lnTo>
                    <a:pt x="1218" y="1605"/>
                  </a:lnTo>
                  <a:lnTo>
                    <a:pt x="1213" y="1598"/>
                  </a:lnTo>
                  <a:lnTo>
                    <a:pt x="1206" y="1589"/>
                  </a:lnTo>
                  <a:lnTo>
                    <a:pt x="1200" y="1581"/>
                  </a:lnTo>
                  <a:lnTo>
                    <a:pt x="1193" y="1574"/>
                  </a:lnTo>
                  <a:lnTo>
                    <a:pt x="1186" y="1566"/>
                  </a:lnTo>
                  <a:lnTo>
                    <a:pt x="1179" y="1562"/>
                  </a:lnTo>
                  <a:lnTo>
                    <a:pt x="1172" y="1558"/>
                  </a:lnTo>
                  <a:lnTo>
                    <a:pt x="1167" y="1557"/>
                  </a:lnTo>
                  <a:lnTo>
                    <a:pt x="1163" y="1557"/>
                  </a:lnTo>
                  <a:lnTo>
                    <a:pt x="1159" y="1557"/>
                  </a:lnTo>
                  <a:lnTo>
                    <a:pt x="1156" y="1558"/>
                  </a:lnTo>
                  <a:lnTo>
                    <a:pt x="1151" y="1560"/>
                  </a:lnTo>
                  <a:lnTo>
                    <a:pt x="1146" y="1562"/>
                  </a:lnTo>
                  <a:lnTo>
                    <a:pt x="1142" y="1565"/>
                  </a:lnTo>
                  <a:lnTo>
                    <a:pt x="1137" y="1570"/>
                  </a:lnTo>
                  <a:lnTo>
                    <a:pt x="1128" y="1581"/>
                  </a:lnTo>
                  <a:lnTo>
                    <a:pt x="1118" y="1598"/>
                  </a:lnTo>
                  <a:lnTo>
                    <a:pt x="1112" y="1609"/>
                  </a:lnTo>
                  <a:lnTo>
                    <a:pt x="1105" y="1619"/>
                  </a:lnTo>
                  <a:lnTo>
                    <a:pt x="1099" y="1627"/>
                  </a:lnTo>
                  <a:lnTo>
                    <a:pt x="1091" y="1633"/>
                  </a:lnTo>
                  <a:lnTo>
                    <a:pt x="1084" y="1637"/>
                  </a:lnTo>
                  <a:lnTo>
                    <a:pt x="1075" y="1641"/>
                  </a:lnTo>
                  <a:lnTo>
                    <a:pt x="1067" y="1642"/>
                  </a:lnTo>
                  <a:lnTo>
                    <a:pt x="1060" y="1643"/>
                  </a:lnTo>
                  <a:lnTo>
                    <a:pt x="1045" y="1643"/>
                  </a:lnTo>
                  <a:lnTo>
                    <a:pt x="1031" y="1642"/>
                  </a:lnTo>
                  <a:lnTo>
                    <a:pt x="1024" y="1642"/>
                  </a:lnTo>
                  <a:lnTo>
                    <a:pt x="1018" y="1643"/>
                  </a:lnTo>
                  <a:lnTo>
                    <a:pt x="1012" y="1645"/>
                  </a:lnTo>
                  <a:lnTo>
                    <a:pt x="1006" y="1649"/>
                  </a:lnTo>
                  <a:lnTo>
                    <a:pt x="1001" y="1654"/>
                  </a:lnTo>
                  <a:lnTo>
                    <a:pt x="995" y="1663"/>
                  </a:lnTo>
                  <a:lnTo>
                    <a:pt x="991" y="1673"/>
                  </a:lnTo>
                  <a:lnTo>
                    <a:pt x="987" y="1687"/>
                  </a:lnTo>
                  <a:lnTo>
                    <a:pt x="985" y="1694"/>
                  </a:lnTo>
                  <a:lnTo>
                    <a:pt x="981" y="1701"/>
                  </a:lnTo>
                  <a:lnTo>
                    <a:pt x="978" y="1707"/>
                  </a:lnTo>
                  <a:lnTo>
                    <a:pt x="975" y="1713"/>
                  </a:lnTo>
                  <a:lnTo>
                    <a:pt x="972" y="1718"/>
                  </a:lnTo>
                  <a:lnTo>
                    <a:pt x="968" y="1722"/>
                  </a:lnTo>
                  <a:lnTo>
                    <a:pt x="963" y="1725"/>
                  </a:lnTo>
                  <a:lnTo>
                    <a:pt x="958" y="1729"/>
                  </a:lnTo>
                  <a:lnTo>
                    <a:pt x="952" y="1732"/>
                  </a:lnTo>
                  <a:lnTo>
                    <a:pt x="947" y="1733"/>
                  </a:lnTo>
                  <a:lnTo>
                    <a:pt x="942" y="1735"/>
                  </a:lnTo>
                  <a:lnTo>
                    <a:pt x="935" y="1736"/>
                  </a:lnTo>
                  <a:lnTo>
                    <a:pt x="922" y="1736"/>
                  </a:lnTo>
                  <a:lnTo>
                    <a:pt x="907" y="1735"/>
                  </a:lnTo>
                  <a:lnTo>
                    <a:pt x="906" y="1735"/>
                  </a:lnTo>
                  <a:lnTo>
                    <a:pt x="899" y="1734"/>
                  </a:lnTo>
                  <a:lnTo>
                    <a:pt x="892" y="1733"/>
                  </a:lnTo>
                  <a:lnTo>
                    <a:pt x="876" y="1731"/>
                  </a:lnTo>
                  <a:lnTo>
                    <a:pt x="862" y="1729"/>
                  </a:lnTo>
                  <a:lnTo>
                    <a:pt x="855" y="1729"/>
                  </a:lnTo>
                  <a:lnTo>
                    <a:pt x="848" y="1729"/>
                  </a:lnTo>
                  <a:lnTo>
                    <a:pt x="841" y="1730"/>
                  </a:lnTo>
                  <a:lnTo>
                    <a:pt x="835" y="1731"/>
                  </a:lnTo>
                  <a:lnTo>
                    <a:pt x="829" y="1733"/>
                  </a:lnTo>
                  <a:lnTo>
                    <a:pt x="822" y="1736"/>
                  </a:lnTo>
                  <a:lnTo>
                    <a:pt x="817" y="1740"/>
                  </a:lnTo>
                  <a:lnTo>
                    <a:pt x="812" y="1745"/>
                  </a:lnTo>
                  <a:lnTo>
                    <a:pt x="806" y="1751"/>
                  </a:lnTo>
                  <a:lnTo>
                    <a:pt x="802" y="1758"/>
                  </a:lnTo>
                  <a:lnTo>
                    <a:pt x="797" y="1766"/>
                  </a:lnTo>
                  <a:lnTo>
                    <a:pt x="792" y="1776"/>
                  </a:lnTo>
                  <a:lnTo>
                    <a:pt x="805" y="1781"/>
                  </a:lnTo>
                  <a:lnTo>
                    <a:pt x="808" y="1774"/>
                  </a:lnTo>
                  <a:lnTo>
                    <a:pt x="813" y="1766"/>
                  </a:lnTo>
                  <a:lnTo>
                    <a:pt x="816" y="1761"/>
                  </a:lnTo>
                  <a:lnTo>
                    <a:pt x="821" y="1756"/>
                  </a:lnTo>
                  <a:lnTo>
                    <a:pt x="826" y="1751"/>
                  </a:lnTo>
                  <a:lnTo>
                    <a:pt x="830" y="1748"/>
                  </a:lnTo>
                  <a:lnTo>
                    <a:pt x="835" y="1746"/>
                  </a:lnTo>
                  <a:lnTo>
                    <a:pt x="841" y="1745"/>
                  </a:lnTo>
                  <a:lnTo>
                    <a:pt x="851" y="1743"/>
                  </a:lnTo>
                  <a:lnTo>
                    <a:pt x="863" y="1743"/>
                  </a:lnTo>
                  <a:lnTo>
                    <a:pt x="876" y="1744"/>
                  </a:lnTo>
                  <a:lnTo>
                    <a:pt x="890" y="1746"/>
                  </a:lnTo>
                  <a:lnTo>
                    <a:pt x="898" y="1747"/>
                  </a:lnTo>
                  <a:lnTo>
                    <a:pt x="905" y="1748"/>
                  </a:lnTo>
                  <a:lnTo>
                    <a:pt x="905" y="1748"/>
                  </a:lnTo>
                  <a:lnTo>
                    <a:pt x="914" y="1749"/>
                  </a:lnTo>
                  <a:lnTo>
                    <a:pt x="922" y="1750"/>
                  </a:lnTo>
                  <a:lnTo>
                    <a:pt x="931" y="1750"/>
                  </a:lnTo>
                  <a:lnTo>
                    <a:pt x="938" y="1749"/>
                  </a:lnTo>
                  <a:lnTo>
                    <a:pt x="946" y="1748"/>
                  </a:lnTo>
                  <a:lnTo>
                    <a:pt x="952" y="1746"/>
                  </a:lnTo>
                  <a:lnTo>
                    <a:pt x="959" y="1744"/>
                  </a:lnTo>
                  <a:lnTo>
                    <a:pt x="965" y="1740"/>
                  </a:lnTo>
                  <a:lnTo>
                    <a:pt x="971" y="1736"/>
                  </a:lnTo>
                  <a:lnTo>
                    <a:pt x="976" y="1732"/>
                  </a:lnTo>
                  <a:lnTo>
                    <a:pt x="981" y="1726"/>
                  </a:lnTo>
                  <a:lnTo>
                    <a:pt x="986" y="1720"/>
                  </a:lnTo>
                  <a:lnTo>
                    <a:pt x="990" y="1714"/>
                  </a:lnTo>
                  <a:lnTo>
                    <a:pt x="993" y="1707"/>
                  </a:lnTo>
                  <a:lnTo>
                    <a:pt x="997" y="1699"/>
                  </a:lnTo>
                  <a:lnTo>
                    <a:pt x="1000" y="1690"/>
                  </a:lnTo>
                  <a:lnTo>
                    <a:pt x="1003" y="1680"/>
                  </a:lnTo>
                  <a:lnTo>
                    <a:pt x="1007" y="1672"/>
                  </a:lnTo>
                  <a:lnTo>
                    <a:pt x="1012" y="1665"/>
                  </a:lnTo>
                  <a:lnTo>
                    <a:pt x="1017" y="1661"/>
                  </a:lnTo>
                  <a:lnTo>
                    <a:pt x="1022" y="1658"/>
                  </a:lnTo>
                  <a:lnTo>
                    <a:pt x="1028" y="1656"/>
                  </a:lnTo>
                  <a:lnTo>
                    <a:pt x="1034" y="1654"/>
                  </a:lnTo>
                  <a:lnTo>
                    <a:pt x="1041" y="1654"/>
                  </a:lnTo>
                  <a:lnTo>
                    <a:pt x="1055" y="1654"/>
                  </a:lnTo>
                  <a:lnTo>
                    <a:pt x="1069" y="1653"/>
                  </a:lnTo>
                  <a:lnTo>
                    <a:pt x="1076" y="1653"/>
                  </a:lnTo>
                  <a:lnTo>
                    <a:pt x="1084" y="1651"/>
                  </a:lnTo>
                  <a:lnTo>
                    <a:pt x="1091" y="1648"/>
                  </a:lnTo>
                  <a:lnTo>
                    <a:pt x="1099" y="1644"/>
                  </a:lnTo>
                  <a:lnTo>
                    <a:pt x="1107" y="1637"/>
                  </a:lnTo>
                  <a:lnTo>
                    <a:pt x="1115" y="1629"/>
                  </a:lnTo>
                  <a:lnTo>
                    <a:pt x="1122" y="1617"/>
                  </a:lnTo>
                  <a:lnTo>
                    <a:pt x="1130" y="1604"/>
                  </a:lnTo>
                  <a:lnTo>
                    <a:pt x="1138" y="1591"/>
                  </a:lnTo>
                  <a:lnTo>
                    <a:pt x="1146" y="1580"/>
                  </a:lnTo>
                  <a:lnTo>
                    <a:pt x="1150" y="1577"/>
                  </a:lnTo>
                  <a:lnTo>
                    <a:pt x="1155" y="1575"/>
                  </a:lnTo>
                  <a:lnTo>
                    <a:pt x="1158" y="1573"/>
                  </a:lnTo>
                  <a:lnTo>
                    <a:pt x="1161" y="1572"/>
                  </a:lnTo>
                  <a:lnTo>
                    <a:pt x="1165" y="1571"/>
                  </a:lnTo>
                  <a:lnTo>
                    <a:pt x="1169" y="1571"/>
                  </a:lnTo>
                  <a:lnTo>
                    <a:pt x="1172" y="1572"/>
                  </a:lnTo>
                  <a:lnTo>
                    <a:pt x="1175" y="1573"/>
                  </a:lnTo>
                  <a:lnTo>
                    <a:pt x="1181" y="1577"/>
                  </a:lnTo>
                  <a:lnTo>
                    <a:pt x="1188" y="1582"/>
                  </a:lnTo>
                  <a:lnTo>
                    <a:pt x="1199" y="1596"/>
                  </a:lnTo>
                  <a:lnTo>
                    <a:pt x="1209" y="1611"/>
                  </a:lnTo>
                  <a:lnTo>
                    <a:pt x="1214" y="1619"/>
                  </a:lnTo>
                  <a:lnTo>
                    <a:pt x="1218" y="1625"/>
                  </a:lnTo>
                  <a:lnTo>
                    <a:pt x="1222" y="1631"/>
                  </a:lnTo>
                  <a:lnTo>
                    <a:pt x="1227" y="1634"/>
                  </a:lnTo>
                  <a:lnTo>
                    <a:pt x="1234" y="1638"/>
                  </a:lnTo>
                  <a:lnTo>
                    <a:pt x="1245" y="1642"/>
                  </a:lnTo>
                  <a:lnTo>
                    <a:pt x="1256" y="1644"/>
                  </a:lnTo>
                  <a:lnTo>
                    <a:pt x="1269" y="1645"/>
                  </a:lnTo>
                  <a:lnTo>
                    <a:pt x="1277" y="1645"/>
                  </a:lnTo>
                  <a:lnTo>
                    <a:pt x="1286" y="1644"/>
                  </a:lnTo>
                  <a:lnTo>
                    <a:pt x="1294" y="1644"/>
                  </a:lnTo>
                  <a:lnTo>
                    <a:pt x="1303" y="1644"/>
                  </a:lnTo>
                  <a:lnTo>
                    <a:pt x="1310" y="1644"/>
                  </a:lnTo>
                  <a:lnTo>
                    <a:pt x="1319" y="1646"/>
                  </a:lnTo>
                  <a:lnTo>
                    <a:pt x="1325" y="1649"/>
                  </a:lnTo>
                  <a:lnTo>
                    <a:pt x="1333" y="1654"/>
                  </a:lnTo>
                  <a:lnTo>
                    <a:pt x="1341" y="1662"/>
                  </a:lnTo>
                  <a:lnTo>
                    <a:pt x="1347" y="1672"/>
                  </a:lnTo>
                  <a:lnTo>
                    <a:pt x="1355" y="1686"/>
                  </a:lnTo>
                  <a:lnTo>
                    <a:pt x="1361" y="1700"/>
                  </a:lnTo>
                  <a:lnTo>
                    <a:pt x="1365" y="1710"/>
                  </a:lnTo>
                  <a:lnTo>
                    <a:pt x="1370" y="1720"/>
                  </a:lnTo>
                  <a:lnTo>
                    <a:pt x="1375" y="1728"/>
                  </a:lnTo>
                  <a:lnTo>
                    <a:pt x="1381" y="1735"/>
                  </a:lnTo>
                  <a:lnTo>
                    <a:pt x="1385" y="1738"/>
                  </a:lnTo>
                  <a:lnTo>
                    <a:pt x="1389" y="1742"/>
                  </a:lnTo>
                  <a:lnTo>
                    <a:pt x="1393" y="1745"/>
                  </a:lnTo>
                  <a:lnTo>
                    <a:pt x="1399" y="1747"/>
                  </a:lnTo>
                  <a:lnTo>
                    <a:pt x="1411" y="1750"/>
                  </a:lnTo>
                  <a:lnTo>
                    <a:pt x="1425" y="1752"/>
                  </a:lnTo>
                  <a:lnTo>
                    <a:pt x="1438" y="1753"/>
                  </a:lnTo>
                  <a:lnTo>
                    <a:pt x="1448" y="1757"/>
                  </a:lnTo>
                  <a:lnTo>
                    <a:pt x="1457" y="1760"/>
                  </a:lnTo>
                  <a:lnTo>
                    <a:pt x="1463" y="1765"/>
                  </a:lnTo>
                  <a:lnTo>
                    <a:pt x="1470" y="1771"/>
                  </a:lnTo>
                  <a:lnTo>
                    <a:pt x="1475" y="1777"/>
                  </a:lnTo>
                  <a:lnTo>
                    <a:pt x="1479" y="1785"/>
                  </a:lnTo>
                  <a:lnTo>
                    <a:pt x="1485" y="1793"/>
                  </a:lnTo>
                  <a:lnTo>
                    <a:pt x="1487" y="1797"/>
                  </a:lnTo>
                  <a:lnTo>
                    <a:pt x="1490" y="1802"/>
                  </a:lnTo>
                  <a:lnTo>
                    <a:pt x="1490" y="1804"/>
                  </a:lnTo>
                  <a:lnTo>
                    <a:pt x="1491" y="1805"/>
                  </a:lnTo>
                  <a:lnTo>
                    <a:pt x="1492" y="1805"/>
                  </a:lnTo>
                  <a:lnTo>
                    <a:pt x="1499" y="1814"/>
                  </a:lnTo>
                  <a:lnTo>
                    <a:pt x="1505" y="1823"/>
                  </a:lnTo>
                  <a:lnTo>
                    <a:pt x="1508" y="1828"/>
                  </a:lnTo>
                  <a:lnTo>
                    <a:pt x="1511" y="1833"/>
                  </a:lnTo>
                  <a:lnTo>
                    <a:pt x="1514" y="1837"/>
                  </a:lnTo>
                  <a:lnTo>
                    <a:pt x="1515" y="1843"/>
                  </a:lnTo>
                  <a:lnTo>
                    <a:pt x="1517" y="1853"/>
                  </a:lnTo>
                  <a:lnTo>
                    <a:pt x="1517" y="1864"/>
                  </a:lnTo>
                  <a:lnTo>
                    <a:pt x="1515" y="1876"/>
                  </a:lnTo>
                  <a:lnTo>
                    <a:pt x="1513" y="1889"/>
                  </a:lnTo>
                  <a:lnTo>
                    <a:pt x="1509" y="1902"/>
                  </a:lnTo>
                  <a:lnTo>
                    <a:pt x="1506" y="1916"/>
                  </a:lnTo>
                  <a:lnTo>
                    <a:pt x="1501" y="1940"/>
                  </a:lnTo>
                  <a:lnTo>
                    <a:pt x="1497" y="1962"/>
                  </a:lnTo>
                  <a:lnTo>
                    <a:pt x="1496" y="1981"/>
                  </a:lnTo>
                  <a:lnTo>
                    <a:pt x="1497" y="1998"/>
                  </a:lnTo>
                  <a:lnTo>
                    <a:pt x="1501" y="2013"/>
                  </a:lnTo>
                  <a:lnTo>
                    <a:pt x="1505" y="2025"/>
                  </a:lnTo>
                  <a:lnTo>
                    <a:pt x="1507" y="2030"/>
                  </a:lnTo>
                  <a:lnTo>
                    <a:pt x="1509" y="2034"/>
                  </a:lnTo>
                  <a:lnTo>
                    <a:pt x="1513" y="2037"/>
                  </a:lnTo>
                  <a:lnTo>
                    <a:pt x="1516" y="2040"/>
                  </a:lnTo>
                  <a:lnTo>
                    <a:pt x="1521" y="2044"/>
                  </a:lnTo>
                  <a:lnTo>
                    <a:pt x="1528" y="2046"/>
                  </a:lnTo>
                  <a:lnTo>
                    <a:pt x="1534" y="2047"/>
                  </a:lnTo>
                  <a:lnTo>
                    <a:pt x="1542" y="2047"/>
                  </a:lnTo>
                  <a:lnTo>
                    <a:pt x="1557" y="2045"/>
                  </a:lnTo>
                  <a:lnTo>
                    <a:pt x="1573" y="2041"/>
                  </a:lnTo>
                  <a:lnTo>
                    <a:pt x="1590" y="2038"/>
                  </a:lnTo>
                  <a:lnTo>
                    <a:pt x="1607" y="2036"/>
                  </a:lnTo>
                  <a:lnTo>
                    <a:pt x="1616" y="2036"/>
                  </a:lnTo>
                  <a:lnTo>
                    <a:pt x="1624" y="2037"/>
                  </a:lnTo>
                  <a:lnTo>
                    <a:pt x="1632" y="2039"/>
                  </a:lnTo>
                  <a:lnTo>
                    <a:pt x="1640" y="2042"/>
                  </a:lnTo>
                  <a:lnTo>
                    <a:pt x="1646" y="2046"/>
                  </a:lnTo>
                  <a:lnTo>
                    <a:pt x="1652" y="2051"/>
                  </a:lnTo>
                  <a:lnTo>
                    <a:pt x="1657" y="2058"/>
                  </a:lnTo>
                  <a:lnTo>
                    <a:pt x="1662" y="2065"/>
                  </a:lnTo>
                  <a:lnTo>
                    <a:pt x="1671" y="2080"/>
                  </a:lnTo>
                  <a:lnTo>
                    <a:pt x="1680" y="2096"/>
                  </a:lnTo>
                  <a:lnTo>
                    <a:pt x="1685" y="2104"/>
                  </a:lnTo>
                  <a:lnTo>
                    <a:pt x="1689" y="2111"/>
                  </a:lnTo>
                  <a:lnTo>
                    <a:pt x="1694" y="2117"/>
                  </a:lnTo>
                  <a:lnTo>
                    <a:pt x="1700" y="2122"/>
                  </a:lnTo>
                  <a:lnTo>
                    <a:pt x="1706" y="2125"/>
                  </a:lnTo>
                  <a:lnTo>
                    <a:pt x="1712" y="2126"/>
                  </a:lnTo>
                  <a:lnTo>
                    <a:pt x="1720" y="2126"/>
                  </a:lnTo>
                  <a:lnTo>
                    <a:pt x="1729" y="2123"/>
                  </a:lnTo>
                  <a:lnTo>
                    <a:pt x="1735" y="2120"/>
                  </a:lnTo>
                  <a:lnTo>
                    <a:pt x="1742" y="2116"/>
                  </a:lnTo>
                  <a:lnTo>
                    <a:pt x="1749" y="2110"/>
                  </a:lnTo>
                  <a:lnTo>
                    <a:pt x="1755" y="2104"/>
                  </a:lnTo>
                  <a:lnTo>
                    <a:pt x="1769" y="2091"/>
                  </a:lnTo>
                  <a:lnTo>
                    <a:pt x="1783" y="2076"/>
                  </a:lnTo>
                  <a:lnTo>
                    <a:pt x="1790" y="2069"/>
                  </a:lnTo>
                  <a:lnTo>
                    <a:pt x="1796" y="2064"/>
                  </a:lnTo>
                  <a:lnTo>
                    <a:pt x="1803" y="2060"/>
                  </a:lnTo>
                  <a:lnTo>
                    <a:pt x="1810" y="2055"/>
                  </a:lnTo>
                  <a:lnTo>
                    <a:pt x="1826" y="2048"/>
                  </a:lnTo>
                  <a:lnTo>
                    <a:pt x="1844" y="2042"/>
                  </a:lnTo>
                  <a:lnTo>
                    <a:pt x="1863" y="2038"/>
                  </a:lnTo>
                  <a:lnTo>
                    <a:pt x="1883" y="2035"/>
                  </a:lnTo>
                  <a:lnTo>
                    <a:pt x="1904" y="2034"/>
                  </a:lnTo>
                  <a:lnTo>
                    <a:pt x="1925" y="2034"/>
                  </a:lnTo>
                  <a:lnTo>
                    <a:pt x="1947" y="2034"/>
                  </a:lnTo>
                  <a:lnTo>
                    <a:pt x="1968" y="2036"/>
                  </a:lnTo>
                  <a:lnTo>
                    <a:pt x="1989" y="2038"/>
                  </a:lnTo>
                  <a:lnTo>
                    <a:pt x="2009" y="2041"/>
                  </a:lnTo>
                  <a:lnTo>
                    <a:pt x="2029" y="2045"/>
                  </a:lnTo>
                  <a:lnTo>
                    <a:pt x="2046" y="2049"/>
                  </a:lnTo>
                  <a:lnTo>
                    <a:pt x="2062" y="2054"/>
                  </a:lnTo>
                  <a:lnTo>
                    <a:pt x="2077" y="2059"/>
                  </a:lnTo>
                  <a:lnTo>
                    <a:pt x="2086" y="2062"/>
                  </a:lnTo>
                  <a:lnTo>
                    <a:pt x="2094" y="2065"/>
                  </a:lnTo>
                  <a:lnTo>
                    <a:pt x="2102" y="2068"/>
                  </a:lnTo>
                  <a:lnTo>
                    <a:pt x="2109" y="2070"/>
                  </a:lnTo>
                  <a:lnTo>
                    <a:pt x="2109" y="2070"/>
                  </a:lnTo>
                  <a:lnTo>
                    <a:pt x="2119" y="2073"/>
                  </a:lnTo>
                  <a:lnTo>
                    <a:pt x="2127" y="2075"/>
                  </a:lnTo>
                  <a:lnTo>
                    <a:pt x="2136" y="2076"/>
                  </a:lnTo>
                  <a:lnTo>
                    <a:pt x="2145" y="2076"/>
                  </a:lnTo>
                  <a:lnTo>
                    <a:pt x="2156" y="2078"/>
                  </a:lnTo>
                  <a:lnTo>
                    <a:pt x="2168" y="2080"/>
                  </a:lnTo>
                  <a:lnTo>
                    <a:pt x="2173" y="2082"/>
                  </a:lnTo>
                  <a:lnTo>
                    <a:pt x="2177" y="2084"/>
                  </a:lnTo>
                  <a:lnTo>
                    <a:pt x="2181" y="2089"/>
                  </a:lnTo>
                  <a:lnTo>
                    <a:pt x="2185" y="2093"/>
                  </a:lnTo>
                  <a:lnTo>
                    <a:pt x="2183" y="2102"/>
                  </a:lnTo>
                  <a:lnTo>
                    <a:pt x="2181" y="2110"/>
                  </a:lnTo>
                  <a:lnTo>
                    <a:pt x="2180" y="2118"/>
                  </a:lnTo>
                  <a:lnTo>
                    <a:pt x="2179" y="2126"/>
                  </a:lnTo>
                  <a:lnTo>
                    <a:pt x="2179" y="2127"/>
                  </a:lnTo>
                  <a:lnTo>
                    <a:pt x="2178" y="2139"/>
                  </a:lnTo>
                  <a:lnTo>
                    <a:pt x="2179" y="2151"/>
                  </a:lnTo>
                  <a:lnTo>
                    <a:pt x="2181" y="2162"/>
                  </a:lnTo>
                  <a:lnTo>
                    <a:pt x="2185" y="2173"/>
                  </a:lnTo>
                  <a:lnTo>
                    <a:pt x="2191" y="2183"/>
                  </a:lnTo>
                  <a:lnTo>
                    <a:pt x="2197" y="2193"/>
                  </a:lnTo>
                  <a:lnTo>
                    <a:pt x="2205" y="2203"/>
                  </a:lnTo>
                  <a:lnTo>
                    <a:pt x="2213" y="2211"/>
                  </a:lnTo>
                  <a:lnTo>
                    <a:pt x="2222" y="2220"/>
                  </a:lnTo>
                  <a:lnTo>
                    <a:pt x="2232" y="2228"/>
                  </a:lnTo>
                  <a:lnTo>
                    <a:pt x="2241" y="2236"/>
                  </a:lnTo>
                  <a:lnTo>
                    <a:pt x="2251" y="2243"/>
                  </a:lnTo>
                  <a:lnTo>
                    <a:pt x="2270" y="2257"/>
                  </a:lnTo>
                  <a:lnTo>
                    <a:pt x="2289" y="2269"/>
                  </a:lnTo>
                  <a:lnTo>
                    <a:pt x="2302" y="2277"/>
                  </a:lnTo>
                  <a:lnTo>
                    <a:pt x="2312" y="2284"/>
                  </a:lnTo>
                  <a:lnTo>
                    <a:pt x="2312" y="2284"/>
                  </a:lnTo>
                  <a:lnTo>
                    <a:pt x="2328" y="2296"/>
                  </a:lnTo>
                  <a:lnTo>
                    <a:pt x="2342" y="2308"/>
                  </a:lnTo>
                  <a:lnTo>
                    <a:pt x="2354" y="2320"/>
                  </a:lnTo>
                  <a:lnTo>
                    <a:pt x="2365" y="2331"/>
                  </a:lnTo>
                  <a:lnTo>
                    <a:pt x="2375" y="2341"/>
                  </a:lnTo>
                  <a:lnTo>
                    <a:pt x="2383" y="2352"/>
                  </a:lnTo>
                  <a:lnTo>
                    <a:pt x="2391" y="2363"/>
                  </a:lnTo>
                  <a:lnTo>
                    <a:pt x="2398" y="2374"/>
                  </a:lnTo>
                  <a:lnTo>
                    <a:pt x="2412" y="2395"/>
                  </a:lnTo>
                  <a:lnTo>
                    <a:pt x="2426" y="2418"/>
                  </a:lnTo>
                  <a:lnTo>
                    <a:pt x="2434" y="2429"/>
                  </a:lnTo>
                  <a:lnTo>
                    <a:pt x="2442" y="2441"/>
                  </a:lnTo>
                  <a:lnTo>
                    <a:pt x="2451" y="2453"/>
                  </a:lnTo>
                  <a:lnTo>
                    <a:pt x="2462" y="2466"/>
                  </a:lnTo>
                  <a:lnTo>
                    <a:pt x="2467" y="2472"/>
                  </a:lnTo>
                  <a:lnTo>
                    <a:pt x="2474" y="2479"/>
                  </a:lnTo>
                  <a:lnTo>
                    <a:pt x="2474" y="2479"/>
                  </a:lnTo>
                  <a:lnTo>
                    <a:pt x="2479" y="2485"/>
                  </a:lnTo>
                  <a:lnTo>
                    <a:pt x="2484" y="2491"/>
                  </a:lnTo>
                  <a:lnTo>
                    <a:pt x="2489" y="2496"/>
                  </a:lnTo>
                  <a:lnTo>
                    <a:pt x="2491" y="2501"/>
                  </a:lnTo>
                  <a:lnTo>
                    <a:pt x="2492" y="2508"/>
                  </a:lnTo>
                  <a:lnTo>
                    <a:pt x="2492" y="2514"/>
                  </a:lnTo>
                  <a:lnTo>
                    <a:pt x="2490" y="2523"/>
                  </a:lnTo>
                  <a:lnTo>
                    <a:pt x="2485" y="2534"/>
                  </a:lnTo>
                  <a:lnTo>
                    <a:pt x="2485" y="2534"/>
                  </a:lnTo>
                  <a:lnTo>
                    <a:pt x="2481" y="2545"/>
                  </a:lnTo>
                  <a:lnTo>
                    <a:pt x="2478" y="2557"/>
                  </a:lnTo>
                  <a:lnTo>
                    <a:pt x="2478" y="2563"/>
                  </a:lnTo>
                  <a:lnTo>
                    <a:pt x="2479" y="2568"/>
                  </a:lnTo>
                  <a:lnTo>
                    <a:pt x="2481" y="2573"/>
                  </a:lnTo>
                  <a:lnTo>
                    <a:pt x="2485" y="2579"/>
                  </a:lnTo>
                  <a:lnTo>
                    <a:pt x="2492" y="2586"/>
                  </a:lnTo>
                  <a:lnTo>
                    <a:pt x="2498" y="2594"/>
                  </a:lnTo>
                  <a:lnTo>
                    <a:pt x="2504" y="2604"/>
                  </a:lnTo>
                  <a:lnTo>
                    <a:pt x="2509" y="2614"/>
                  </a:lnTo>
                  <a:lnTo>
                    <a:pt x="2514" y="2626"/>
                  </a:lnTo>
                  <a:lnTo>
                    <a:pt x="2518" y="2639"/>
                  </a:lnTo>
                  <a:lnTo>
                    <a:pt x="2521" y="2652"/>
                  </a:lnTo>
                  <a:lnTo>
                    <a:pt x="2521" y="2665"/>
                  </a:lnTo>
                  <a:lnTo>
                    <a:pt x="2521" y="2673"/>
                  </a:lnTo>
                  <a:lnTo>
                    <a:pt x="2520" y="2681"/>
                  </a:lnTo>
                  <a:lnTo>
                    <a:pt x="2518" y="2686"/>
                  </a:lnTo>
                  <a:lnTo>
                    <a:pt x="2516" y="2692"/>
                  </a:lnTo>
                  <a:lnTo>
                    <a:pt x="2509" y="2700"/>
                  </a:lnTo>
                  <a:lnTo>
                    <a:pt x="2503" y="2712"/>
                  </a:lnTo>
                  <a:lnTo>
                    <a:pt x="2494" y="2730"/>
                  </a:lnTo>
                  <a:lnTo>
                    <a:pt x="2485" y="2750"/>
                  </a:lnTo>
                  <a:lnTo>
                    <a:pt x="2480" y="2757"/>
                  </a:lnTo>
                  <a:lnTo>
                    <a:pt x="2475" y="2765"/>
                  </a:lnTo>
                  <a:lnTo>
                    <a:pt x="2468" y="2771"/>
                  </a:lnTo>
                  <a:lnTo>
                    <a:pt x="2462" y="2775"/>
                  </a:lnTo>
                  <a:lnTo>
                    <a:pt x="2442" y="2783"/>
                  </a:lnTo>
                  <a:lnTo>
                    <a:pt x="2417" y="2793"/>
                  </a:lnTo>
                  <a:lnTo>
                    <a:pt x="2385" y="2806"/>
                  </a:lnTo>
                  <a:lnTo>
                    <a:pt x="2353" y="2818"/>
                  </a:lnTo>
                  <a:lnTo>
                    <a:pt x="2321" y="2834"/>
                  </a:lnTo>
                  <a:lnTo>
                    <a:pt x="2293" y="2846"/>
                  </a:lnTo>
                  <a:lnTo>
                    <a:pt x="2281" y="2854"/>
                  </a:lnTo>
                  <a:lnTo>
                    <a:pt x="2270" y="2859"/>
                  </a:lnTo>
                  <a:lnTo>
                    <a:pt x="2263" y="2866"/>
                  </a:lnTo>
                  <a:lnTo>
                    <a:pt x="2256" y="2871"/>
                  </a:lnTo>
                  <a:lnTo>
                    <a:pt x="2249" y="2881"/>
                  </a:lnTo>
                  <a:lnTo>
                    <a:pt x="2242" y="2890"/>
                  </a:lnTo>
                  <a:lnTo>
                    <a:pt x="2237" y="2901"/>
                  </a:lnTo>
                  <a:lnTo>
                    <a:pt x="2232" y="2912"/>
                  </a:lnTo>
                  <a:lnTo>
                    <a:pt x="2228" y="2922"/>
                  </a:lnTo>
                  <a:lnTo>
                    <a:pt x="2225" y="2931"/>
                  </a:lnTo>
                  <a:lnTo>
                    <a:pt x="2224" y="2941"/>
                  </a:lnTo>
                  <a:lnTo>
                    <a:pt x="2224" y="2950"/>
                  </a:lnTo>
                  <a:lnTo>
                    <a:pt x="2224" y="2951"/>
                  </a:lnTo>
                  <a:lnTo>
                    <a:pt x="2211" y="2986"/>
                  </a:lnTo>
                  <a:lnTo>
                    <a:pt x="2199" y="3024"/>
                  </a:lnTo>
                  <a:lnTo>
                    <a:pt x="2194" y="3042"/>
                  </a:lnTo>
                  <a:lnTo>
                    <a:pt x="2190" y="3061"/>
                  </a:lnTo>
                  <a:lnTo>
                    <a:pt x="2185" y="3080"/>
                  </a:lnTo>
                  <a:lnTo>
                    <a:pt x="2182" y="3099"/>
                  </a:lnTo>
                  <a:lnTo>
                    <a:pt x="2181" y="3104"/>
                  </a:lnTo>
                  <a:lnTo>
                    <a:pt x="2181" y="3110"/>
                  </a:lnTo>
                  <a:lnTo>
                    <a:pt x="2181" y="3114"/>
                  </a:lnTo>
                  <a:lnTo>
                    <a:pt x="2182" y="3119"/>
                  </a:lnTo>
                  <a:lnTo>
                    <a:pt x="2185" y="3127"/>
                  </a:lnTo>
                  <a:lnTo>
                    <a:pt x="2191" y="3136"/>
                  </a:lnTo>
                  <a:lnTo>
                    <a:pt x="2197" y="3142"/>
                  </a:lnTo>
                  <a:lnTo>
                    <a:pt x="2204" y="3150"/>
                  </a:lnTo>
                  <a:lnTo>
                    <a:pt x="2212" y="3156"/>
                  </a:lnTo>
                  <a:lnTo>
                    <a:pt x="2221" y="3162"/>
                  </a:lnTo>
                  <a:lnTo>
                    <a:pt x="2221" y="3162"/>
                  </a:lnTo>
                  <a:lnTo>
                    <a:pt x="2233" y="3172"/>
                  </a:lnTo>
                  <a:lnTo>
                    <a:pt x="2244" y="3183"/>
                  </a:lnTo>
                  <a:lnTo>
                    <a:pt x="2249" y="3188"/>
                  </a:lnTo>
                  <a:lnTo>
                    <a:pt x="2253" y="3194"/>
                  </a:lnTo>
                  <a:lnTo>
                    <a:pt x="2256" y="3200"/>
                  </a:lnTo>
                  <a:lnTo>
                    <a:pt x="2260" y="3206"/>
                  </a:lnTo>
                  <a:lnTo>
                    <a:pt x="2262" y="3213"/>
                  </a:lnTo>
                  <a:lnTo>
                    <a:pt x="2263" y="3217"/>
                  </a:lnTo>
                  <a:lnTo>
                    <a:pt x="2263" y="3223"/>
                  </a:lnTo>
                  <a:lnTo>
                    <a:pt x="2263" y="3226"/>
                  </a:lnTo>
                  <a:lnTo>
                    <a:pt x="2261" y="3230"/>
                  </a:lnTo>
                  <a:lnTo>
                    <a:pt x="2260" y="3232"/>
                  </a:lnTo>
                  <a:lnTo>
                    <a:pt x="2256" y="3234"/>
                  </a:lnTo>
                  <a:lnTo>
                    <a:pt x="2254" y="3237"/>
                  </a:lnTo>
                  <a:lnTo>
                    <a:pt x="2247" y="3238"/>
                  </a:lnTo>
                  <a:lnTo>
                    <a:pt x="2237" y="3238"/>
                  </a:lnTo>
                  <a:lnTo>
                    <a:pt x="2227" y="3237"/>
                  </a:lnTo>
                  <a:lnTo>
                    <a:pt x="2216" y="3234"/>
                  </a:lnTo>
                  <a:lnTo>
                    <a:pt x="2204" y="3230"/>
                  </a:lnTo>
                  <a:lnTo>
                    <a:pt x="2192" y="3226"/>
                  </a:lnTo>
                  <a:lnTo>
                    <a:pt x="2181" y="3222"/>
                  </a:lnTo>
                  <a:lnTo>
                    <a:pt x="2170" y="3216"/>
                  </a:lnTo>
                  <a:lnTo>
                    <a:pt x="2151" y="3205"/>
                  </a:lnTo>
                  <a:lnTo>
                    <a:pt x="2139" y="3198"/>
                  </a:lnTo>
                  <a:lnTo>
                    <a:pt x="2139" y="3191"/>
                  </a:lnTo>
                  <a:lnTo>
                    <a:pt x="2138" y="3185"/>
                  </a:lnTo>
                  <a:lnTo>
                    <a:pt x="2136" y="3177"/>
                  </a:lnTo>
                  <a:lnTo>
                    <a:pt x="2133" y="3169"/>
                  </a:lnTo>
                  <a:lnTo>
                    <a:pt x="2129" y="3161"/>
                  </a:lnTo>
                  <a:lnTo>
                    <a:pt x="2124" y="3153"/>
                  </a:lnTo>
                  <a:lnTo>
                    <a:pt x="2118" y="3145"/>
                  </a:lnTo>
                  <a:lnTo>
                    <a:pt x="2111" y="3138"/>
                  </a:lnTo>
                  <a:lnTo>
                    <a:pt x="2103" y="3131"/>
                  </a:lnTo>
                  <a:lnTo>
                    <a:pt x="2094" y="3126"/>
                  </a:lnTo>
                  <a:lnTo>
                    <a:pt x="2083" y="3122"/>
                  </a:lnTo>
                  <a:lnTo>
                    <a:pt x="2072" y="3117"/>
                  </a:lnTo>
                  <a:lnTo>
                    <a:pt x="2059" y="3116"/>
                  </a:lnTo>
                  <a:lnTo>
                    <a:pt x="2045" y="3115"/>
                  </a:lnTo>
                  <a:lnTo>
                    <a:pt x="2029" y="3117"/>
                  </a:lnTo>
                  <a:lnTo>
                    <a:pt x="2011" y="3121"/>
                  </a:lnTo>
                  <a:lnTo>
                    <a:pt x="1983" y="3129"/>
                  </a:lnTo>
                  <a:lnTo>
                    <a:pt x="1953" y="3136"/>
                  </a:lnTo>
                  <a:lnTo>
                    <a:pt x="1922" y="3143"/>
                  </a:lnTo>
                  <a:lnTo>
                    <a:pt x="1890" y="3148"/>
                  </a:lnTo>
                  <a:lnTo>
                    <a:pt x="1874" y="3150"/>
                  </a:lnTo>
                  <a:lnTo>
                    <a:pt x="1858" y="3152"/>
                  </a:lnTo>
                  <a:lnTo>
                    <a:pt x="1843" y="3153"/>
                  </a:lnTo>
                  <a:lnTo>
                    <a:pt x="1826" y="3153"/>
                  </a:lnTo>
                  <a:lnTo>
                    <a:pt x="1811" y="3152"/>
                  </a:lnTo>
                  <a:lnTo>
                    <a:pt x="1797" y="3151"/>
                  </a:lnTo>
                  <a:lnTo>
                    <a:pt x="1782" y="3148"/>
                  </a:lnTo>
                  <a:lnTo>
                    <a:pt x="1769" y="3145"/>
                  </a:lnTo>
                  <a:lnTo>
                    <a:pt x="1769" y="3145"/>
                  </a:lnTo>
                  <a:lnTo>
                    <a:pt x="1735" y="3137"/>
                  </a:lnTo>
                  <a:lnTo>
                    <a:pt x="1700" y="3128"/>
                  </a:lnTo>
                  <a:lnTo>
                    <a:pt x="1682" y="3125"/>
                  </a:lnTo>
                  <a:lnTo>
                    <a:pt x="1665" y="3122"/>
                  </a:lnTo>
                  <a:lnTo>
                    <a:pt x="1647" y="3119"/>
                  </a:lnTo>
                  <a:lnTo>
                    <a:pt x="1630" y="3117"/>
                  </a:lnTo>
                  <a:lnTo>
                    <a:pt x="1615" y="3111"/>
                  </a:lnTo>
                  <a:lnTo>
                    <a:pt x="1599" y="3104"/>
                  </a:lnTo>
                  <a:lnTo>
                    <a:pt x="1589" y="3102"/>
                  </a:lnTo>
                  <a:lnTo>
                    <a:pt x="1580" y="3100"/>
                  </a:lnTo>
                  <a:lnTo>
                    <a:pt x="1571" y="3098"/>
                  </a:lnTo>
                  <a:lnTo>
                    <a:pt x="1561" y="3097"/>
                  </a:lnTo>
                  <a:lnTo>
                    <a:pt x="1550" y="3097"/>
                  </a:lnTo>
                  <a:lnTo>
                    <a:pt x="1540" y="3097"/>
                  </a:lnTo>
                  <a:lnTo>
                    <a:pt x="1530" y="3098"/>
                  </a:lnTo>
                  <a:lnTo>
                    <a:pt x="1520" y="3100"/>
                  </a:lnTo>
                  <a:lnTo>
                    <a:pt x="1509" y="3102"/>
                  </a:lnTo>
                  <a:lnTo>
                    <a:pt x="1499" y="3107"/>
                  </a:lnTo>
                  <a:lnTo>
                    <a:pt x="1489" y="3111"/>
                  </a:lnTo>
                  <a:lnTo>
                    <a:pt x="1478" y="3117"/>
                  </a:lnTo>
                  <a:lnTo>
                    <a:pt x="1437" y="3144"/>
                  </a:lnTo>
                  <a:lnTo>
                    <a:pt x="1409" y="3165"/>
                  </a:lnTo>
                  <a:lnTo>
                    <a:pt x="1399" y="3173"/>
                  </a:lnTo>
                  <a:lnTo>
                    <a:pt x="1389" y="3181"/>
                  </a:lnTo>
                  <a:lnTo>
                    <a:pt x="1380" y="3189"/>
                  </a:lnTo>
                  <a:lnTo>
                    <a:pt x="1372" y="3198"/>
                  </a:lnTo>
                  <a:lnTo>
                    <a:pt x="1367" y="3201"/>
                  </a:lnTo>
                  <a:lnTo>
                    <a:pt x="1363" y="3205"/>
                  </a:lnTo>
                  <a:lnTo>
                    <a:pt x="1324" y="3222"/>
                  </a:lnTo>
                  <a:lnTo>
                    <a:pt x="1286" y="3238"/>
                  </a:lnTo>
                  <a:lnTo>
                    <a:pt x="1245" y="3254"/>
                  </a:lnTo>
                  <a:lnTo>
                    <a:pt x="1205" y="3271"/>
                  </a:lnTo>
                  <a:lnTo>
                    <a:pt x="1191" y="3274"/>
                  </a:lnTo>
                  <a:lnTo>
                    <a:pt x="1177" y="3279"/>
                  </a:lnTo>
                  <a:lnTo>
                    <a:pt x="1163" y="3285"/>
                  </a:lnTo>
                  <a:lnTo>
                    <a:pt x="1149" y="3291"/>
                  </a:lnTo>
                  <a:lnTo>
                    <a:pt x="1122" y="3304"/>
                  </a:lnTo>
                  <a:lnTo>
                    <a:pt x="1095" y="3317"/>
                  </a:lnTo>
                  <a:lnTo>
                    <a:pt x="1085" y="3318"/>
                  </a:lnTo>
                  <a:lnTo>
                    <a:pt x="1074" y="3318"/>
                  </a:lnTo>
                  <a:lnTo>
                    <a:pt x="1064" y="3318"/>
                  </a:lnTo>
                  <a:lnTo>
                    <a:pt x="1056" y="3319"/>
                  </a:lnTo>
                  <a:lnTo>
                    <a:pt x="1047" y="3320"/>
                  </a:lnTo>
                  <a:lnTo>
                    <a:pt x="1040" y="3323"/>
                  </a:lnTo>
                  <a:lnTo>
                    <a:pt x="1032" y="3326"/>
                  </a:lnTo>
                  <a:lnTo>
                    <a:pt x="1024" y="3330"/>
                  </a:lnTo>
                  <a:lnTo>
                    <a:pt x="1017" y="3335"/>
                  </a:lnTo>
                  <a:lnTo>
                    <a:pt x="1008" y="3343"/>
                  </a:lnTo>
                  <a:lnTo>
                    <a:pt x="994" y="3355"/>
                  </a:lnTo>
                  <a:lnTo>
                    <a:pt x="978" y="3366"/>
                  </a:lnTo>
                  <a:lnTo>
                    <a:pt x="962" y="3375"/>
                  </a:lnTo>
                  <a:lnTo>
                    <a:pt x="945" y="3384"/>
                  </a:lnTo>
                  <a:lnTo>
                    <a:pt x="928" y="3392"/>
                  </a:lnTo>
                  <a:lnTo>
                    <a:pt x="912" y="3400"/>
                  </a:lnTo>
                  <a:lnTo>
                    <a:pt x="894" y="3410"/>
                  </a:lnTo>
                  <a:lnTo>
                    <a:pt x="878" y="3419"/>
                  </a:lnTo>
                  <a:lnTo>
                    <a:pt x="878" y="3419"/>
                  </a:lnTo>
                  <a:lnTo>
                    <a:pt x="878" y="3419"/>
                  </a:lnTo>
                  <a:lnTo>
                    <a:pt x="878" y="3419"/>
                  </a:lnTo>
                  <a:lnTo>
                    <a:pt x="869" y="3426"/>
                  </a:lnTo>
                  <a:lnTo>
                    <a:pt x="861" y="3432"/>
                  </a:lnTo>
                  <a:lnTo>
                    <a:pt x="855" y="3439"/>
                  </a:lnTo>
                  <a:lnTo>
                    <a:pt x="849" y="3445"/>
                  </a:lnTo>
                  <a:lnTo>
                    <a:pt x="844" y="3452"/>
                  </a:lnTo>
                  <a:lnTo>
                    <a:pt x="841" y="3457"/>
                  </a:lnTo>
                  <a:lnTo>
                    <a:pt x="837" y="3463"/>
                  </a:lnTo>
                  <a:lnTo>
                    <a:pt x="836" y="3469"/>
                  </a:lnTo>
                  <a:lnTo>
                    <a:pt x="835" y="3475"/>
                  </a:lnTo>
                  <a:lnTo>
                    <a:pt x="834" y="3481"/>
                  </a:lnTo>
                  <a:lnTo>
                    <a:pt x="835" y="3486"/>
                  </a:lnTo>
                  <a:lnTo>
                    <a:pt x="836" y="3491"/>
                  </a:lnTo>
                  <a:lnTo>
                    <a:pt x="841" y="3502"/>
                  </a:lnTo>
                  <a:lnTo>
                    <a:pt x="846" y="3513"/>
                  </a:lnTo>
                  <a:lnTo>
                    <a:pt x="855" y="3524"/>
                  </a:lnTo>
                  <a:lnTo>
                    <a:pt x="864" y="3533"/>
                  </a:lnTo>
                  <a:lnTo>
                    <a:pt x="875" y="3542"/>
                  </a:lnTo>
                  <a:lnTo>
                    <a:pt x="886" y="3550"/>
                  </a:lnTo>
                  <a:lnTo>
                    <a:pt x="886" y="3550"/>
                  </a:lnTo>
                  <a:lnTo>
                    <a:pt x="891" y="3555"/>
                  </a:lnTo>
                  <a:lnTo>
                    <a:pt x="891" y="3555"/>
                  </a:lnTo>
                  <a:lnTo>
                    <a:pt x="899" y="3562"/>
                  </a:lnTo>
                  <a:lnTo>
                    <a:pt x="905" y="3572"/>
                  </a:lnTo>
                  <a:lnTo>
                    <a:pt x="911" y="3584"/>
                  </a:lnTo>
                  <a:lnTo>
                    <a:pt x="916" y="3598"/>
                  </a:lnTo>
                  <a:lnTo>
                    <a:pt x="919" y="3613"/>
                  </a:lnTo>
                  <a:lnTo>
                    <a:pt x="922" y="3629"/>
                  </a:lnTo>
                  <a:lnTo>
                    <a:pt x="923" y="3645"/>
                  </a:lnTo>
                  <a:lnTo>
                    <a:pt x="923" y="3663"/>
                  </a:lnTo>
                  <a:lnTo>
                    <a:pt x="922" y="3677"/>
                  </a:lnTo>
                  <a:lnTo>
                    <a:pt x="920" y="3691"/>
                  </a:lnTo>
                  <a:lnTo>
                    <a:pt x="920" y="3691"/>
                  </a:lnTo>
                  <a:lnTo>
                    <a:pt x="914" y="3720"/>
                  </a:lnTo>
                  <a:lnTo>
                    <a:pt x="904" y="3748"/>
                  </a:lnTo>
                  <a:lnTo>
                    <a:pt x="900" y="3763"/>
                  </a:lnTo>
                  <a:lnTo>
                    <a:pt x="895" y="3777"/>
                  </a:lnTo>
                  <a:lnTo>
                    <a:pt x="892" y="3792"/>
                  </a:lnTo>
                  <a:lnTo>
                    <a:pt x="891" y="3807"/>
                  </a:lnTo>
                  <a:lnTo>
                    <a:pt x="890" y="3818"/>
                  </a:lnTo>
                  <a:lnTo>
                    <a:pt x="891" y="3829"/>
                  </a:lnTo>
                  <a:lnTo>
                    <a:pt x="892" y="3838"/>
                  </a:lnTo>
                  <a:lnTo>
                    <a:pt x="894" y="3848"/>
                  </a:lnTo>
                  <a:lnTo>
                    <a:pt x="898" y="3858"/>
                  </a:lnTo>
                  <a:lnTo>
                    <a:pt x="901" y="3867"/>
                  </a:lnTo>
                  <a:lnTo>
                    <a:pt x="906" y="3877"/>
                  </a:lnTo>
                  <a:lnTo>
                    <a:pt x="912" y="3887"/>
                  </a:lnTo>
                  <a:lnTo>
                    <a:pt x="916" y="3897"/>
                  </a:lnTo>
                  <a:lnTo>
                    <a:pt x="919" y="3904"/>
                  </a:lnTo>
                  <a:lnTo>
                    <a:pt x="919" y="3913"/>
                  </a:lnTo>
                  <a:lnTo>
                    <a:pt x="918" y="3920"/>
                  </a:lnTo>
                  <a:lnTo>
                    <a:pt x="916" y="3928"/>
                  </a:lnTo>
                  <a:lnTo>
                    <a:pt x="913" y="3934"/>
                  </a:lnTo>
                  <a:lnTo>
                    <a:pt x="908" y="3942"/>
                  </a:lnTo>
                  <a:lnTo>
                    <a:pt x="904" y="3949"/>
                  </a:lnTo>
                  <a:lnTo>
                    <a:pt x="898" y="3959"/>
                  </a:lnTo>
                  <a:lnTo>
                    <a:pt x="892" y="3969"/>
                  </a:lnTo>
                  <a:lnTo>
                    <a:pt x="887" y="3979"/>
                  </a:lnTo>
                  <a:lnTo>
                    <a:pt x="884" y="3990"/>
                  </a:lnTo>
                  <a:lnTo>
                    <a:pt x="875" y="4018"/>
                  </a:lnTo>
                  <a:lnTo>
                    <a:pt x="869" y="4047"/>
                  </a:lnTo>
                  <a:lnTo>
                    <a:pt x="861" y="4079"/>
                  </a:lnTo>
                  <a:lnTo>
                    <a:pt x="856" y="4111"/>
                  </a:lnTo>
                  <a:lnTo>
                    <a:pt x="850" y="4144"/>
                  </a:lnTo>
                  <a:lnTo>
                    <a:pt x="846" y="4175"/>
                  </a:lnTo>
                  <a:lnTo>
                    <a:pt x="843" y="4205"/>
                  </a:lnTo>
                  <a:lnTo>
                    <a:pt x="842" y="4232"/>
                  </a:lnTo>
                  <a:lnTo>
                    <a:pt x="841" y="4233"/>
                  </a:lnTo>
                  <a:lnTo>
                    <a:pt x="840" y="4233"/>
                  </a:lnTo>
                  <a:lnTo>
                    <a:pt x="808" y="4248"/>
                  </a:lnTo>
                  <a:lnTo>
                    <a:pt x="761" y="4271"/>
                  </a:lnTo>
                  <a:lnTo>
                    <a:pt x="719" y="4292"/>
                  </a:lnTo>
                  <a:lnTo>
                    <a:pt x="701" y="4302"/>
                  </a:lnTo>
                  <a:lnTo>
                    <a:pt x="702" y="4305"/>
                  </a:lnTo>
                  <a:close/>
                  <a:moveTo>
                    <a:pt x="5262" y="5001"/>
                  </a:moveTo>
                  <a:lnTo>
                    <a:pt x="5276" y="5001"/>
                  </a:lnTo>
                  <a:lnTo>
                    <a:pt x="5272" y="4980"/>
                  </a:lnTo>
                  <a:lnTo>
                    <a:pt x="5265" y="4946"/>
                  </a:lnTo>
                  <a:lnTo>
                    <a:pt x="5258" y="4905"/>
                  </a:lnTo>
                  <a:lnTo>
                    <a:pt x="5251" y="4866"/>
                  </a:lnTo>
                  <a:lnTo>
                    <a:pt x="5249" y="4855"/>
                  </a:lnTo>
                  <a:lnTo>
                    <a:pt x="5246" y="4844"/>
                  </a:lnTo>
                  <a:lnTo>
                    <a:pt x="5242" y="4835"/>
                  </a:lnTo>
                  <a:lnTo>
                    <a:pt x="5237" y="4824"/>
                  </a:lnTo>
                  <a:lnTo>
                    <a:pt x="5227" y="4805"/>
                  </a:lnTo>
                  <a:lnTo>
                    <a:pt x="5215" y="4785"/>
                  </a:lnTo>
                  <a:lnTo>
                    <a:pt x="5204" y="4767"/>
                  </a:lnTo>
                  <a:lnTo>
                    <a:pt x="5194" y="4747"/>
                  </a:lnTo>
                  <a:lnTo>
                    <a:pt x="5190" y="4737"/>
                  </a:lnTo>
                  <a:lnTo>
                    <a:pt x="5187" y="4726"/>
                  </a:lnTo>
                  <a:lnTo>
                    <a:pt x="5186" y="4716"/>
                  </a:lnTo>
                  <a:lnTo>
                    <a:pt x="5185" y="4705"/>
                  </a:lnTo>
                  <a:lnTo>
                    <a:pt x="5185" y="4683"/>
                  </a:lnTo>
                  <a:lnTo>
                    <a:pt x="5186" y="4662"/>
                  </a:lnTo>
                  <a:lnTo>
                    <a:pt x="5187" y="4641"/>
                  </a:lnTo>
                  <a:lnTo>
                    <a:pt x="5190" y="4624"/>
                  </a:lnTo>
                  <a:lnTo>
                    <a:pt x="5191" y="4619"/>
                  </a:lnTo>
                  <a:lnTo>
                    <a:pt x="5193" y="4614"/>
                  </a:lnTo>
                  <a:lnTo>
                    <a:pt x="5197" y="4610"/>
                  </a:lnTo>
                  <a:lnTo>
                    <a:pt x="5200" y="4606"/>
                  </a:lnTo>
                  <a:lnTo>
                    <a:pt x="5208" y="4597"/>
                  </a:lnTo>
                  <a:lnTo>
                    <a:pt x="5219" y="4590"/>
                  </a:lnTo>
                  <a:lnTo>
                    <a:pt x="5232" y="4583"/>
                  </a:lnTo>
                  <a:lnTo>
                    <a:pt x="5246" y="4577"/>
                  </a:lnTo>
                  <a:lnTo>
                    <a:pt x="5260" y="4570"/>
                  </a:lnTo>
                  <a:lnTo>
                    <a:pt x="5276" y="4566"/>
                  </a:lnTo>
                  <a:lnTo>
                    <a:pt x="5291" y="4562"/>
                  </a:lnTo>
                  <a:lnTo>
                    <a:pt x="5306" y="4559"/>
                  </a:lnTo>
                  <a:lnTo>
                    <a:pt x="5321" y="4555"/>
                  </a:lnTo>
                  <a:lnTo>
                    <a:pt x="5335" y="4554"/>
                  </a:lnTo>
                  <a:lnTo>
                    <a:pt x="5348" y="4553"/>
                  </a:lnTo>
                  <a:lnTo>
                    <a:pt x="5359" y="4553"/>
                  </a:lnTo>
                  <a:lnTo>
                    <a:pt x="5369" y="4554"/>
                  </a:lnTo>
                  <a:lnTo>
                    <a:pt x="5375" y="4556"/>
                  </a:lnTo>
                  <a:lnTo>
                    <a:pt x="5395" y="4565"/>
                  </a:lnTo>
                  <a:lnTo>
                    <a:pt x="5412" y="4570"/>
                  </a:lnTo>
                  <a:lnTo>
                    <a:pt x="5419" y="4571"/>
                  </a:lnTo>
                  <a:lnTo>
                    <a:pt x="5427" y="4573"/>
                  </a:lnTo>
                  <a:lnTo>
                    <a:pt x="5432" y="4573"/>
                  </a:lnTo>
                  <a:lnTo>
                    <a:pt x="5438" y="4571"/>
                  </a:lnTo>
                  <a:lnTo>
                    <a:pt x="5445" y="4569"/>
                  </a:lnTo>
                  <a:lnTo>
                    <a:pt x="5451" y="4565"/>
                  </a:lnTo>
                  <a:lnTo>
                    <a:pt x="5457" y="4560"/>
                  </a:lnTo>
                  <a:lnTo>
                    <a:pt x="5462" y="4553"/>
                  </a:lnTo>
                  <a:lnTo>
                    <a:pt x="5466" y="4546"/>
                  </a:lnTo>
                  <a:lnTo>
                    <a:pt x="5471" y="4537"/>
                  </a:lnTo>
                  <a:lnTo>
                    <a:pt x="5474" y="4527"/>
                  </a:lnTo>
                  <a:lnTo>
                    <a:pt x="5477" y="4517"/>
                  </a:lnTo>
                  <a:lnTo>
                    <a:pt x="5481" y="4494"/>
                  </a:lnTo>
                  <a:lnTo>
                    <a:pt x="5485" y="4468"/>
                  </a:lnTo>
                  <a:lnTo>
                    <a:pt x="5486" y="4441"/>
                  </a:lnTo>
                  <a:lnTo>
                    <a:pt x="5487" y="4412"/>
                  </a:lnTo>
                  <a:lnTo>
                    <a:pt x="5486" y="4384"/>
                  </a:lnTo>
                  <a:lnTo>
                    <a:pt x="5485" y="4355"/>
                  </a:lnTo>
                  <a:lnTo>
                    <a:pt x="5483" y="4329"/>
                  </a:lnTo>
                  <a:lnTo>
                    <a:pt x="5480" y="4303"/>
                  </a:lnTo>
                  <a:lnTo>
                    <a:pt x="5476" y="4261"/>
                  </a:lnTo>
                  <a:lnTo>
                    <a:pt x="5472" y="4233"/>
                  </a:lnTo>
                  <a:lnTo>
                    <a:pt x="5471" y="4224"/>
                  </a:lnTo>
                  <a:lnTo>
                    <a:pt x="5467" y="4218"/>
                  </a:lnTo>
                  <a:lnTo>
                    <a:pt x="5464" y="4211"/>
                  </a:lnTo>
                  <a:lnTo>
                    <a:pt x="5460" y="4207"/>
                  </a:lnTo>
                  <a:lnTo>
                    <a:pt x="5451" y="4201"/>
                  </a:lnTo>
                  <a:lnTo>
                    <a:pt x="5442" y="4195"/>
                  </a:lnTo>
                  <a:lnTo>
                    <a:pt x="5432" y="4191"/>
                  </a:lnTo>
                  <a:lnTo>
                    <a:pt x="5423" y="4186"/>
                  </a:lnTo>
                  <a:lnTo>
                    <a:pt x="5420" y="4181"/>
                  </a:lnTo>
                  <a:lnTo>
                    <a:pt x="5417" y="4177"/>
                  </a:lnTo>
                  <a:lnTo>
                    <a:pt x="5415" y="4171"/>
                  </a:lnTo>
                  <a:lnTo>
                    <a:pt x="5414" y="4163"/>
                  </a:lnTo>
                  <a:lnTo>
                    <a:pt x="5412" y="4140"/>
                  </a:lnTo>
                  <a:lnTo>
                    <a:pt x="5407" y="4122"/>
                  </a:lnTo>
                  <a:lnTo>
                    <a:pt x="5405" y="4115"/>
                  </a:lnTo>
                  <a:lnTo>
                    <a:pt x="5402" y="4108"/>
                  </a:lnTo>
                  <a:lnTo>
                    <a:pt x="5400" y="4102"/>
                  </a:lnTo>
                  <a:lnTo>
                    <a:pt x="5397" y="4096"/>
                  </a:lnTo>
                  <a:lnTo>
                    <a:pt x="5389" y="4088"/>
                  </a:lnTo>
                  <a:lnTo>
                    <a:pt x="5380" y="4081"/>
                  </a:lnTo>
                  <a:lnTo>
                    <a:pt x="5372" y="4076"/>
                  </a:lnTo>
                  <a:lnTo>
                    <a:pt x="5362" y="4073"/>
                  </a:lnTo>
                  <a:lnTo>
                    <a:pt x="5341" y="4067"/>
                  </a:lnTo>
                  <a:lnTo>
                    <a:pt x="5319" y="4063"/>
                  </a:lnTo>
                  <a:lnTo>
                    <a:pt x="5307" y="4060"/>
                  </a:lnTo>
                  <a:lnTo>
                    <a:pt x="5297" y="4055"/>
                  </a:lnTo>
                  <a:lnTo>
                    <a:pt x="5286" y="4048"/>
                  </a:lnTo>
                  <a:lnTo>
                    <a:pt x="5275" y="4039"/>
                  </a:lnTo>
                  <a:lnTo>
                    <a:pt x="5271" y="4034"/>
                  </a:lnTo>
                  <a:lnTo>
                    <a:pt x="5265" y="4029"/>
                  </a:lnTo>
                  <a:lnTo>
                    <a:pt x="5261" y="4022"/>
                  </a:lnTo>
                  <a:lnTo>
                    <a:pt x="5257" y="4015"/>
                  </a:lnTo>
                  <a:lnTo>
                    <a:pt x="5249" y="3998"/>
                  </a:lnTo>
                  <a:lnTo>
                    <a:pt x="5243" y="3978"/>
                  </a:lnTo>
                  <a:lnTo>
                    <a:pt x="5240" y="3969"/>
                  </a:lnTo>
                  <a:lnTo>
                    <a:pt x="5235" y="3960"/>
                  </a:lnTo>
                  <a:lnTo>
                    <a:pt x="5230" y="3953"/>
                  </a:lnTo>
                  <a:lnTo>
                    <a:pt x="5225" y="3949"/>
                  </a:lnTo>
                  <a:lnTo>
                    <a:pt x="5218" y="3945"/>
                  </a:lnTo>
                  <a:lnTo>
                    <a:pt x="5211" y="3942"/>
                  </a:lnTo>
                  <a:lnTo>
                    <a:pt x="5204" y="3940"/>
                  </a:lnTo>
                  <a:lnTo>
                    <a:pt x="5197" y="3937"/>
                  </a:lnTo>
                  <a:lnTo>
                    <a:pt x="5189" y="3935"/>
                  </a:lnTo>
                  <a:lnTo>
                    <a:pt x="5182" y="3932"/>
                  </a:lnTo>
                  <a:lnTo>
                    <a:pt x="5174" y="3929"/>
                  </a:lnTo>
                  <a:lnTo>
                    <a:pt x="5168" y="3923"/>
                  </a:lnTo>
                  <a:lnTo>
                    <a:pt x="5160" y="3917"/>
                  </a:lnTo>
                  <a:lnTo>
                    <a:pt x="5154" y="3908"/>
                  </a:lnTo>
                  <a:lnTo>
                    <a:pt x="5148" y="3897"/>
                  </a:lnTo>
                  <a:lnTo>
                    <a:pt x="5143" y="3883"/>
                  </a:lnTo>
                  <a:lnTo>
                    <a:pt x="5137" y="3869"/>
                  </a:lnTo>
                  <a:lnTo>
                    <a:pt x="5131" y="3856"/>
                  </a:lnTo>
                  <a:lnTo>
                    <a:pt x="5123" y="3843"/>
                  </a:lnTo>
                  <a:lnTo>
                    <a:pt x="5114" y="3831"/>
                  </a:lnTo>
                  <a:lnTo>
                    <a:pt x="5104" y="3820"/>
                  </a:lnTo>
                  <a:lnTo>
                    <a:pt x="5092" y="3809"/>
                  </a:lnTo>
                  <a:lnTo>
                    <a:pt x="5080" y="3800"/>
                  </a:lnTo>
                  <a:lnTo>
                    <a:pt x="5068" y="3790"/>
                  </a:lnTo>
                  <a:lnTo>
                    <a:pt x="5054" y="3782"/>
                  </a:lnTo>
                  <a:lnTo>
                    <a:pt x="5040" y="3774"/>
                  </a:lnTo>
                  <a:lnTo>
                    <a:pt x="5026" y="3766"/>
                  </a:lnTo>
                  <a:lnTo>
                    <a:pt x="5012" y="3760"/>
                  </a:lnTo>
                  <a:lnTo>
                    <a:pt x="4997" y="3755"/>
                  </a:lnTo>
                  <a:lnTo>
                    <a:pt x="4983" y="3749"/>
                  </a:lnTo>
                  <a:lnTo>
                    <a:pt x="4969" y="3745"/>
                  </a:lnTo>
                  <a:lnTo>
                    <a:pt x="4955" y="3742"/>
                  </a:lnTo>
                  <a:lnTo>
                    <a:pt x="4940" y="3739"/>
                  </a:lnTo>
                  <a:lnTo>
                    <a:pt x="4926" y="3736"/>
                  </a:lnTo>
                  <a:lnTo>
                    <a:pt x="4926" y="3736"/>
                  </a:lnTo>
                  <a:lnTo>
                    <a:pt x="4925" y="3736"/>
                  </a:lnTo>
                  <a:lnTo>
                    <a:pt x="4915" y="3735"/>
                  </a:lnTo>
                  <a:lnTo>
                    <a:pt x="4906" y="3732"/>
                  </a:lnTo>
                  <a:lnTo>
                    <a:pt x="4904" y="3730"/>
                  </a:lnTo>
                  <a:lnTo>
                    <a:pt x="4901" y="3728"/>
                  </a:lnTo>
                  <a:lnTo>
                    <a:pt x="4900" y="3725"/>
                  </a:lnTo>
                  <a:lnTo>
                    <a:pt x="4899" y="3722"/>
                  </a:lnTo>
                  <a:lnTo>
                    <a:pt x="4898" y="3716"/>
                  </a:lnTo>
                  <a:lnTo>
                    <a:pt x="4898" y="3708"/>
                  </a:lnTo>
                  <a:lnTo>
                    <a:pt x="4900" y="3702"/>
                  </a:lnTo>
                  <a:lnTo>
                    <a:pt x="4903" y="3693"/>
                  </a:lnTo>
                  <a:lnTo>
                    <a:pt x="4908" y="3686"/>
                  </a:lnTo>
                  <a:lnTo>
                    <a:pt x="4914" y="3679"/>
                  </a:lnTo>
                  <a:lnTo>
                    <a:pt x="4919" y="3672"/>
                  </a:lnTo>
                  <a:lnTo>
                    <a:pt x="4926" y="3665"/>
                  </a:lnTo>
                  <a:lnTo>
                    <a:pt x="4932" y="3660"/>
                  </a:lnTo>
                  <a:lnTo>
                    <a:pt x="4939" y="3655"/>
                  </a:lnTo>
                  <a:lnTo>
                    <a:pt x="4945" y="3651"/>
                  </a:lnTo>
                  <a:lnTo>
                    <a:pt x="4950" y="3649"/>
                  </a:lnTo>
                  <a:lnTo>
                    <a:pt x="4960" y="3647"/>
                  </a:lnTo>
                  <a:lnTo>
                    <a:pt x="4969" y="3644"/>
                  </a:lnTo>
                  <a:lnTo>
                    <a:pt x="4976" y="3640"/>
                  </a:lnTo>
                  <a:lnTo>
                    <a:pt x="4985" y="3635"/>
                  </a:lnTo>
                  <a:lnTo>
                    <a:pt x="4992" y="3630"/>
                  </a:lnTo>
                  <a:lnTo>
                    <a:pt x="5000" y="3624"/>
                  </a:lnTo>
                  <a:lnTo>
                    <a:pt x="5007" y="3617"/>
                  </a:lnTo>
                  <a:lnTo>
                    <a:pt x="5015" y="3610"/>
                  </a:lnTo>
                  <a:lnTo>
                    <a:pt x="5029" y="3593"/>
                  </a:lnTo>
                  <a:lnTo>
                    <a:pt x="5044" y="3575"/>
                  </a:lnTo>
                  <a:lnTo>
                    <a:pt x="5058" y="3555"/>
                  </a:lnTo>
                  <a:lnTo>
                    <a:pt x="5074" y="3533"/>
                  </a:lnTo>
                  <a:lnTo>
                    <a:pt x="5085" y="3517"/>
                  </a:lnTo>
                  <a:lnTo>
                    <a:pt x="5097" y="3502"/>
                  </a:lnTo>
                  <a:lnTo>
                    <a:pt x="5097" y="3501"/>
                  </a:lnTo>
                  <a:lnTo>
                    <a:pt x="5109" y="3485"/>
                  </a:lnTo>
                  <a:lnTo>
                    <a:pt x="5121" y="3472"/>
                  </a:lnTo>
                  <a:lnTo>
                    <a:pt x="5134" y="3460"/>
                  </a:lnTo>
                  <a:lnTo>
                    <a:pt x="5146" y="3450"/>
                  </a:lnTo>
                  <a:lnTo>
                    <a:pt x="5159" y="3442"/>
                  </a:lnTo>
                  <a:lnTo>
                    <a:pt x="5172" y="3434"/>
                  </a:lnTo>
                  <a:lnTo>
                    <a:pt x="5186" y="3428"/>
                  </a:lnTo>
                  <a:lnTo>
                    <a:pt x="5200" y="3421"/>
                  </a:lnTo>
                  <a:lnTo>
                    <a:pt x="5215" y="3413"/>
                  </a:lnTo>
                  <a:lnTo>
                    <a:pt x="5232" y="3404"/>
                  </a:lnTo>
                  <a:lnTo>
                    <a:pt x="5250" y="3395"/>
                  </a:lnTo>
                  <a:lnTo>
                    <a:pt x="5270" y="3383"/>
                  </a:lnTo>
                  <a:lnTo>
                    <a:pt x="5279" y="3375"/>
                  </a:lnTo>
                  <a:lnTo>
                    <a:pt x="5288" y="3367"/>
                  </a:lnTo>
                  <a:lnTo>
                    <a:pt x="5295" y="3358"/>
                  </a:lnTo>
                  <a:lnTo>
                    <a:pt x="5301" y="3349"/>
                  </a:lnTo>
                  <a:lnTo>
                    <a:pt x="5305" y="3340"/>
                  </a:lnTo>
                  <a:lnTo>
                    <a:pt x="5308" y="3331"/>
                  </a:lnTo>
                  <a:lnTo>
                    <a:pt x="5311" y="3320"/>
                  </a:lnTo>
                  <a:lnTo>
                    <a:pt x="5312" y="3311"/>
                  </a:lnTo>
                  <a:lnTo>
                    <a:pt x="5312" y="3300"/>
                  </a:lnTo>
                  <a:lnTo>
                    <a:pt x="5312" y="3290"/>
                  </a:lnTo>
                  <a:lnTo>
                    <a:pt x="5311" y="3280"/>
                  </a:lnTo>
                  <a:lnTo>
                    <a:pt x="5308" y="3269"/>
                  </a:lnTo>
                  <a:lnTo>
                    <a:pt x="5304" y="3247"/>
                  </a:lnTo>
                  <a:lnTo>
                    <a:pt x="5300" y="3225"/>
                  </a:lnTo>
                  <a:lnTo>
                    <a:pt x="5297" y="3211"/>
                  </a:lnTo>
                  <a:lnTo>
                    <a:pt x="5293" y="3197"/>
                  </a:lnTo>
                  <a:lnTo>
                    <a:pt x="5290" y="3183"/>
                  </a:lnTo>
                  <a:lnTo>
                    <a:pt x="5289" y="3169"/>
                  </a:lnTo>
                  <a:lnTo>
                    <a:pt x="5289" y="3169"/>
                  </a:lnTo>
                  <a:lnTo>
                    <a:pt x="5289" y="3154"/>
                  </a:lnTo>
                  <a:lnTo>
                    <a:pt x="5289" y="3141"/>
                  </a:lnTo>
                  <a:lnTo>
                    <a:pt x="5290" y="3130"/>
                  </a:lnTo>
                  <a:lnTo>
                    <a:pt x="5291" y="3119"/>
                  </a:lnTo>
                  <a:lnTo>
                    <a:pt x="5295" y="3102"/>
                  </a:lnTo>
                  <a:lnTo>
                    <a:pt x="5301" y="3089"/>
                  </a:lnTo>
                  <a:lnTo>
                    <a:pt x="5304" y="3089"/>
                  </a:lnTo>
                  <a:lnTo>
                    <a:pt x="5304" y="3087"/>
                  </a:lnTo>
                  <a:lnTo>
                    <a:pt x="5304" y="3083"/>
                  </a:lnTo>
                  <a:lnTo>
                    <a:pt x="5305" y="3082"/>
                  </a:lnTo>
                  <a:lnTo>
                    <a:pt x="5306" y="3081"/>
                  </a:lnTo>
                  <a:lnTo>
                    <a:pt x="5320" y="3085"/>
                  </a:lnTo>
                  <a:lnTo>
                    <a:pt x="5342" y="3091"/>
                  </a:lnTo>
                  <a:lnTo>
                    <a:pt x="5354" y="3096"/>
                  </a:lnTo>
                  <a:lnTo>
                    <a:pt x="5365" y="3100"/>
                  </a:lnTo>
                  <a:lnTo>
                    <a:pt x="5376" y="3107"/>
                  </a:lnTo>
                  <a:lnTo>
                    <a:pt x="5387" y="3112"/>
                  </a:lnTo>
                  <a:lnTo>
                    <a:pt x="5395" y="3117"/>
                  </a:lnTo>
                  <a:lnTo>
                    <a:pt x="5404" y="3122"/>
                  </a:lnTo>
                  <a:lnTo>
                    <a:pt x="5414" y="3125"/>
                  </a:lnTo>
                  <a:lnTo>
                    <a:pt x="5422" y="3128"/>
                  </a:lnTo>
                  <a:lnTo>
                    <a:pt x="5441" y="3132"/>
                  </a:lnTo>
                  <a:lnTo>
                    <a:pt x="5460" y="3138"/>
                  </a:lnTo>
                  <a:lnTo>
                    <a:pt x="5478" y="3142"/>
                  </a:lnTo>
                  <a:lnTo>
                    <a:pt x="5496" y="3150"/>
                  </a:lnTo>
                  <a:lnTo>
                    <a:pt x="5505" y="3153"/>
                  </a:lnTo>
                  <a:lnTo>
                    <a:pt x="5513" y="3158"/>
                  </a:lnTo>
                  <a:lnTo>
                    <a:pt x="5521" y="3163"/>
                  </a:lnTo>
                  <a:lnTo>
                    <a:pt x="5529" y="3171"/>
                  </a:lnTo>
                  <a:lnTo>
                    <a:pt x="5537" y="3177"/>
                  </a:lnTo>
                  <a:lnTo>
                    <a:pt x="5546" y="3183"/>
                  </a:lnTo>
                  <a:lnTo>
                    <a:pt x="5556" y="3187"/>
                  </a:lnTo>
                  <a:lnTo>
                    <a:pt x="5564" y="3190"/>
                  </a:lnTo>
                  <a:lnTo>
                    <a:pt x="5585" y="3194"/>
                  </a:lnTo>
                  <a:lnTo>
                    <a:pt x="5606" y="3195"/>
                  </a:lnTo>
                  <a:lnTo>
                    <a:pt x="5628" y="3197"/>
                  </a:lnTo>
                  <a:lnTo>
                    <a:pt x="5649" y="3200"/>
                  </a:lnTo>
                  <a:lnTo>
                    <a:pt x="5660" y="3202"/>
                  </a:lnTo>
                  <a:lnTo>
                    <a:pt x="5671" y="3205"/>
                  </a:lnTo>
                  <a:lnTo>
                    <a:pt x="5680" y="3210"/>
                  </a:lnTo>
                  <a:lnTo>
                    <a:pt x="5691" y="3216"/>
                  </a:lnTo>
                  <a:lnTo>
                    <a:pt x="5707" y="3228"/>
                  </a:lnTo>
                  <a:lnTo>
                    <a:pt x="5723" y="3243"/>
                  </a:lnTo>
                  <a:lnTo>
                    <a:pt x="5741" y="3258"/>
                  </a:lnTo>
                  <a:lnTo>
                    <a:pt x="5758" y="3273"/>
                  </a:lnTo>
                  <a:lnTo>
                    <a:pt x="5775" y="3288"/>
                  </a:lnTo>
                  <a:lnTo>
                    <a:pt x="5792" y="3301"/>
                  </a:lnTo>
                  <a:lnTo>
                    <a:pt x="5802" y="3306"/>
                  </a:lnTo>
                  <a:lnTo>
                    <a:pt x="5810" y="3311"/>
                  </a:lnTo>
                  <a:lnTo>
                    <a:pt x="5820" y="3314"/>
                  </a:lnTo>
                  <a:lnTo>
                    <a:pt x="5830" y="3317"/>
                  </a:lnTo>
                  <a:lnTo>
                    <a:pt x="5830" y="3317"/>
                  </a:lnTo>
                  <a:lnTo>
                    <a:pt x="5831" y="3317"/>
                  </a:lnTo>
                  <a:lnTo>
                    <a:pt x="5838" y="3318"/>
                  </a:lnTo>
                  <a:lnTo>
                    <a:pt x="5857" y="3324"/>
                  </a:lnTo>
                  <a:lnTo>
                    <a:pt x="5874" y="3329"/>
                  </a:lnTo>
                  <a:lnTo>
                    <a:pt x="5888" y="3337"/>
                  </a:lnTo>
                  <a:lnTo>
                    <a:pt x="5901" y="3344"/>
                  </a:lnTo>
                  <a:lnTo>
                    <a:pt x="5911" y="3353"/>
                  </a:lnTo>
                  <a:lnTo>
                    <a:pt x="5921" y="3362"/>
                  </a:lnTo>
                  <a:lnTo>
                    <a:pt x="5930" y="3372"/>
                  </a:lnTo>
                  <a:lnTo>
                    <a:pt x="5938" y="3382"/>
                  </a:lnTo>
                  <a:lnTo>
                    <a:pt x="5946" y="3391"/>
                  </a:lnTo>
                  <a:lnTo>
                    <a:pt x="5954" y="3401"/>
                  </a:lnTo>
                  <a:lnTo>
                    <a:pt x="5963" y="3410"/>
                  </a:lnTo>
                  <a:lnTo>
                    <a:pt x="5972" y="3418"/>
                  </a:lnTo>
                  <a:lnTo>
                    <a:pt x="5982" y="3426"/>
                  </a:lnTo>
                  <a:lnTo>
                    <a:pt x="5993" y="3432"/>
                  </a:lnTo>
                  <a:lnTo>
                    <a:pt x="6007" y="3438"/>
                  </a:lnTo>
                  <a:lnTo>
                    <a:pt x="6022" y="3442"/>
                  </a:lnTo>
                  <a:lnTo>
                    <a:pt x="6031" y="3443"/>
                  </a:lnTo>
                  <a:lnTo>
                    <a:pt x="6039" y="3445"/>
                  </a:lnTo>
                  <a:lnTo>
                    <a:pt x="6048" y="3446"/>
                  </a:lnTo>
                  <a:lnTo>
                    <a:pt x="6055" y="3447"/>
                  </a:lnTo>
                  <a:lnTo>
                    <a:pt x="6073" y="3449"/>
                  </a:lnTo>
                  <a:lnTo>
                    <a:pt x="6088" y="3453"/>
                  </a:lnTo>
                  <a:lnTo>
                    <a:pt x="6102" y="3457"/>
                  </a:lnTo>
                  <a:lnTo>
                    <a:pt x="6116" y="3462"/>
                  </a:lnTo>
                  <a:lnTo>
                    <a:pt x="6122" y="3467"/>
                  </a:lnTo>
                  <a:lnTo>
                    <a:pt x="6128" y="3471"/>
                  </a:lnTo>
                  <a:lnTo>
                    <a:pt x="6133" y="3476"/>
                  </a:lnTo>
                  <a:lnTo>
                    <a:pt x="6138" y="3482"/>
                  </a:lnTo>
                  <a:lnTo>
                    <a:pt x="6143" y="3489"/>
                  </a:lnTo>
                  <a:lnTo>
                    <a:pt x="6147" y="3497"/>
                  </a:lnTo>
                  <a:lnTo>
                    <a:pt x="6151" y="3506"/>
                  </a:lnTo>
                  <a:lnTo>
                    <a:pt x="6154" y="3516"/>
                  </a:lnTo>
                  <a:lnTo>
                    <a:pt x="6160" y="3533"/>
                  </a:lnTo>
                  <a:lnTo>
                    <a:pt x="6168" y="3552"/>
                  </a:lnTo>
                  <a:lnTo>
                    <a:pt x="6179" y="3572"/>
                  </a:lnTo>
                  <a:lnTo>
                    <a:pt x="6192" y="3594"/>
                  </a:lnTo>
                  <a:lnTo>
                    <a:pt x="6205" y="3618"/>
                  </a:lnTo>
                  <a:lnTo>
                    <a:pt x="6220" y="3642"/>
                  </a:lnTo>
                  <a:lnTo>
                    <a:pt x="6235" y="3667"/>
                  </a:lnTo>
                  <a:lnTo>
                    <a:pt x="6250" y="3691"/>
                  </a:lnTo>
                  <a:lnTo>
                    <a:pt x="6276" y="3732"/>
                  </a:lnTo>
                  <a:lnTo>
                    <a:pt x="6298" y="3770"/>
                  </a:lnTo>
                  <a:lnTo>
                    <a:pt x="6308" y="3786"/>
                  </a:lnTo>
                  <a:lnTo>
                    <a:pt x="6316" y="3801"/>
                  </a:lnTo>
                  <a:lnTo>
                    <a:pt x="6321" y="3814"/>
                  </a:lnTo>
                  <a:lnTo>
                    <a:pt x="6324" y="3823"/>
                  </a:lnTo>
                  <a:lnTo>
                    <a:pt x="6324" y="3823"/>
                  </a:lnTo>
                  <a:lnTo>
                    <a:pt x="6327" y="3835"/>
                  </a:lnTo>
                  <a:lnTo>
                    <a:pt x="6330" y="3847"/>
                  </a:lnTo>
                  <a:lnTo>
                    <a:pt x="6332" y="3859"/>
                  </a:lnTo>
                  <a:lnTo>
                    <a:pt x="6335" y="3871"/>
                  </a:lnTo>
                  <a:lnTo>
                    <a:pt x="6338" y="3881"/>
                  </a:lnTo>
                  <a:lnTo>
                    <a:pt x="6344" y="3892"/>
                  </a:lnTo>
                  <a:lnTo>
                    <a:pt x="6351" y="3903"/>
                  </a:lnTo>
                  <a:lnTo>
                    <a:pt x="6362" y="3916"/>
                  </a:lnTo>
                  <a:lnTo>
                    <a:pt x="6376" y="3931"/>
                  </a:lnTo>
                  <a:lnTo>
                    <a:pt x="6393" y="3948"/>
                  </a:lnTo>
                  <a:lnTo>
                    <a:pt x="6404" y="3959"/>
                  </a:lnTo>
                  <a:lnTo>
                    <a:pt x="6411" y="3969"/>
                  </a:lnTo>
                  <a:lnTo>
                    <a:pt x="6417" y="3978"/>
                  </a:lnTo>
                  <a:lnTo>
                    <a:pt x="6419" y="3987"/>
                  </a:lnTo>
                  <a:lnTo>
                    <a:pt x="6420" y="3994"/>
                  </a:lnTo>
                  <a:lnTo>
                    <a:pt x="6420" y="4002"/>
                  </a:lnTo>
                  <a:lnTo>
                    <a:pt x="6418" y="4009"/>
                  </a:lnTo>
                  <a:lnTo>
                    <a:pt x="6417" y="4016"/>
                  </a:lnTo>
                  <a:lnTo>
                    <a:pt x="6413" y="4028"/>
                  </a:lnTo>
                  <a:lnTo>
                    <a:pt x="6412" y="4041"/>
                  </a:lnTo>
                  <a:lnTo>
                    <a:pt x="6412" y="4047"/>
                  </a:lnTo>
                  <a:lnTo>
                    <a:pt x="6415" y="4053"/>
                  </a:lnTo>
                  <a:lnTo>
                    <a:pt x="6417" y="4060"/>
                  </a:lnTo>
                  <a:lnTo>
                    <a:pt x="6421" y="4067"/>
                  </a:lnTo>
                  <a:lnTo>
                    <a:pt x="6431" y="4079"/>
                  </a:lnTo>
                  <a:lnTo>
                    <a:pt x="6440" y="4090"/>
                  </a:lnTo>
                  <a:lnTo>
                    <a:pt x="6451" y="4100"/>
                  </a:lnTo>
                  <a:lnTo>
                    <a:pt x="6463" y="4110"/>
                  </a:lnTo>
                  <a:lnTo>
                    <a:pt x="6476" y="4122"/>
                  </a:lnTo>
                  <a:lnTo>
                    <a:pt x="6488" y="4134"/>
                  </a:lnTo>
                  <a:lnTo>
                    <a:pt x="6498" y="4147"/>
                  </a:lnTo>
                  <a:lnTo>
                    <a:pt x="6507" y="4160"/>
                  </a:lnTo>
                  <a:lnTo>
                    <a:pt x="6516" y="4173"/>
                  </a:lnTo>
                  <a:lnTo>
                    <a:pt x="6522" y="4187"/>
                  </a:lnTo>
                  <a:lnTo>
                    <a:pt x="6528" y="4202"/>
                  </a:lnTo>
                  <a:lnTo>
                    <a:pt x="6533" y="4219"/>
                  </a:lnTo>
                  <a:lnTo>
                    <a:pt x="6537" y="4233"/>
                  </a:lnTo>
                  <a:lnTo>
                    <a:pt x="6541" y="4245"/>
                  </a:lnTo>
                  <a:lnTo>
                    <a:pt x="6547" y="4257"/>
                  </a:lnTo>
                  <a:lnTo>
                    <a:pt x="6554" y="4268"/>
                  </a:lnTo>
                  <a:lnTo>
                    <a:pt x="6565" y="4280"/>
                  </a:lnTo>
                  <a:lnTo>
                    <a:pt x="6579" y="4293"/>
                  </a:lnTo>
                  <a:lnTo>
                    <a:pt x="6598" y="4309"/>
                  </a:lnTo>
                  <a:lnTo>
                    <a:pt x="6623" y="4328"/>
                  </a:lnTo>
                  <a:lnTo>
                    <a:pt x="6634" y="4336"/>
                  </a:lnTo>
                  <a:lnTo>
                    <a:pt x="6644" y="4347"/>
                  </a:lnTo>
                  <a:lnTo>
                    <a:pt x="6653" y="4359"/>
                  </a:lnTo>
                  <a:lnTo>
                    <a:pt x="6662" y="4372"/>
                  </a:lnTo>
                  <a:lnTo>
                    <a:pt x="6669" y="4387"/>
                  </a:lnTo>
                  <a:lnTo>
                    <a:pt x="6677" y="4402"/>
                  </a:lnTo>
                  <a:lnTo>
                    <a:pt x="6683" y="4419"/>
                  </a:lnTo>
                  <a:lnTo>
                    <a:pt x="6690" y="4436"/>
                  </a:lnTo>
                  <a:lnTo>
                    <a:pt x="6700" y="4472"/>
                  </a:lnTo>
                  <a:lnTo>
                    <a:pt x="6710" y="4509"/>
                  </a:lnTo>
                  <a:lnTo>
                    <a:pt x="6719" y="4547"/>
                  </a:lnTo>
                  <a:lnTo>
                    <a:pt x="6726" y="4583"/>
                  </a:lnTo>
                  <a:lnTo>
                    <a:pt x="6732" y="4611"/>
                  </a:lnTo>
                  <a:lnTo>
                    <a:pt x="6737" y="4638"/>
                  </a:lnTo>
                  <a:lnTo>
                    <a:pt x="6743" y="4662"/>
                  </a:lnTo>
                  <a:lnTo>
                    <a:pt x="6750" y="4681"/>
                  </a:lnTo>
                  <a:lnTo>
                    <a:pt x="6750" y="4682"/>
                  </a:lnTo>
                  <a:lnTo>
                    <a:pt x="6752" y="4690"/>
                  </a:lnTo>
                  <a:lnTo>
                    <a:pt x="6753" y="4697"/>
                  </a:lnTo>
                  <a:lnTo>
                    <a:pt x="6754" y="4704"/>
                  </a:lnTo>
                  <a:lnTo>
                    <a:pt x="6754" y="4710"/>
                  </a:lnTo>
                  <a:lnTo>
                    <a:pt x="6753" y="4717"/>
                  </a:lnTo>
                  <a:lnTo>
                    <a:pt x="6752" y="4723"/>
                  </a:lnTo>
                  <a:lnTo>
                    <a:pt x="6751" y="4728"/>
                  </a:lnTo>
                  <a:lnTo>
                    <a:pt x="6748" y="4735"/>
                  </a:lnTo>
                  <a:lnTo>
                    <a:pt x="6742" y="4745"/>
                  </a:lnTo>
                  <a:lnTo>
                    <a:pt x="6735" y="4754"/>
                  </a:lnTo>
                  <a:lnTo>
                    <a:pt x="6727" y="4764"/>
                  </a:lnTo>
                  <a:lnTo>
                    <a:pt x="6719" y="4774"/>
                  </a:lnTo>
                  <a:lnTo>
                    <a:pt x="6711" y="4781"/>
                  </a:lnTo>
                  <a:lnTo>
                    <a:pt x="6704" y="4790"/>
                  </a:lnTo>
                  <a:lnTo>
                    <a:pt x="6697" y="4798"/>
                  </a:lnTo>
                  <a:lnTo>
                    <a:pt x="6691" y="4807"/>
                  </a:lnTo>
                  <a:lnTo>
                    <a:pt x="6685" y="4817"/>
                  </a:lnTo>
                  <a:lnTo>
                    <a:pt x="6682" y="4827"/>
                  </a:lnTo>
                  <a:lnTo>
                    <a:pt x="6679" y="4838"/>
                  </a:lnTo>
                  <a:lnTo>
                    <a:pt x="6678" y="4850"/>
                  </a:lnTo>
                  <a:lnTo>
                    <a:pt x="6678" y="4861"/>
                  </a:lnTo>
                  <a:lnTo>
                    <a:pt x="6675" y="4870"/>
                  </a:lnTo>
                  <a:lnTo>
                    <a:pt x="6671" y="4878"/>
                  </a:lnTo>
                  <a:lnTo>
                    <a:pt x="6666" y="4883"/>
                  </a:lnTo>
                  <a:lnTo>
                    <a:pt x="6660" y="4889"/>
                  </a:lnTo>
                  <a:lnTo>
                    <a:pt x="6653" y="4893"/>
                  </a:lnTo>
                  <a:lnTo>
                    <a:pt x="6646" y="4896"/>
                  </a:lnTo>
                  <a:lnTo>
                    <a:pt x="6638" y="4899"/>
                  </a:lnTo>
                  <a:lnTo>
                    <a:pt x="6623" y="4905"/>
                  </a:lnTo>
                  <a:lnTo>
                    <a:pt x="6609" y="4911"/>
                  </a:lnTo>
                  <a:lnTo>
                    <a:pt x="6603" y="4915"/>
                  </a:lnTo>
                  <a:lnTo>
                    <a:pt x="6597" y="4921"/>
                  </a:lnTo>
                  <a:lnTo>
                    <a:pt x="6594" y="4928"/>
                  </a:lnTo>
                  <a:lnTo>
                    <a:pt x="6591" y="4936"/>
                  </a:lnTo>
                  <a:lnTo>
                    <a:pt x="6589" y="4944"/>
                  </a:lnTo>
                  <a:lnTo>
                    <a:pt x="6587" y="4952"/>
                  </a:lnTo>
                  <a:lnTo>
                    <a:pt x="6583" y="4959"/>
                  </a:lnTo>
                  <a:lnTo>
                    <a:pt x="6581" y="4965"/>
                  </a:lnTo>
                  <a:lnTo>
                    <a:pt x="6577" y="4970"/>
                  </a:lnTo>
                  <a:lnTo>
                    <a:pt x="6573" y="4975"/>
                  </a:lnTo>
                  <a:lnTo>
                    <a:pt x="6568" y="4979"/>
                  </a:lnTo>
                  <a:lnTo>
                    <a:pt x="6564" y="4982"/>
                  </a:lnTo>
                  <a:lnTo>
                    <a:pt x="6552" y="4989"/>
                  </a:lnTo>
                  <a:lnTo>
                    <a:pt x="6540" y="4992"/>
                  </a:lnTo>
                  <a:lnTo>
                    <a:pt x="6525" y="4995"/>
                  </a:lnTo>
                  <a:lnTo>
                    <a:pt x="6509" y="4997"/>
                  </a:lnTo>
                  <a:lnTo>
                    <a:pt x="6496" y="4999"/>
                  </a:lnTo>
                  <a:lnTo>
                    <a:pt x="6484" y="5002"/>
                  </a:lnTo>
                  <a:lnTo>
                    <a:pt x="6474" y="5007"/>
                  </a:lnTo>
                  <a:lnTo>
                    <a:pt x="6464" y="5012"/>
                  </a:lnTo>
                  <a:lnTo>
                    <a:pt x="6454" y="5019"/>
                  </a:lnTo>
                  <a:lnTo>
                    <a:pt x="6446" y="5025"/>
                  </a:lnTo>
                  <a:lnTo>
                    <a:pt x="6438" y="5034"/>
                  </a:lnTo>
                  <a:lnTo>
                    <a:pt x="6432" y="5043"/>
                  </a:lnTo>
                  <a:lnTo>
                    <a:pt x="6426" y="5054"/>
                  </a:lnTo>
                  <a:lnTo>
                    <a:pt x="6422" y="5065"/>
                  </a:lnTo>
                  <a:lnTo>
                    <a:pt x="6418" y="5078"/>
                  </a:lnTo>
                  <a:lnTo>
                    <a:pt x="6416" y="5092"/>
                  </a:lnTo>
                  <a:lnTo>
                    <a:pt x="6413" y="5107"/>
                  </a:lnTo>
                  <a:lnTo>
                    <a:pt x="6412" y="5123"/>
                  </a:lnTo>
                  <a:lnTo>
                    <a:pt x="6411" y="5140"/>
                  </a:lnTo>
                  <a:lnTo>
                    <a:pt x="6412" y="5158"/>
                  </a:lnTo>
                  <a:lnTo>
                    <a:pt x="6411" y="5170"/>
                  </a:lnTo>
                  <a:lnTo>
                    <a:pt x="6410" y="5182"/>
                  </a:lnTo>
                  <a:lnTo>
                    <a:pt x="6408" y="5191"/>
                  </a:lnTo>
                  <a:lnTo>
                    <a:pt x="6405" y="5199"/>
                  </a:lnTo>
                  <a:lnTo>
                    <a:pt x="6399" y="5207"/>
                  </a:lnTo>
                  <a:lnTo>
                    <a:pt x="6394" y="5213"/>
                  </a:lnTo>
                  <a:lnTo>
                    <a:pt x="6388" y="5219"/>
                  </a:lnTo>
                  <a:lnTo>
                    <a:pt x="6380" y="5223"/>
                  </a:lnTo>
                  <a:lnTo>
                    <a:pt x="6373" y="5227"/>
                  </a:lnTo>
                  <a:lnTo>
                    <a:pt x="6364" y="5230"/>
                  </a:lnTo>
                  <a:lnTo>
                    <a:pt x="6354" y="5232"/>
                  </a:lnTo>
                  <a:lnTo>
                    <a:pt x="6345" y="5235"/>
                  </a:lnTo>
                  <a:lnTo>
                    <a:pt x="6324" y="5238"/>
                  </a:lnTo>
                  <a:lnTo>
                    <a:pt x="6302" y="5241"/>
                  </a:lnTo>
                  <a:lnTo>
                    <a:pt x="6288" y="5243"/>
                  </a:lnTo>
                  <a:lnTo>
                    <a:pt x="6272" y="5244"/>
                  </a:lnTo>
                  <a:lnTo>
                    <a:pt x="6255" y="5248"/>
                  </a:lnTo>
                  <a:lnTo>
                    <a:pt x="6239" y="5251"/>
                  </a:lnTo>
                  <a:lnTo>
                    <a:pt x="6224" y="5256"/>
                  </a:lnTo>
                  <a:lnTo>
                    <a:pt x="6209" y="5263"/>
                  </a:lnTo>
                  <a:lnTo>
                    <a:pt x="6203" y="5267"/>
                  </a:lnTo>
                  <a:lnTo>
                    <a:pt x="6197" y="5272"/>
                  </a:lnTo>
                  <a:lnTo>
                    <a:pt x="6192" y="5278"/>
                  </a:lnTo>
                  <a:lnTo>
                    <a:pt x="6188" y="5283"/>
                  </a:lnTo>
                  <a:lnTo>
                    <a:pt x="6184" y="5289"/>
                  </a:lnTo>
                  <a:lnTo>
                    <a:pt x="6182" y="5296"/>
                  </a:lnTo>
                  <a:lnTo>
                    <a:pt x="6180" y="5302"/>
                  </a:lnTo>
                  <a:lnTo>
                    <a:pt x="6180" y="5309"/>
                  </a:lnTo>
                  <a:lnTo>
                    <a:pt x="6180" y="5316"/>
                  </a:lnTo>
                  <a:lnTo>
                    <a:pt x="6180" y="5323"/>
                  </a:lnTo>
                  <a:lnTo>
                    <a:pt x="6181" y="5330"/>
                  </a:lnTo>
                  <a:lnTo>
                    <a:pt x="6183" y="5337"/>
                  </a:lnTo>
                  <a:lnTo>
                    <a:pt x="6187" y="5343"/>
                  </a:lnTo>
                  <a:lnTo>
                    <a:pt x="6190" y="5349"/>
                  </a:lnTo>
                  <a:lnTo>
                    <a:pt x="6193" y="5355"/>
                  </a:lnTo>
                  <a:lnTo>
                    <a:pt x="6198" y="5359"/>
                  </a:lnTo>
                  <a:lnTo>
                    <a:pt x="6203" y="5364"/>
                  </a:lnTo>
                  <a:lnTo>
                    <a:pt x="6209" y="5368"/>
                  </a:lnTo>
                  <a:lnTo>
                    <a:pt x="6215" y="5371"/>
                  </a:lnTo>
                  <a:lnTo>
                    <a:pt x="6222" y="5372"/>
                  </a:lnTo>
                  <a:lnTo>
                    <a:pt x="6229" y="5374"/>
                  </a:lnTo>
                  <a:lnTo>
                    <a:pt x="6235" y="5377"/>
                  </a:lnTo>
                  <a:lnTo>
                    <a:pt x="6241" y="5380"/>
                  </a:lnTo>
                  <a:lnTo>
                    <a:pt x="6247" y="5383"/>
                  </a:lnTo>
                  <a:lnTo>
                    <a:pt x="6255" y="5392"/>
                  </a:lnTo>
                  <a:lnTo>
                    <a:pt x="6264" y="5401"/>
                  </a:lnTo>
                  <a:lnTo>
                    <a:pt x="6270" y="5412"/>
                  </a:lnTo>
                  <a:lnTo>
                    <a:pt x="6277" y="5423"/>
                  </a:lnTo>
                  <a:lnTo>
                    <a:pt x="6282" y="5436"/>
                  </a:lnTo>
                  <a:lnTo>
                    <a:pt x="6288" y="5447"/>
                  </a:lnTo>
                  <a:lnTo>
                    <a:pt x="6292" y="5457"/>
                  </a:lnTo>
                  <a:lnTo>
                    <a:pt x="6297" y="5464"/>
                  </a:lnTo>
                  <a:lnTo>
                    <a:pt x="6304" y="5470"/>
                  </a:lnTo>
                  <a:lnTo>
                    <a:pt x="6310" y="5474"/>
                  </a:lnTo>
                  <a:lnTo>
                    <a:pt x="6317" y="5479"/>
                  </a:lnTo>
                  <a:lnTo>
                    <a:pt x="6325" y="5481"/>
                  </a:lnTo>
                  <a:lnTo>
                    <a:pt x="6333" y="5483"/>
                  </a:lnTo>
                  <a:lnTo>
                    <a:pt x="6341" y="5484"/>
                  </a:lnTo>
                  <a:lnTo>
                    <a:pt x="6360" y="5486"/>
                  </a:lnTo>
                  <a:lnTo>
                    <a:pt x="6378" y="5487"/>
                  </a:lnTo>
                  <a:lnTo>
                    <a:pt x="6395" y="5489"/>
                  </a:lnTo>
                  <a:lnTo>
                    <a:pt x="6412" y="5494"/>
                  </a:lnTo>
                  <a:lnTo>
                    <a:pt x="6417" y="5496"/>
                  </a:lnTo>
                  <a:lnTo>
                    <a:pt x="6421" y="5498"/>
                  </a:lnTo>
                  <a:lnTo>
                    <a:pt x="6424" y="5502"/>
                  </a:lnTo>
                  <a:lnTo>
                    <a:pt x="6427" y="5505"/>
                  </a:lnTo>
                  <a:lnTo>
                    <a:pt x="6430" y="5511"/>
                  </a:lnTo>
                  <a:lnTo>
                    <a:pt x="6432" y="5516"/>
                  </a:lnTo>
                  <a:lnTo>
                    <a:pt x="6433" y="5523"/>
                  </a:lnTo>
                  <a:lnTo>
                    <a:pt x="6434" y="5529"/>
                  </a:lnTo>
                  <a:lnTo>
                    <a:pt x="6435" y="5543"/>
                  </a:lnTo>
                  <a:lnTo>
                    <a:pt x="6435" y="5559"/>
                  </a:lnTo>
                  <a:lnTo>
                    <a:pt x="6433" y="5575"/>
                  </a:lnTo>
                  <a:lnTo>
                    <a:pt x="6431" y="5594"/>
                  </a:lnTo>
                  <a:lnTo>
                    <a:pt x="6423" y="5629"/>
                  </a:lnTo>
                  <a:lnTo>
                    <a:pt x="6416" y="5663"/>
                  </a:lnTo>
                  <a:lnTo>
                    <a:pt x="6412" y="5679"/>
                  </a:lnTo>
                  <a:lnTo>
                    <a:pt x="6410" y="5694"/>
                  </a:lnTo>
                  <a:lnTo>
                    <a:pt x="6408" y="5705"/>
                  </a:lnTo>
                  <a:lnTo>
                    <a:pt x="6408" y="5715"/>
                  </a:lnTo>
                  <a:lnTo>
                    <a:pt x="6408" y="5715"/>
                  </a:lnTo>
                  <a:lnTo>
                    <a:pt x="6408" y="5716"/>
                  </a:lnTo>
                  <a:lnTo>
                    <a:pt x="6408" y="5727"/>
                  </a:lnTo>
                  <a:lnTo>
                    <a:pt x="6411" y="5737"/>
                  </a:lnTo>
                  <a:lnTo>
                    <a:pt x="6415" y="5745"/>
                  </a:lnTo>
                  <a:lnTo>
                    <a:pt x="6420" y="5753"/>
                  </a:lnTo>
                  <a:lnTo>
                    <a:pt x="6426" y="5759"/>
                  </a:lnTo>
                  <a:lnTo>
                    <a:pt x="6434" y="5766"/>
                  </a:lnTo>
                  <a:lnTo>
                    <a:pt x="6442" y="5771"/>
                  </a:lnTo>
                  <a:lnTo>
                    <a:pt x="6452" y="5775"/>
                  </a:lnTo>
                  <a:lnTo>
                    <a:pt x="6462" y="5778"/>
                  </a:lnTo>
                  <a:lnTo>
                    <a:pt x="6473" y="5782"/>
                  </a:lnTo>
                  <a:lnTo>
                    <a:pt x="6484" y="5785"/>
                  </a:lnTo>
                  <a:lnTo>
                    <a:pt x="6496" y="5787"/>
                  </a:lnTo>
                  <a:lnTo>
                    <a:pt x="6520" y="5790"/>
                  </a:lnTo>
                  <a:lnTo>
                    <a:pt x="6544" y="5794"/>
                  </a:lnTo>
                  <a:lnTo>
                    <a:pt x="6563" y="5796"/>
                  </a:lnTo>
                  <a:lnTo>
                    <a:pt x="6581" y="5799"/>
                  </a:lnTo>
                  <a:lnTo>
                    <a:pt x="6590" y="5800"/>
                  </a:lnTo>
                  <a:lnTo>
                    <a:pt x="6598" y="5802"/>
                  </a:lnTo>
                  <a:lnTo>
                    <a:pt x="6606" y="5804"/>
                  </a:lnTo>
                  <a:lnTo>
                    <a:pt x="6612" y="5808"/>
                  </a:lnTo>
                  <a:lnTo>
                    <a:pt x="6620" y="5812"/>
                  </a:lnTo>
                  <a:lnTo>
                    <a:pt x="6625" y="5816"/>
                  </a:lnTo>
                  <a:lnTo>
                    <a:pt x="6632" y="5821"/>
                  </a:lnTo>
                  <a:lnTo>
                    <a:pt x="6637" y="5828"/>
                  </a:lnTo>
                  <a:lnTo>
                    <a:pt x="6641" y="5835"/>
                  </a:lnTo>
                  <a:lnTo>
                    <a:pt x="6646" y="5844"/>
                  </a:lnTo>
                  <a:lnTo>
                    <a:pt x="6649" y="5855"/>
                  </a:lnTo>
                  <a:lnTo>
                    <a:pt x="6651" y="5866"/>
                  </a:lnTo>
                  <a:lnTo>
                    <a:pt x="6653" y="5877"/>
                  </a:lnTo>
                  <a:lnTo>
                    <a:pt x="6654" y="5888"/>
                  </a:lnTo>
                  <a:lnTo>
                    <a:pt x="6654" y="5900"/>
                  </a:lnTo>
                  <a:lnTo>
                    <a:pt x="6653" y="5911"/>
                  </a:lnTo>
                  <a:lnTo>
                    <a:pt x="6652" y="5923"/>
                  </a:lnTo>
                  <a:lnTo>
                    <a:pt x="6650" y="5933"/>
                  </a:lnTo>
                  <a:lnTo>
                    <a:pt x="6646" y="5944"/>
                  </a:lnTo>
                  <a:lnTo>
                    <a:pt x="6641" y="5954"/>
                  </a:lnTo>
                  <a:lnTo>
                    <a:pt x="6638" y="5962"/>
                  </a:lnTo>
                  <a:lnTo>
                    <a:pt x="6635" y="5971"/>
                  </a:lnTo>
                  <a:lnTo>
                    <a:pt x="6634" y="5978"/>
                  </a:lnTo>
                  <a:lnTo>
                    <a:pt x="6633" y="5986"/>
                  </a:lnTo>
                  <a:lnTo>
                    <a:pt x="6634" y="6000"/>
                  </a:lnTo>
                  <a:lnTo>
                    <a:pt x="6637" y="6014"/>
                  </a:lnTo>
                  <a:lnTo>
                    <a:pt x="6640" y="6028"/>
                  </a:lnTo>
                  <a:lnTo>
                    <a:pt x="6645" y="6042"/>
                  </a:lnTo>
                  <a:lnTo>
                    <a:pt x="6648" y="6058"/>
                  </a:lnTo>
                  <a:lnTo>
                    <a:pt x="6649" y="6074"/>
                  </a:lnTo>
                  <a:lnTo>
                    <a:pt x="6648" y="6104"/>
                  </a:lnTo>
                  <a:lnTo>
                    <a:pt x="6647" y="6133"/>
                  </a:lnTo>
                  <a:lnTo>
                    <a:pt x="6647" y="6141"/>
                  </a:lnTo>
                  <a:lnTo>
                    <a:pt x="6648" y="6147"/>
                  </a:lnTo>
                  <a:lnTo>
                    <a:pt x="6649" y="6155"/>
                  </a:lnTo>
                  <a:lnTo>
                    <a:pt x="6651" y="6161"/>
                  </a:lnTo>
                  <a:lnTo>
                    <a:pt x="6654" y="6168"/>
                  </a:lnTo>
                  <a:lnTo>
                    <a:pt x="6657" y="6174"/>
                  </a:lnTo>
                  <a:lnTo>
                    <a:pt x="6662" y="6180"/>
                  </a:lnTo>
                  <a:lnTo>
                    <a:pt x="6668" y="6187"/>
                  </a:lnTo>
                  <a:lnTo>
                    <a:pt x="6677" y="6177"/>
                  </a:lnTo>
                  <a:lnTo>
                    <a:pt x="6673" y="6172"/>
                  </a:lnTo>
                  <a:lnTo>
                    <a:pt x="6668" y="6166"/>
                  </a:lnTo>
                  <a:lnTo>
                    <a:pt x="6666" y="6160"/>
                  </a:lnTo>
                  <a:lnTo>
                    <a:pt x="6664" y="6155"/>
                  </a:lnTo>
                  <a:lnTo>
                    <a:pt x="6661" y="6142"/>
                  </a:lnTo>
                  <a:lnTo>
                    <a:pt x="6660" y="6128"/>
                  </a:lnTo>
                  <a:lnTo>
                    <a:pt x="6661" y="6101"/>
                  </a:lnTo>
                  <a:lnTo>
                    <a:pt x="6663" y="6074"/>
                  </a:lnTo>
                  <a:lnTo>
                    <a:pt x="6662" y="6059"/>
                  </a:lnTo>
                  <a:lnTo>
                    <a:pt x="6659" y="6044"/>
                  </a:lnTo>
                  <a:lnTo>
                    <a:pt x="6654" y="6030"/>
                  </a:lnTo>
                  <a:lnTo>
                    <a:pt x="6651" y="6016"/>
                  </a:lnTo>
                  <a:lnTo>
                    <a:pt x="6648" y="6002"/>
                  </a:lnTo>
                  <a:lnTo>
                    <a:pt x="6647" y="5989"/>
                  </a:lnTo>
                  <a:lnTo>
                    <a:pt x="6647" y="5982"/>
                  </a:lnTo>
                  <a:lnTo>
                    <a:pt x="6648" y="5974"/>
                  </a:lnTo>
                  <a:lnTo>
                    <a:pt x="6650" y="5968"/>
                  </a:lnTo>
                  <a:lnTo>
                    <a:pt x="6653" y="5960"/>
                  </a:lnTo>
                  <a:lnTo>
                    <a:pt x="6659" y="5949"/>
                  </a:lnTo>
                  <a:lnTo>
                    <a:pt x="6662" y="5938"/>
                  </a:lnTo>
                  <a:lnTo>
                    <a:pt x="6665" y="5925"/>
                  </a:lnTo>
                  <a:lnTo>
                    <a:pt x="6667" y="5913"/>
                  </a:lnTo>
                  <a:lnTo>
                    <a:pt x="6668" y="5900"/>
                  </a:lnTo>
                  <a:lnTo>
                    <a:pt x="6667" y="5888"/>
                  </a:lnTo>
                  <a:lnTo>
                    <a:pt x="6666" y="5875"/>
                  </a:lnTo>
                  <a:lnTo>
                    <a:pt x="6665" y="5863"/>
                  </a:lnTo>
                  <a:lnTo>
                    <a:pt x="6662" y="5850"/>
                  </a:lnTo>
                  <a:lnTo>
                    <a:pt x="6657" y="5840"/>
                  </a:lnTo>
                  <a:lnTo>
                    <a:pt x="6653" y="5830"/>
                  </a:lnTo>
                  <a:lnTo>
                    <a:pt x="6648" y="5821"/>
                  </a:lnTo>
                  <a:lnTo>
                    <a:pt x="6642" y="5814"/>
                  </a:lnTo>
                  <a:lnTo>
                    <a:pt x="6636" y="5808"/>
                  </a:lnTo>
                  <a:lnTo>
                    <a:pt x="6630" y="5802"/>
                  </a:lnTo>
                  <a:lnTo>
                    <a:pt x="6622" y="5798"/>
                  </a:lnTo>
                  <a:lnTo>
                    <a:pt x="6613" y="5794"/>
                  </a:lnTo>
                  <a:lnTo>
                    <a:pt x="6605" y="5790"/>
                  </a:lnTo>
                  <a:lnTo>
                    <a:pt x="6596" y="5788"/>
                  </a:lnTo>
                  <a:lnTo>
                    <a:pt x="6587" y="5786"/>
                  </a:lnTo>
                  <a:lnTo>
                    <a:pt x="6567" y="5783"/>
                  </a:lnTo>
                  <a:lnTo>
                    <a:pt x="6546" y="5781"/>
                  </a:lnTo>
                  <a:lnTo>
                    <a:pt x="6523" y="5777"/>
                  </a:lnTo>
                  <a:lnTo>
                    <a:pt x="6502" y="5774"/>
                  </a:lnTo>
                  <a:lnTo>
                    <a:pt x="6480" y="5770"/>
                  </a:lnTo>
                  <a:lnTo>
                    <a:pt x="6462" y="5763"/>
                  </a:lnTo>
                  <a:lnTo>
                    <a:pt x="6453" y="5760"/>
                  </a:lnTo>
                  <a:lnTo>
                    <a:pt x="6446" y="5756"/>
                  </a:lnTo>
                  <a:lnTo>
                    <a:pt x="6438" y="5752"/>
                  </a:lnTo>
                  <a:lnTo>
                    <a:pt x="6433" y="5746"/>
                  </a:lnTo>
                  <a:lnTo>
                    <a:pt x="6427" y="5740"/>
                  </a:lnTo>
                  <a:lnTo>
                    <a:pt x="6424" y="5732"/>
                  </a:lnTo>
                  <a:lnTo>
                    <a:pt x="6422" y="5725"/>
                  </a:lnTo>
                  <a:lnTo>
                    <a:pt x="6421" y="5716"/>
                  </a:lnTo>
                  <a:lnTo>
                    <a:pt x="6421" y="5715"/>
                  </a:lnTo>
                  <a:lnTo>
                    <a:pt x="6421" y="5715"/>
                  </a:lnTo>
                  <a:lnTo>
                    <a:pt x="6422" y="5704"/>
                  </a:lnTo>
                  <a:lnTo>
                    <a:pt x="6424" y="5690"/>
                  </a:lnTo>
                  <a:lnTo>
                    <a:pt x="6426" y="5675"/>
                  </a:lnTo>
                  <a:lnTo>
                    <a:pt x="6431" y="5658"/>
                  </a:lnTo>
                  <a:lnTo>
                    <a:pt x="6438" y="5623"/>
                  </a:lnTo>
                  <a:lnTo>
                    <a:pt x="6446" y="5586"/>
                  </a:lnTo>
                  <a:lnTo>
                    <a:pt x="6448" y="5568"/>
                  </a:lnTo>
                  <a:lnTo>
                    <a:pt x="6449" y="5551"/>
                  </a:lnTo>
                  <a:lnTo>
                    <a:pt x="6449" y="5535"/>
                  </a:lnTo>
                  <a:lnTo>
                    <a:pt x="6447" y="5519"/>
                  </a:lnTo>
                  <a:lnTo>
                    <a:pt x="6446" y="5513"/>
                  </a:lnTo>
                  <a:lnTo>
                    <a:pt x="6444" y="5507"/>
                  </a:lnTo>
                  <a:lnTo>
                    <a:pt x="6440" y="5500"/>
                  </a:lnTo>
                  <a:lnTo>
                    <a:pt x="6437" y="5495"/>
                  </a:lnTo>
                  <a:lnTo>
                    <a:pt x="6433" y="5490"/>
                  </a:lnTo>
                  <a:lnTo>
                    <a:pt x="6429" y="5486"/>
                  </a:lnTo>
                  <a:lnTo>
                    <a:pt x="6423" y="5483"/>
                  </a:lnTo>
                  <a:lnTo>
                    <a:pt x="6417" y="5481"/>
                  </a:lnTo>
                  <a:lnTo>
                    <a:pt x="6402" y="5478"/>
                  </a:lnTo>
                  <a:lnTo>
                    <a:pt x="6386" y="5475"/>
                  </a:lnTo>
                  <a:lnTo>
                    <a:pt x="6368" y="5474"/>
                  </a:lnTo>
                  <a:lnTo>
                    <a:pt x="6351" y="5472"/>
                  </a:lnTo>
                  <a:lnTo>
                    <a:pt x="6343" y="5471"/>
                  </a:lnTo>
                  <a:lnTo>
                    <a:pt x="6335" y="5469"/>
                  </a:lnTo>
                  <a:lnTo>
                    <a:pt x="6327" y="5467"/>
                  </a:lnTo>
                  <a:lnTo>
                    <a:pt x="6320" y="5465"/>
                  </a:lnTo>
                  <a:lnTo>
                    <a:pt x="6313" y="5460"/>
                  </a:lnTo>
                  <a:lnTo>
                    <a:pt x="6308" y="5456"/>
                  </a:lnTo>
                  <a:lnTo>
                    <a:pt x="6304" y="5450"/>
                  </a:lnTo>
                  <a:lnTo>
                    <a:pt x="6300" y="5443"/>
                  </a:lnTo>
                  <a:lnTo>
                    <a:pt x="6294" y="5428"/>
                  </a:lnTo>
                  <a:lnTo>
                    <a:pt x="6288" y="5415"/>
                  </a:lnTo>
                  <a:lnTo>
                    <a:pt x="6280" y="5402"/>
                  </a:lnTo>
                  <a:lnTo>
                    <a:pt x="6273" y="5390"/>
                  </a:lnTo>
                  <a:lnTo>
                    <a:pt x="6268" y="5385"/>
                  </a:lnTo>
                  <a:lnTo>
                    <a:pt x="6264" y="5380"/>
                  </a:lnTo>
                  <a:lnTo>
                    <a:pt x="6259" y="5375"/>
                  </a:lnTo>
                  <a:lnTo>
                    <a:pt x="6252" y="5371"/>
                  </a:lnTo>
                  <a:lnTo>
                    <a:pt x="6247" y="5368"/>
                  </a:lnTo>
                  <a:lnTo>
                    <a:pt x="6239" y="5365"/>
                  </a:lnTo>
                  <a:lnTo>
                    <a:pt x="6233" y="5361"/>
                  </a:lnTo>
                  <a:lnTo>
                    <a:pt x="6224" y="5359"/>
                  </a:lnTo>
                  <a:lnTo>
                    <a:pt x="6219" y="5358"/>
                  </a:lnTo>
                  <a:lnTo>
                    <a:pt x="6215" y="5356"/>
                  </a:lnTo>
                  <a:lnTo>
                    <a:pt x="6210" y="5353"/>
                  </a:lnTo>
                  <a:lnTo>
                    <a:pt x="6207" y="5350"/>
                  </a:lnTo>
                  <a:lnTo>
                    <a:pt x="6204" y="5345"/>
                  </a:lnTo>
                  <a:lnTo>
                    <a:pt x="6201" y="5341"/>
                  </a:lnTo>
                  <a:lnTo>
                    <a:pt x="6198" y="5337"/>
                  </a:lnTo>
                  <a:lnTo>
                    <a:pt x="6196" y="5331"/>
                  </a:lnTo>
                  <a:lnTo>
                    <a:pt x="6193" y="5321"/>
                  </a:lnTo>
                  <a:lnTo>
                    <a:pt x="6193" y="5310"/>
                  </a:lnTo>
                  <a:lnTo>
                    <a:pt x="6194" y="5304"/>
                  </a:lnTo>
                  <a:lnTo>
                    <a:pt x="6195" y="5300"/>
                  </a:lnTo>
                  <a:lnTo>
                    <a:pt x="6196" y="5295"/>
                  </a:lnTo>
                  <a:lnTo>
                    <a:pt x="6200" y="5291"/>
                  </a:lnTo>
                  <a:lnTo>
                    <a:pt x="6203" y="5285"/>
                  </a:lnTo>
                  <a:lnTo>
                    <a:pt x="6208" y="5281"/>
                  </a:lnTo>
                  <a:lnTo>
                    <a:pt x="6214" y="5277"/>
                  </a:lnTo>
                  <a:lnTo>
                    <a:pt x="6219" y="5273"/>
                  </a:lnTo>
                  <a:lnTo>
                    <a:pt x="6233" y="5267"/>
                  </a:lnTo>
                  <a:lnTo>
                    <a:pt x="6247" y="5263"/>
                  </a:lnTo>
                  <a:lnTo>
                    <a:pt x="6277" y="5257"/>
                  </a:lnTo>
                  <a:lnTo>
                    <a:pt x="6304" y="5254"/>
                  </a:lnTo>
                  <a:lnTo>
                    <a:pt x="6327" y="5251"/>
                  </a:lnTo>
                  <a:lnTo>
                    <a:pt x="6351" y="5248"/>
                  </a:lnTo>
                  <a:lnTo>
                    <a:pt x="6362" y="5245"/>
                  </a:lnTo>
                  <a:lnTo>
                    <a:pt x="6372" y="5242"/>
                  </a:lnTo>
                  <a:lnTo>
                    <a:pt x="6381" y="5238"/>
                  </a:lnTo>
                  <a:lnTo>
                    <a:pt x="6391" y="5234"/>
                  </a:lnTo>
                  <a:lnTo>
                    <a:pt x="6398" y="5228"/>
                  </a:lnTo>
                  <a:lnTo>
                    <a:pt x="6406" y="5222"/>
                  </a:lnTo>
                  <a:lnTo>
                    <a:pt x="6412" y="5214"/>
                  </a:lnTo>
                  <a:lnTo>
                    <a:pt x="6417" y="5206"/>
                  </a:lnTo>
                  <a:lnTo>
                    <a:pt x="6421" y="5196"/>
                  </a:lnTo>
                  <a:lnTo>
                    <a:pt x="6424" y="5185"/>
                  </a:lnTo>
                  <a:lnTo>
                    <a:pt x="6425" y="5172"/>
                  </a:lnTo>
                  <a:lnTo>
                    <a:pt x="6425" y="5158"/>
                  </a:lnTo>
                  <a:lnTo>
                    <a:pt x="6425" y="5140"/>
                  </a:lnTo>
                  <a:lnTo>
                    <a:pt x="6425" y="5124"/>
                  </a:lnTo>
                  <a:lnTo>
                    <a:pt x="6426" y="5109"/>
                  </a:lnTo>
                  <a:lnTo>
                    <a:pt x="6429" y="5095"/>
                  </a:lnTo>
                  <a:lnTo>
                    <a:pt x="6431" y="5082"/>
                  </a:lnTo>
                  <a:lnTo>
                    <a:pt x="6434" y="5070"/>
                  </a:lnTo>
                  <a:lnTo>
                    <a:pt x="6438" y="5059"/>
                  </a:lnTo>
                  <a:lnTo>
                    <a:pt x="6444" y="5050"/>
                  </a:lnTo>
                  <a:lnTo>
                    <a:pt x="6449" y="5042"/>
                  </a:lnTo>
                  <a:lnTo>
                    <a:pt x="6455" y="5035"/>
                  </a:lnTo>
                  <a:lnTo>
                    <a:pt x="6463" y="5028"/>
                  </a:lnTo>
                  <a:lnTo>
                    <a:pt x="6470" y="5023"/>
                  </a:lnTo>
                  <a:lnTo>
                    <a:pt x="6480" y="5019"/>
                  </a:lnTo>
                  <a:lnTo>
                    <a:pt x="6490" y="5015"/>
                  </a:lnTo>
                  <a:lnTo>
                    <a:pt x="6499" y="5012"/>
                  </a:lnTo>
                  <a:lnTo>
                    <a:pt x="6511" y="5011"/>
                  </a:lnTo>
                  <a:lnTo>
                    <a:pt x="6530" y="5008"/>
                  </a:lnTo>
                  <a:lnTo>
                    <a:pt x="6546" y="5005"/>
                  </a:lnTo>
                  <a:lnTo>
                    <a:pt x="6553" y="5002"/>
                  </a:lnTo>
                  <a:lnTo>
                    <a:pt x="6560" y="4999"/>
                  </a:lnTo>
                  <a:lnTo>
                    <a:pt x="6566" y="4996"/>
                  </a:lnTo>
                  <a:lnTo>
                    <a:pt x="6573" y="4993"/>
                  </a:lnTo>
                  <a:lnTo>
                    <a:pt x="6578" y="4989"/>
                  </a:lnTo>
                  <a:lnTo>
                    <a:pt x="6583" y="4983"/>
                  </a:lnTo>
                  <a:lnTo>
                    <a:pt x="6588" y="4978"/>
                  </a:lnTo>
                  <a:lnTo>
                    <a:pt x="6592" y="4971"/>
                  </a:lnTo>
                  <a:lnTo>
                    <a:pt x="6596" y="4965"/>
                  </a:lnTo>
                  <a:lnTo>
                    <a:pt x="6599" y="4957"/>
                  </a:lnTo>
                  <a:lnTo>
                    <a:pt x="6602" y="4949"/>
                  </a:lnTo>
                  <a:lnTo>
                    <a:pt x="6604" y="4939"/>
                  </a:lnTo>
                  <a:lnTo>
                    <a:pt x="6607" y="4932"/>
                  </a:lnTo>
                  <a:lnTo>
                    <a:pt x="6610" y="4926"/>
                  </a:lnTo>
                  <a:lnTo>
                    <a:pt x="6616" y="4922"/>
                  </a:lnTo>
                  <a:lnTo>
                    <a:pt x="6621" y="4918"/>
                  </a:lnTo>
                  <a:lnTo>
                    <a:pt x="6636" y="4912"/>
                  </a:lnTo>
                  <a:lnTo>
                    <a:pt x="6651" y="4907"/>
                  </a:lnTo>
                  <a:lnTo>
                    <a:pt x="6659" y="4904"/>
                  </a:lnTo>
                  <a:lnTo>
                    <a:pt x="6666" y="4899"/>
                  </a:lnTo>
                  <a:lnTo>
                    <a:pt x="6673" y="4895"/>
                  </a:lnTo>
                  <a:lnTo>
                    <a:pt x="6679" y="4890"/>
                  </a:lnTo>
                  <a:lnTo>
                    <a:pt x="6684" y="4882"/>
                  </a:lnTo>
                  <a:lnTo>
                    <a:pt x="6689" y="4874"/>
                  </a:lnTo>
                  <a:lnTo>
                    <a:pt x="6691" y="4863"/>
                  </a:lnTo>
                  <a:lnTo>
                    <a:pt x="6692" y="4850"/>
                  </a:lnTo>
                  <a:lnTo>
                    <a:pt x="6693" y="4840"/>
                  </a:lnTo>
                  <a:lnTo>
                    <a:pt x="6695" y="4831"/>
                  </a:lnTo>
                  <a:lnTo>
                    <a:pt x="6698" y="4821"/>
                  </a:lnTo>
                  <a:lnTo>
                    <a:pt x="6704" y="4813"/>
                  </a:lnTo>
                  <a:lnTo>
                    <a:pt x="6716" y="4797"/>
                  </a:lnTo>
                  <a:lnTo>
                    <a:pt x="6728" y="4782"/>
                  </a:lnTo>
                  <a:lnTo>
                    <a:pt x="6738" y="4772"/>
                  </a:lnTo>
                  <a:lnTo>
                    <a:pt x="6747" y="4762"/>
                  </a:lnTo>
                  <a:lnTo>
                    <a:pt x="6755" y="4750"/>
                  </a:lnTo>
                  <a:lnTo>
                    <a:pt x="6762" y="4738"/>
                  </a:lnTo>
                  <a:lnTo>
                    <a:pt x="6764" y="4732"/>
                  </a:lnTo>
                  <a:lnTo>
                    <a:pt x="6766" y="4725"/>
                  </a:lnTo>
                  <a:lnTo>
                    <a:pt x="6767" y="4719"/>
                  </a:lnTo>
                  <a:lnTo>
                    <a:pt x="6768" y="4711"/>
                  </a:lnTo>
                  <a:lnTo>
                    <a:pt x="6768" y="4704"/>
                  </a:lnTo>
                  <a:lnTo>
                    <a:pt x="6767" y="4695"/>
                  </a:lnTo>
                  <a:lnTo>
                    <a:pt x="6765" y="4686"/>
                  </a:lnTo>
                  <a:lnTo>
                    <a:pt x="6762" y="4677"/>
                  </a:lnTo>
                  <a:lnTo>
                    <a:pt x="6762" y="4677"/>
                  </a:lnTo>
                  <a:lnTo>
                    <a:pt x="6756" y="4657"/>
                  </a:lnTo>
                  <a:lnTo>
                    <a:pt x="6750" y="4634"/>
                  </a:lnTo>
                  <a:lnTo>
                    <a:pt x="6745" y="4608"/>
                  </a:lnTo>
                  <a:lnTo>
                    <a:pt x="6739" y="4580"/>
                  </a:lnTo>
                  <a:lnTo>
                    <a:pt x="6732" y="4544"/>
                  </a:lnTo>
                  <a:lnTo>
                    <a:pt x="6723" y="4505"/>
                  </a:lnTo>
                  <a:lnTo>
                    <a:pt x="6713" y="4466"/>
                  </a:lnTo>
                  <a:lnTo>
                    <a:pt x="6702" y="4430"/>
                  </a:lnTo>
                  <a:lnTo>
                    <a:pt x="6695" y="4411"/>
                  </a:lnTo>
                  <a:lnTo>
                    <a:pt x="6688" y="4394"/>
                  </a:lnTo>
                  <a:lnTo>
                    <a:pt x="6680" y="4378"/>
                  </a:lnTo>
                  <a:lnTo>
                    <a:pt x="6671" y="4363"/>
                  </a:lnTo>
                  <a:lnTo>
                    <a:pt x="6663" y="4349"/>
                  </a:lnTo>
                  <a:lnTo>
                    <a:pt x="6653" y="4337"/>
                  </a:lnTo>
                  <a:lnTo>
                    <a:pt x="6642" y="4325"/>
                  </a:lnTo>
                  <a:lnTo>
                    <a:pt x="6631" y="4316"/>
                  </a:lnTo>
                  <a:lnTo>
                    <a:pt x="6607" y="4298"/>
                  </a:lnTo>
                  <a:lnTo>
                    <a:pt x="6590" y="4285"/>
                  </a:lnTo>
                  <a:lnTo>
                    <a:pt x="6576" y="4272"/>
                  </a:lnTo>
                  <a:lnTo>
                    <a:pt x="6566" y="4261"/>
                  </a:lnTo>
                  <a:lnTo>
                    <a:pt x="6559" y="4250"/>
                  </a:lnTo>
                  <a:lnTo>
                    <a:pt x="6554" y="4239"/>
                  </a:lnTo>
                  <a:lnTo>
                    <a:pt x="6550" y="4228"/>
                  </a:lnTo>
                  <a:lnTo>
                    <a:pt x="6546" y="4215"/>
                  </a:lnTo>
                  <a:lnTo>
                    <a:pt x="6540" y="4197"/>
                  </a:lnTo>
                  <a:lnTo>
                    <a:pt x="6534" y="4181"/>
                  </a:lnTo>
                  <a:lnTo>
                    <a:pt x="6527" y="4166"/>
                  </a:lnTo>
                  <a:lnTo>
                    <a:pt x="6519" y="4152"/>
                  </a:lnTo>
                  <a:lnTo>
                    <a:pt x="6509" y="4139"/>
                  </a:lnTo>
                  <a:lnTo>
                    <a:pt x="6498" y="4125"/>
                  </a:lnTo>
                  <a:lnTo>
                    <a:pt x="6485" y="4113"/>
                  </a:lnTo>
                  <a:lnTo>
                    <a:pt x="6472" y="4100"/>
                  </a:lnTo>
                  <a:lnTo>
                    <a:pt x="6461" y="4090"/>
                  </a:lnTo>
                  <a:lnTo>
                    <a:pt x="6450" y="4080"/>
                  </a:lnTo>
                  <a:lnTo>
                    <a:pt x="6441" y="4071"/>
                  </a:lnTo>
                  <a:lnTo>
                    <a:pt x="6433" y="4060"/>
                  </a:lnTo>
                  <a:lnTo>
                    <a:pt x="6430" y="4055"/>
                  </a:lnTo>
                  <a:lnTo>
                    <a:pt x="6427" y="4049"/>
                  </a:lnTo>
                  <a:lnTo>
                    <a:pt x="6426" y="4044"/>
                  </a:lnTo>
                  <a:lnTo>
                    <a:pt x="6425" y="4039"/>
                  </a:lnTo>
                  <a:lnTo>
                    <a:pt x="6426" y="4030"/>
                  </a:lnTo>
                  <a:lnTo>
                    <a:pt x="6430" y="4020"/>
                  </a:lnTo>
                  <a:lnTo>
                    <a:pt x="6432" y="4012"/>
                  </a:lnTo>
                  <a:lnTo>
                    <a:pt x="6433" y="4003"/>
                  </a:lnTo>
                  <a:lnTo>
                    <a:pt x="6434" y="3994"/>
                  </a:lnTo>
                  <a:lnTo>
                    <a:pt x="6433" y="3985"/>
                  </a:lnTo>
                  <a:lnTo>
                    <a:pt x="6430" y="3974"/>
                  </a:lnTo>
                  <a:lnTo>
                    <a:pt x="6424" y="3963"/>
                  </a:lnTo>
                  <a:lnTo>
                    <a:pt x="6415" y="3951"/>
                  </a:lnTo>
                  <a:lnTo>
                    <a:pt x="6403" y="3938"/>
                  </a:lnTo>
                  <a:lnTo>
                    <a:pt x="6386" y="3922"/>
                  </a:lnTo>
                  <a:lnTo>
                    <a:pt x="6373" y="3908"/>
                  </a:lnTo>
                  <a:lnTo>
                    <a:pt x="6363" y="3897"/>
                  </a:lnTo>
                  <a:lnTo>
                    <a:pt x="6356" y="3886"/>
                  </a:lnTo>
                  <a:lnTo>
                    <a:pt x="6351" y="3876"/>
                  </a:lnTo>
                  <a:lnTo>
                    <a:pt x="6348" y="3865"/>
                  </a:lnTo>
                  <a:lnTo>
                    <a:pt x="6345" y="3856"/>
                  </a:lnTo>
                  <a:lnTo>
                    <a:pt x="6343" y="3844"/>
                  </a:lnTo>
                  <a:lnTo>
                    <a:pt x="6340" y="3833"/>
                  </a:lnTo>
                  <a:lnTo>
                    <a:pt x="6338" y="3820"/>
                  </a:lnTo>
                  <a:lnTo>
                    <a:pt x="6338" y="3820"/>
                  </a:lnTo>
                  <a:lnTo>
                    <a:pt x="6338" y="3820"/>
                  </a:lnTo>
                  <a:lnTo>
                    <a:pt x="6334" y="3809"/>
                  </a:lnTo>
                  <a:lnTo>
                    <a:pt x="6329" y="3797"/>
                  </a:lnTo>
                  <a:lnTo>
                    <a:pt x="6320" y="3782"/>
                  </a:lnTo>
                  <a:lnTo>
                    <a:pt x="6311" y="3764"/>
                  </a:lnTo>
                  <a:lnTo>
                    <a:pt x="6288" y="3726"/>
                  </a:lnTo>
                  <a:lnTo>
                    <a:pt x="6262" y="3684"/>
                  </a:lnTo>
                  <a:lnTo>
                    <a:pt x="6247" y="3660"/>
                  </a:lnTo>
                  <a:lnTo>
                    <a:pt x="6232" y="3635"/>
                  </a:lnTo>
                  <a:lnTo>
                    <a:pt x="6217" y="3612"/>
                  </a:lnTo>
                  <a:lnTo>
                    <a:pt x="6204" y="3589"/>
                  </a:lnTo>
                  <a:lnTo>
                    <a:pt x="6191" y="3567"/>
                  </a:lnTo>
                  <a:lnTo>
                    <a:pt x="6181" y="3546"/>
                  </a:lnTo>
                  <a:lnTo>
                    <a:pt x="6173" y="3528"/>
                  </a:lnTo>
                  <a:lnTo>
                    <a:pt x="6167" y="3513"/>
                  </a:lnTo>
                  <a:lnTo>
                    <a:pt x="6163" y="3501"/>
                  </a:lnTo>
                  <a:lnTo>
                    <a:pt x="6159" y="3490"/>
                  </a:lnTo>
                  <a:lnTo>
                    <a:pt x="6154" y="3482"/>
                  </a:lnTo>
                  <a:lnTo>
                    <a:pt x="6149" y="3473"/>
                  </a:lnTo>
                  <a:lnTo>
                    <a:pt x="6143" y="3467"/>
                  </a:lnTo>
                  <a:lnTo>
                    <a:pt x="6137" y="3460"/>
                  </a:lnTo>
                  <a:lnTo>
                    <a:pt x="6131" y="3456"/>
                  </a:lnTo>
                  <a:lnTo>
                    <a:pt x="6123" y="3452"/>
                  </a:lnTo>
                  <a:lnTo>
                    <a:pt x="6117" y="3447"/>
                  </a:lnTo>
                  <a:lnTo>
                    <a:pt x="6109" y="3444"/>
                  </a:lnTo>
                  <a:lnTo>
                    <a:pt x="6101" y="3442"/>
                  </a:lnTo>
                  <a:lnTo>
                    <a:pt x="6093" y="3440"/>
                  </a:lnTo>
                  <a:lnTo>
                    <a:pt x="6076" y="3436"/>
                  </a:lnTo>
                  <a:lnTo>
                    <a:pt x="6058" y="3434"/>
                  </a:lnTo>
                  <a:lnTo>
                    <a:pt x="6050" y="3433"/>
                  </a:lnTo>
                  <a:lnTo>
                    <a:pt x="6042" y="3431"/>
                  </a:lnTo>
                  <a:lnTo>
                    <a:pt x="6033" y="3430"/>
                  </a:lnTo>
                  <a:lnTo>
                    <a:pt x="6024" y="3429"/>
                  </a:lnTo>
                  <a:lnTo>
                    <a:pt x="6010" y="3425"/>
                  </a:lnTo>
                  <a:lnTo>
                    <a:pt x="5999" y="3419"/>
                  </a:lnTo>
                  <a:lnTo>
                    <a:pt x="5987" y="3413"/>
                  </a:lnTo>
                  <a:lnTo>
                    <a:pt x="5977" y="3405"/>
                  </a:lnTo>
                  <a:lnTo>
                    <a:pt x="5960" y="3388"/>
                  </a:lnTo>
                  <a:lnTo>
                    <a:pt x="5944" y="3369"/>
                  </a:lnTo>
                  <a:lnTo>
                    <a:pt x="5934" y="3359"/>
                  </a:lnTo>
                  <a:lnTo>
                    <a:pt x="5925" y="3349"/>
                  </a:lnTo>
                  <a:lnTo>
                    <a:pt x="5915" y="3340"/>
                  </a:lnTo>
                  <a:lnTo>
                    <a:pt x="5904" y="3331"/>
                  </a:lnTo>
                  <a:lnTo>
                    <a:pt x="5891" y="3324"/>
                  </a:lnTo>
                  <a:lnTo>
                    <a:pt x="5876" y="3316"/>
                  </a:lnTo>
                  <a:lnTo>
                    <a:pt x="5860" y="3310"/>
                  </a:lnTo>
                  <a:lnTo>
                    <a:pt x="5840" y="3305"/>
                  </a:lnTo>
                  <a:lnTo>
                    <a:pt x="5833" y="3303"/>
                  </a:lnTo>
                  <a:lnTo>
                    <a:pt x="5833" y="3303"/>
                  </a:lnTo>
                  <a:lnTo>
                    <a:pt x="5823" y="3301"/>
                  </a:lnTo>
                  <a:lnTo>
                    <a:pt x="5815" y="3298"/>
                  </a:lnTo>
                  <a:lnTo>
                    <a:pt x="5806" y="3294"/>
                  </a:lnTo>
                  <a:lnTo>
                    <a:pt x="5797" y="3288"/>
                  </a:lnTo>
                  <a:lnTo>
                    <a:pt x="5779" y="3275"/>
                  </a:lnTo>
                  <a:lnTo>
                    <a:pt x="5763" y="3261"/>
                  </a:lnTo>
                  <a:lnTo>
                    <a:pt x="5746" y="3246"/>
                  </a:lnTo>
                  <a:lnTo>
                    <a:pt x="5730" y="3230"/>
                  </a:lnTo>
                  <a:lnTo>
                    <a:pt x="5714" y="3217"/>
                  </a:lnTo>
                  <a:lnTo>
                    <a:pt x="5699" y="3204"/>
                  </a:lnTo>
                  <a:lnTo>
                    <a:pt x="5688" y="3199"/>
                  </a:lnTo>
                  <a:lnTo>
                    <a:pt x="5678" y="3195"/>
                  </a:lnTo>
                  <a:lnTo>
                    <a:pt x="5667" y="3191"/>
                  </a:lnTo>
                  <a:lnTo>
                    <a:pt x="5657" y="3188"/>
                  </a:lnTo>
                  <a:lnTo>
                    <a:pt x="5635" y="3186"/>
                  </a:lnTo>
                  <a:lnTo>
                    <a:pt x="5614" y="3184"/>
                  </a:lnTo>
                  <a:lnTo>
                    <a:pt x="5592" y="3182"/>
                  </a:lnTo>
                  <a:lnTo>
                    <a:pt x="5572" y="3179"/>
                  </a:lnTo>
                  <a:lnTo>
                    <a:pt x="5563" y="3175"/>
                  </a:lnTo>
                  <a:lnTo>
                    <a:pt x="5555" y="3172"/>
                  </a:lnTo>
                  <a:lnTo>
                    <a:pt x="5546" y="3167"/>
                  </a:lnTo>
                  <a:lnTo>
                    <a:pt x="5538" y="3161"/>
                  </a:lnTo>
                  <a:lnTo>
                    <a:pt x="5530" y="3154"/>
                  </a:lnTo>
                  <a:lnTo>
                    <a:pt x="5521" y="3147"/>
                  </a:lnTo>
                  <a:lnTo>
                    <a:pt x="5513" y="3143"/>
                  </a:lnTo>
                  <a:lnTo>
                    <a:pt x="5504" y="3139"/>
                  </a:lnTo>
                  <a:lnTo>
                    <a:pt x="5486" y="3131"/>
                  </a:lnTo>
                  <a:lnTo>
                    <a:pt x="5467" y="3126"/>
                  </a:lnTo>
                  <a:lnTo>
                    <a:pt x="5449" y="3122"/>
                  </a:lnTo>
                  <a:lnTo>
                    <a:pt x="5430" y="3116"/>
                  </a:lnTo>
                  <a:lnTo>
                    <a:pt x="5421" y="3113"/>
                  </a:lnTo>
                  <a:lnTo>
                    <a:pt x="5412" y="3110"/>
                  </a:lnTo>
                  <a:lnTo>
                    <a:pt x="5403" y="3105"/>
                  </a:lnTo>
                  <a:lnTo>
                    <a:pt x="5394" y="3101"/>
                  </a:lnTo>
                  <a:lnTo>
                    <a:pt x="5381" y="3094"/>
                  </a:lnTo>
                  <a:lnTo>
                    <a:pt x="5369" y="3087"/>
                  </a:lnTo>
                  <a:lnTo>
                    <a:pt x="5355" y="3082"/>
                  </a:lnTo>
                  <a:lnTo>
                    <a:pt x="5341" y="3078"/>
                  </a:lnTo>
                  <a:lnTo>
                    <a:pt x="5318" y="3070"/>
                  </a:lnTo>
                  <a:lnTo>
                    <a:pt x="5306" y="3067"/>
                  </a:lnTo>
                  <a:lnTo>
                    <a:pt x="5306" y="3061"/>
                  </a:lnTo>
                  <a:lnTo>
                    <a:pt x="5308" y="3042"/>
                  </a:lnTo>
                  <a:lnTo>
                    <a:pt x="5311" y="3021"/>
                  </a:lnTo>
                  <a:lnTo>
                    <a:pt x="5311" y="2998"/>
                  </a:lnTo>
                  <a:lnTo>
                    <a:pt x="5309" y="2975"/>
                  </a:lnTo>
                  <a:lnTo>
                    <a:pt x="5308" y="2964"/>
                  </a:lnTo>
                  <a:lnTo>
                    <a:pt x="5307" y="2953"/>
                  </a:lnTo>
                  <a:lnTo>
                    <a:pt x="5304" y="2942"/>
                  </a:lnTo>
                  <a:lnTo>
                    <a:pt x="5301" y="2931"/>
                  </a:lnTo>
                  <a:lnTo>
                    <a:pt x="5297" y="2922"/>
                  </a:lnTo>
                  <a:lnTo>
                    <a:pt x="5292" y="2913"/>
                  </a:lnTo>
                  <a:lnTo>
                    <a:pt x="5286" y="2904"/>
                  </a:lnTo>
                  <a:lnTo>
                    <a:pt x="5279" y="2897"/>
                  </a:lnTo>
                  <a:lnTo>
                    <a:pt x="5279" y="2897"/>
                  </a:lnTo>
                  <a:lnTo>
                    <a:pt x="5272" y="2889"/>
                  </a:lnTo>
                  <a:lnTo>
                    <a:pt x="5268" y="2881"/>
                  </a:lnTo>
                  <a:lnTo>
                    <a:pt x="5264" y="2871"/>
                  </a:lnTo>
                  <a:lnTo>
                    <a:pt x="5261" y="2860"/>
                  </a:lnTo>
                  <a:lnTo>
                    <a:pt x="5260" y="2837"/>
                  </a:lnTo>
                  <a:lnTo>
                    <a:pt x="5260" y="2811"/>
                  </a:lnTo>
                  <a:lnTo>
                    <a:pt x="5260" y="2784"/>
                  </a:lnTo>
                  <a:lnTo>
                    <a:pt x="5259" y="2756"/>
                  </a:lnTo>
                  <a:lnTo>
                    <a:pt x="5257" y="2741"/>
                  </a:lnTo>
                  <a:lnTo>
                    <a:pt x="5255" y="2727"/>
                  </a:lnTo>
                  <a:lnTo>
                    <a:pt x="5250" y="2712"/>
                  </a:lnTo>
                  <a:lnTo>
                    <a:pt x="5245" y="2697"/>
                  </a:lnTo>
                  <a:lnTo>
                    <a:pt x="5234" y="2670"/>
                  </a:lnTo>
                  <a:lnTo>
                    <a:pt x="5226" y="2643"/>
                  </a:lnTo>
                  <a:lnTo>
                    <a:pt x="5219" y="2616"/>
                  </a:lnTo>
                  <a:lnTo>
                    <a:pt x="5215" y="2590"/>
                  </a:lnTo>
                  <a:lnTo>
                    <a:pt x="5212" y="2563"/>
                  </a:lnTo>
                  <a:lnTo>
                    <a:pt x="5209" y="2536"/>
                  </a:lnTo>
                  <a:lnTo>
                    <a:pt x="5208" y="2507"/>
                  </a:lnTo>
                  <a:lnTo>
                    <a:pt x="5208" y="2478"/>
                  </a:lnTo>
                  <a:lnTo>
                    <a:pt x="5208" y="2469"/>
                  </a:lnTo>
                  <a:lnTo>
                    <a:pt x="5209" y="2461"/>
                  </a:lnTo>
                  <a:lnTo>
                    <a:pt x="5212" y="2453"/>
                  </a:lnTo>
                  <a:lnTo>
                    <a:pt x="5214" y="2447"/>
                  </a:lnTo>
                  <a:lnTo>
                    <a:pt x="5217" y="2442"/>
                  </a:lnTo>
                  <a:lnTo>
                    <a:pt x="5221" y="2437"/>
                  </a:lnTo>
                  <a:lnTo>
                    <a:pt x="5225" y="2434"/>
                  </a:lnTo>
                  <a:lnTo>
                    <a:pt x="5230" y="2430"/>
                  </a:lnTo>
                  <a:lnTo>
                    <a:pt x="5240" y="2426"/>
                  </a:lnTo>
                  <a:lnTo>
                    <a:pt x="5249" y="2423"/>
                  </a:lnTo>
                  <a:lnTo>
                    <a:pt x="5260" y="2422"/>
                  </a:lnTo>
                  <a:lnTo>
                    <a:pt x="5271" y="2421"/>
                  </a:lnTo>
                  <a:lnTo>
                    <a:pt x="5283" y="2420"/>
                  </a:lnTo>
                  <a:lnTo>
                    <a:pt x="5291" y="2418"/>
                  </a:lnTo>
                  <a:lnTo>
                    <a:pt x="5299" y="2415"/>
                  </a:lnTo>
                  <a:lnTo>
                    <a:pt x="5304" y="2412"/>
                  </a:lnTo>
                  <a:lnTo>
                    <a:pt x="5308" y="2410"/>
                  </a:lnTo>
                  <a:lnTo>
                    <a:pt x="5312" y="2406"/>
                  </a:lnTo>
                  <a:lnTo>
                    <a:pt x="5314" y="2403"/>
                  </a:lnTo>
                  <a:lnTo>
                    <a:pt x="5315" y="2398"/>
                  </a:lnTo>
                  <a:lnTo>
                    <a:pt x="5317" y="2390"/>
                  </a:lnTo>
                  <a:lnTo>
                    <a:pt x="5320" y="2380"/>
                  </a:lnTo>
                  <a:lnTo>
                    <a:pt x="5322" y="2375"/>
                  </a:lnTo>
                  <a:lnTo>
                    <a:pt x="5326" y="2370"/>
                  </a:lnTo>
                  <a:lnTo>
                    <a:pt x="5330" y="2365"/>
                  </a:lnTo>
                  <a:lnTo>
                    <a:pt x="5335" y="2361"/>
                  </a:lnTo>
                  <a:lnTo>
                    <a:pt x="5344" y="2355"/>
                  </a:lnTo>
                  <a:lnTo>
                    <a:pt x="5355" y="2352"/>
                  </a:lnTo>
                  <a:lnTo>
                    <a:pt x="5366" y="2351"/>
                  </a:lnTo>
                  <a:lnTo>
                    <a:pt x="5383" y="2350"/>
                  </a:lnTo>
                  <a:lnTo>
                    <a:pt x="5383" y="2350"/>
                  </a:lnTo>
                  <a:lnTo>
                    <a:pt x="5392" y="2349"/>
                  </a:lnTo>
                  <a:lnTo>
                    <a:pt x="5401" y="2347"/>
                  </a:lnTo>
                  <a:lnTo>
                    <a:pt x="5407" y="2342"/>
                  </a:lnTo>
                  <a:lnTo>
                    <a:pt x="5413" y="2337"/>
                  </a:lnTo>
                  <a:lnTo>
                    <a:pt x="5416" y="2331"/>
                  </a:lnTo>
                  <a:lnTo>
                    <a:pt x="5419" y="2323"/>
                  </a:lnTo>
                  <a:lnTo>
                    <a:pt x="5420" y="2314"/>
                  </a:lnTo>
                  <a:lnTo>
                    <a:pt x="5420" y="2306"/>
                  </a:lnTo>
                  <a:lnTo>
                    <a:pt x="5420" y="2296"/>
                  </a:lnTo>
                  <a:lnTo>
                    <a:pt x="5419" y="2285"/>
                  </a:lnTo>
                  <a:lnTo>
                    <a:pt x="5418" y="2275"/>
                  </a:lnTo>
                  <a:lnTo>
                    <a:pt x="5416" y="2263"/>
                  </a:lnTo>
                  <a:lnTo>
                    <a:pt x="5416" y="2263"/>
                  </a:lnTo>
                  <a:lnTo>
                    <a:pt x="5415" y="2249"/>
                  </a:lnTo>
                  <a:lnTo>
                    <a:pt x="5414" y="2236"/>
                  </a:lnTo>
                  <a:lnTo>
                    <a:pt x="5415" y="2224"/>
                  </a:lnTo>
                  <a:lnTo>
                    <a:pt x="5416" y="2213"/>
                  </a:lnTo>
                  <a:lnTo>
                    <a:pt x="5418" y="2204"/>
                  </a:lnTo>
                  <a:lnTo>
                    <a:pt x="5421" y="2194"/>
                  </a:lnTo>
                  <a:lnTo>
                    <a:pt x="5424" y="2184"/>
                  </a:lnTo>
                  <a:lnTo>
                    <a:pt x="5428" y="2176"/>
                  </a:lnTo>
                  <a:lnTo>
                    <a:pt x="5435" y="2157"/>
                  </a:lnTo>
                  <a:lnTo>
                    <a:pt x="5443" y="2138"/>
                  </a:lnTo>
                  <a:lnTo>
                    <a:pt x="5446" y="2127"/>
                  </a:lnTo>
                  <a:lnTo>
                    <a:pt x="5448" y="2117"/>
                  </a:lnTo>
                  <a:lnTo>
                    <a:pt x="5449" y="2104"/>
                  </a:lnTo>
                  <a:lnTo>
                    <a:pt x="5449" y="2091"/>
                  </a:lnTo>
                  <a:lnTo>
                    <a:pt x="5450" y="2070"/>
                  </a:lnTo>
                  <a:lnTo>
                    <a:pt x="5452" y="2052"/>
                  </a:lnTo>
                  <a:lnTo>
                    <a:pt x="5455" y="2044"/>
                  </a:lnTo>
                  <a:lnTo>
                    <a:pt x="5457" y="2036"/>
                  </a:lnTo>
                  <a:lnTo>
                    <a:pt x="5459" y="2027"/>
                  </a:lnTo>
                  <a:lnTo>
                    <a:pt x="5463" y="2021"/>
                  </a:lnTo>
                  <a:lnTo>
                    <a:pt x="5466" y="2013"/>
                  </a:lnTo>
                  <a:lnTo>
                    <a:pt x="5472" y="2007"/>
                  </a:lnTo>
                  <a:lnTo>
                    <a:pt x="5477" y="2001"/>
                  </a:lnTo>
                  <a:lnTo>
                    <a:pt x="5484" y="1994"/>
                  </a:lnTo>
                  <a:lnTo>
                    <a:pt x="5490" y="1989"/>
                  </a:lnTo>
                  <a:lnTo>
                    <a:pt x="5498" y="1983"/>
                  </a:lnTo>
                  <a:lnTo>
                    <a:pt x="5507" y="1979"/>
                  </a:lnTo>
                  <a:lnTo>
                    <a:pt x="5517" y="1974"/>
                  </a:lnTo>
                  <a:lnTo>
                    <a:pt x="5529" y="1967"/>
                  </a:lnTo>
                  <a:lnTo>
                    <a:pt x="5539" y="1960"/>
                  </a:lnTo>
                  <a:lnTo>
                    <a:pt x="5549" y="1952"/>
                  </a:lnTo>
                  <a:lnTo>
                    <a:pt x="5557" y="1943"/>
                  </a:lnTo>
                  <a:lnTo>
                    <a:pt x="5563" y="1933"/>
                  </a:lnTo>
                  <a:lnTo>
                    <a:pt x="5570" y="1922"/>
                  </a:lnTo>
                  <a:lnTo>
                    <a:pt x="5575" y="1911"/>
                  </a:lnTo>
                  <a:lnTo>
                    <a:pt x="5579" y="1901"/>
                  </a:lnTo>
                  <a:lnTo>
                    <a:pt x="5588" y="1878"/>
                  </a:lnTo>
                  <a:lnTo>
                    <a:pt x="5598" y="1858"/>
                  </a:lnTo>
                  <a:lnTo>
                    <a:pt x="5604" y="1848"/>
                  </a:lnTo>
                  <a:lnTo>
                    <a:pt x="5610" y="1838"/>
                  </a:lnTo>
                  <a:lnTo>
                    <a:pt x="5618" y="1831"/>
                  </a:lnTo>
                  <a:lnTo>
                    <a:pt x="5627" y="1823"/>
                  </a:lnTo>
                  <a:lnTo>
                    <a:pt x="5638" y="1817"/>
                  </a:lnTo>
                  <a:lnTo>
                    <a:pt x="5650" y="1811"/>
                  </a:lnTo>
                  <a:lnTo>
                    <a:pt x="5663" y="1807"/>
                  </a:lnTo>
                  <a:lnTo>
                    <a:pt x="5677" y="1804"/>
                  </a:lnTo>
                  <a:lnTo>
                    <a:pt x="5690" y="1802"/>
                  </a:lnTo>
                  <a:lnTo>
                    <a:pt x="5704" y="1800"/>
                  </a:lnTo>
                  <a:lnTo>
                    <a:pt x="5718" y="1801"/>
                  </a:lnTo>
                  <a:lnTo>
                    <a:pt x="5731" y="1801"/>
                  </a:lnTo>
                  <a:lnTo>
                    <a:pt x="5741" y="1803"/>
                  </a:lnTo>
                  <a:lnTo>
                    <a:pt x="5750" y="1806"/>
                  </a:lnTo>
                  <a:lnTo>
                    <a:pt x="5759" y="1809"/>
                  </a:lnTo>
                  <a:lnTo>
                    <a:pt x="5766" y="1814"/>
                  </a:lnTo>
                  <a:lnTo>
                    <a:pt x="5781" y="1822"/>
                  </a:lnTo>
                  <a:lnTo>
                    <a:pt x="5795" y="1833"/>
                  </a:lnTo>
                  <a:lnTo>
                    <a:pt x="5810" y="1843"/>
                  </a:lnTo>
                  <a:lnTo>
                    <a:pt x="5828" y="1851"/>
                  </a:lnTo>
                  <a:lnTo>
                    <a:pt x="5836" y="1854"/>
                  </a:lnTo>
                  <a:lnTo>
                    <a:pt x="5846" y="1857"/>
                  </a:lnTo>
                  <a:lnTo>
                    <a:pt x="5858" y="1859"/>
                  </a:lnTo>
                  <a:lnTo>
                    <a:pt x="5870" y="1859"/>
                  </a:lnTo>
                  <a:lnTo>
                    <a:pt x="5879" y="1860"/>
                  </a:lnTo>
                  <a:lnTo>
                    <a:pt x="5888" y="1861"/>
                  </a:lnTo>
                  <a:lnTo>
                    <a:pt x="5895" y="1864"/>
                  </a:lnTo>
                  <a:lnTo>
                    <a:pt x="5903" y="1867"/>
                  </a:lnTo>
                  <a:lnTo>
                    <a:pt x="5909" y="1873"/>
                  </a:lnTo>
                  <a:lnTo>
                    <a:pt x="5915" y="1877"/>
                  </a:lnTo>
                  <a:lnTo>
                    <a:pt x="5920" y="1882"/>
                  </a:lnTo>
                  <a:lnTo>
                    <a:pt x="5924" y="1888"/>
                  </a:lnTo>
                  <a:lnTo>
                    <a:pt x="5936" y="1907"/>
                  </a:lnTo>
                  <a:lnTo>
                    <a:pt x="5939" y="1916"/>
                  </a:lnTo>
                  <a:lnTo>
                    <a:pt x="5950" y="1912"/>
                  </a:lnTo>
                  <a:lnTo>
                    <a:pt x="5953" y="1909"/>
                  </a:lnTo>
                  <a:lnTo>
                    <a:pt x="5957" y="1906"/>
                  </a:lnTo>
                  <a:lnTo>
                    <a:pt x="5960" y="1905"/>
                  </a:lnTo>
                  <a:lnTo>
                    <a:pt x="5963" y="1903"/>
                  </a:lnTo>
                  <a:lnTo>
                    <a:pt x="5960" y="1895"/>
                  </a:lnTo>
                  <a:lnTo>
                    <a:pt x="5954" y="1884"/>
                  </a:lnTo>
                  <a:lnTo>
                    <a:pt x="5947" y="1874"/>
                  </a:lnTo>
                  <a:lnTo>
                    <a:pt x="5937" y="1861"/>
                  </a:lnTo>
                  <a:lnTo>
                    <a:pt x="5931" y="1855"/>
                  </a:lnTo>
                  <a:lnTo>
                    <a:pt x="5924" y="1850"/>
                  </a:lnTo>
                  <a:lnTo>
                    <a:pt x="5917" y="1845"/>
                  </a:lnTo>
                  <a:lnTo>
                    <a:pt x="5909" y="1840"/>
                  </a:lnTo>
                  <a:lnTo>
                    <a:pt x="5900" y="1837"/>
                  </a:lnTo>
                  <a:lnTo>
                    <a:pt x="5891" y="1834"/>
                  </a:lnTo>
                  <a:lnTo>
                    <a:pt x="5880" y="1833"/>
                  </a:lnTo>
                  <a:lnTo>
                    <a:pt x="5870" y="1832"/>
                  </a:lnTo>
                  <a:lnTo>
                    <a:pt x="5859" y="1832"/>
                  </a:lnTo>
                  <a:lnTo>
                    <a:pt x="5849" y="1830"/>
                  </a:lnTo>
                  <a:lnTo>
                    <a:pt x="5840" y="1828"/>
                  </a:lnTo>
                  <a:lnTo>
                    <a:pt x="5832" y="1824"/>
                  </a:lnTo>
                  <a:lnTo>
                    <a:pt x="5816" y="1816"/>
                  </a:lnTo>
                  <a:lnTo>
                    <a:pt x="5801" y="1806"/>
                  </a:lnTo>
                  <a:lnTo>
                    <a:pt x="5786" y="1796"/>
                  </a:lnTo>
                  <a:lnTo>
                    <a:pt x="5771" y="1787"/>
                  </a:lnTo>
                  <a:lnTo>
                    <a:pt x="5762" y="1782"/>
                  </a:lnTo>
                  <a:lnTo>
                    <a:pt x="5753" y="1779"/>
                  </a:lnTo>
                  <a:lnTo>
                    <a:pt x="5745" y="1777"/>
                  </a:lnTo>
                  <a:lnTo>
                    <a:pt x="5734" y="1775"/>
                  </a:lnTo>
                  <a:lnTo>
                    <a:pt x="5719" y="1774"/>
                  </a:lnTo>
                  <a:lnTo>
                    <a:pt x="5703" y="1774"/>
                  </a:lnTo>
                  <a:lnTo>
                    <a:pt x="5687" y="1775"/>
                  </a:lnTo>
                  <a:lnTo>
                    <a:pt x="5671" y="1777"/>
                  </a:lnTo>
                  <a:lnTo>
                    <a:pt x="5655" y="1781"/>
                  </a:lnTo>
                  <a:lnTo>
                    <a:pt x="5639" y="1787"/>
                  </a:lnTo>
                  <a:lnTo>
                    <a:pt x="5624" y="1793"/>
                  </a:lnTo>
                  <a:lnTo>
                    <a:pt x="5612" y="1801"/>
                  </a:lnTo>
                  <a:lnTo>
                    <a:pt x="5603" y="1808"/>
                  </a:lnTo>
                  <a:lnTo>
                    <a:pt x="5595" y="1817"/>
                  </a:lnTo>
                  <a:lnTo>
                    <a:pt x="5588" y="1826"/>
                  </a:lnTo>
                  <a:lnTo>
                    <a:pt x="5582" y="1836"/>
                  </a:lnTo>
                  <a:lnTo>
                    <a:pt x="5572" y="1857"/>
                  </a:lnTo>
                  <a:lnTo>
                    <a:pt x="5563" y="1879"/>
                  </a:lnTo>
                  <a:lnTo>
                    <a:pt x="5559" y="1890"/>
                  </a:lnTo>
                  <a:lnTo>
                    <a:pt x="5553" y="1901"/>
                  </a:lnTo>
                  <a:lnTo>
                    <a:pt x="5548" y="1910"/>
                  </a:lnTo>
                  <a:lnTo>
                    <a:pt x="5542" y="1920"/>
                  </a:lnTo>
                  <a:lnTo>
                    <a:pt x="5534" y="1929"/>
                  </a:lnTo>
                  <a:lnTo>
                    <a:pt x="5527" y="1937"/>
                  </a:lnTo>
                  <a:lnTo>
                    <a:pt x="5517" y="1944"/>
                  </a:lnTo>
                  <a:lnTo>
                    <a:pt x="5506" y="1950"/>
                  </a:lnTo>
                  <a:lnTo>
                    <a:pt x="5494" y="1955"/>
                  </a:lnTo>
                  <a:lnTo>
                    <a:pt x="5484" y="1961"/>
                  </a:lnTo>
                  <a:lnTo>
                    <a:pt x="5474" y="1967"/>
                  </a:lnTo>
                  <a:lnTo>
                    <a:pt x="5465" y="1975"/>
                  </a:lnTo>
                  <a:lnTo>
                    <a:pt x="5458" y="1981"/>
                  </a:lnTo>
                  <a:lnTo>
                    <a:pt x="5451" y="1989"/>
                  </a:lnTo>
                  <a:lnTo>
                    <a:pt x="5445" y="1997"/>
                  </a:lnTo>
                  <a:lnTo>
                    <a:pt x="5441" y="2006"/>
                  </a:lnTo>
                  <a:lnTo>
                    <a:pt x="5435" y="2015"/>
                  </a:lnTo>
                  <a:lnTo>
                    <a:pt x="5432" y="2024"/>
                  </a:lnTo>
                  <a:lnTo>
                    <a:pt x="5429" y="2034"/>
                  </a:lnTo>
                  <a:lnTo>
                    <a:pt x="5427" y="2045"/>
                  </a:lnTo>
                  <a:lnTo>
                    <a:pt x="5424" y="2055"/>
                  </a:lnTo>
                  <a:lnTo>
                    <a:pt x="5423" y="2067"/>
                  </a:lnTo>
                  <a:lnTo>
                    <a:pt x="5423" y="2079"/>
                  </a:lnTo>
                  <a:lnTo>
                    <a:pt x="5423" y="2091"/>
                  </a:lnTo>
                  <a:lnTo>
                    <a:pt x="5422" y="2105"/>
                  </a:lnTo>
                  <a:lnTo>
                    <a:pt x="5421" y="2117"/>
                  </a:lnTo>
                  <a:lnTo>
                    <a:pt x="5419" y="2127"/>
                  </a:lnTo>
                  <a:lnTo>
                    <a:pt x="5416" y="2138"/>
                  </a:lnTo>
                  <a:lnTo>
                    <a:pt x="5408" y="2157"/>
                  </a:lnTo>
                  <a:lnTo>
                    <a:pt x="5401" y="2176"/>
                  </a:lnTo>
                  <a:lnTo>
                    <a:pt x="5398" y="2185"/>
                  </a:lnTo>
                  <a:lnTo>
                    <a:pt x="5394" y="2195"/>
                  </a:lnTo>
                  <a:lnTo>
                    <a:pt x="5391" y="2205"/>
                  </a:lnTo>
                  <a:lnTo>
                    <a:pt x="5389" y="2216"/>
                  </a:lnTo>
                  <a:lnTo>
                    <a:pt x="5388" y="2226"/>
                  </a:lnTo>
                  <a:lnTo>
                    <a:pt x="5387" y="2239"/>
                  </a:lnTo>
                  <a:lnTo>
                    <a:pt x="5388" y="2252"/>
                  </a:lnTo>
                  <a:lnTo>
                    <a:pt x="5390" y="2267"/>
                  </a:lnTo>
                  <a:lnTo>
                    <a:pt x="5391" y="2278"/>
                  </a:lnTo>
                  <a:lnTo>
                    <a:pt x="5392" y="2288"/>
                  </a:lnTo>
                  <a:lnTo>
                    <a:pt x="5393" y="2297"/>
                  </a:lnTo>
                  <a:lnTo>
                    <a:pt x="5394" y="2306"/>
                  </a:lnTo>
                  <a:lnTo>
                    <a:pt x="5393" y="2312"/>
                  </a:lnTo>
                  <a:lnTo>
                    <a:pt x="5391" y="2319"/>
                  </a:lnTo>
                  <a:lnTo>
                    <a:pt x="5390" y="2321"/>
                  </a:lnTo>
                  <a:lnTo>
                    <a:pt x="5388" y="2322"/>
                  </a:lnTo>
                  <a:lnTo>
                    <a:pt x="5386" y="2323"/>
                  </a:lnTo>
                  <a:lnTo>
                    <a:pt x="5383" y="2323"/>
                  </a:lnTo>
                  <a:lnTo>
                    <a:pt x="5383" y="2323"/>
                  </a:lnTo>
                  <a:lnTo>
                    <a:pt x="5372" y="2323"/>
                  </a:lnTo>
                  <a:lnTo>
                    <a:pt x="5363" y="2324"/>
                  </a:lnTo>
                  <a:lnTo>
                    <a:pt x="5354" y="2325"/>
                  </a:lnTo>
                  <a:lnTo>
                    <a:pt x="5346" y="2327"/>
                  </a:lnTo>
                  <a:lnTo>
                    <a:pt x="5338" y="2329"/>
                  </a:lnTo>
                  <a:lnTo>
                    <a:pt x="5332" y="2332"/>
                  </a:lnTo>
                  <a:lnTo>
                    <a:pt x="5326" y="2335"/>
                  </a:lnTo>
                  <a:lnTo>
                    <a:pt x="5319" y="2339"/>
                  </a:lnTo>
                  <a:lnTo>
                    <a:pt x="5314" y="2343"/>
                  </a:lnTo>
                  <a:lnTo>
                    <a:pt x="5309" y="2348"/>
                  </a:lnTo>
                  <a:lnTo>
                    <a:pt x="5306" y="2353"/>
                  </a:lnTo>
                  <a:lnTo>
                    <a:pt x="5304" y="2357"/>
                  </a:lnTo>
                  <a:lnTo>
                    <a:pt x="5301" y="2366"/>
                  </a:lnTo>
                  <a:lnTo>
                    <a:pt x="5299" y="2375"/>
                  </a:lnTo>
                  <a:lnTo>
                    <a:pt x="5298" y="2378"/>
                  </a:lnTo>
                  <a:lnTo>
                    <a:pt x="5295" y="2381"/>
                  </a:lnTo>
                  <a:lnTo>
                    <a:pt x="5293" y="2384"/>
                  </a:lnTo>
                  <a:lnTo>
                    <a:pt x="5291" y="2387"/>
                  </a:lnTo>
                  <a:lnTo>
                    <a:pt x="5287" y="2390"/>
                  </a:lnTo>
                  <a:lnTo>
                    <a:pt x="5283" y="2392"/>
                  </a:lnTo>
                  <a:lnTo>
                    <a:pt x="5276" y="2393"/>
                  </a:lnTo>
                  <a:lnTo>
                    <a:pt x="5269" y="2394"/>
                  </a:lnTo>
                  <a:lnTo>
                    <a:pt x="5255" y="2395"/>
                  </a:lnTo>
                  <a:lnTo>
                    <a:pt x="5240" y="2397"/>
                  </a:lnTo>
                  <a:lnTo>
                    <a:pt x="5232" y="2399"/>
                  </a:lnTo>
                  <a:lnTo>
                    <a:pt x="5225" y="2401"/>
                  </a:lnTo>
                  <a:lnTo>
                    <a:pt x="5218" y="2405"/>
                  </a:lnTo>
                  <a:lnTo>
                    <a:pt x="5211" y="2408"/>
                  </a:lnTo>
                  <a:lnTo>
                    <a:pt x="5205" y="2412"/>
                  </a:lnTo>
                  <a:lnTo>
                    <a:pt x="5199" y="2418"/>
                  </a:lnTo>
                  <a:lnTo>
                    <a:pt x="5194" y="2425"/>
                  </a:lnTo>
                  <a:lnTo>
                    <a:pt x="5190" y="2433"/>
                  </a:lnTo>
                  <a:lnTo>
                    <a:pt x="5186" y="2441"/>
                  </a:lnTo>
                  <a:lnTo>
                    <a:pt x="5184" y="2452"/>
                  </a:lnTo>
                  <a:lnTo>
                    <a:pt x="5182" y="2464"/>
                  </a:lnTo>
                  <a:lnTo>
                    <a:pt x="5182" y="2478"/>
                  </a:lnTo>
                  <a:lnTo>
                    <a:pt x="5182" y="2509"/>
                  </a:lnTo>
                  <a:lnTo>
                    <a:pt x="5183" y="2538"/>
                  </a:lnTo>
                  <a:lnTo>
                    <a:pt x="5185" y="2567"/>
                  </a:lnTo>
                  <a:lnTo>
                    <a:pt x="5189" y="2595"/>
                  </a:lnTo>
                  <a:lnTo>
                    <a:pt x="5193" y="2623"/>
                  </a:lnTo>
                  <a:lnTo>
                    <a:pt x="5200" y="2651"/>
                  </a:lnTo>
                  <a:lnTo>
                    <a:pt x="5209" y="2680"/>
                  </a:lnTo>
                  <a:lnTo>
                    <a:pt x="5220" y="2708"/>
                  </a:lnTo>
                  <a:lnTo>
                    <a:pt x="5225" y="2721"/>
                  </a:lnTo>
                  <a:lnTo>
                    <a:pt x="5228" y="2734"/>
                  </a:lnTo>
                  <a:lnTo>
                    <a:pt x="5231" y="2746"/>
                  </a:lnTo>
                  <a:lnTo>
                    <a:pt x="5232" y="2759"/>
                  </a:lnTo>
                  <a:lnTo>
                    <a:pt x="5233" y="2785"/>
                  </a:lnTo>
                  <a:lnTo>
                    <a:pt x="5233" y="2811"/>
                  </a:lnTo>
                  <a:lnTo>
                    <a:pt x="5233" y="2826"/>
                  </a:lnTo>
                  <a:lnTo>
                    <a:pt x="5233" y="2841"/>
                  </a:lnTo>
                  <a:lnTo>
                    <a:pt x="5234" y="2856"/>
                  </a:lnTo>
                  <a:lnTo>
                    <a:pt x="5235" y="2870"/>
                  </a:lnTo>
                  <a:lnTo>
                    <a:pt x="5240" y="2883"/>
                  </a:lnTo>
                  <a:lnTo>
                    <a:pt x="5244" y="2895"/>
                  </a:lnTo>
                  <a:lnTo>
                    <a:pt x="5247" y="2900"/>
                  </a:lnTo>
                  <a:lnTo>
                    <a:pt x="5251" y="2907"/>
                  </a:lnTo>
                  <a:lnTo>
                    <a:pt x="5256" y="2912"/>
                  </a:lnTo>
                  <a:lnTo>
                    <a:pt x="5261" y="2916"/>
                  </a:lnTo>
                  <a:lnTo>
                    <a:pt x="5261" y="2916"/>
                  </a:lnTo>
                  <a:lnTo>
                    <a:pt x="5266" y="2923"/>
                  </a:lnTo>
                  <a:lnTo>
                    <a:pt x="5271" y="2929"/>
                  </a:lnTo>
                  <a:lnTo>
                    <a:pt x="5275" y="2937"/>
                  </a:lnTo>
                  <a:lnTo>
                    <a:pt x="5277" y="2944"/>
                  </a:lnTo>
                  <a:lnTo>
                    <a:pt x="5280" y="2953"/>
                  </a:lnTo>
                  <a:lnTo>
                    <a:pt x="5281" y="2963"/>
                  </a:lnTo>
                  <a:lnTo>
                    <a:pt x="5283" y="2972"/>
                  </a:lnTo>
                  <a:lnTo>
                    <a:pt x="5284" y="2982"/>
                  </a:lnTo>
                  <a:lnTo>
                    <a:pt x="5284" y="3002"/>
                  </a:lnTo>
                  <a:lnTo>
                    <a:pt x="5284" y="3022"/>
                  </a:lnTo>
                  <a:lnTo>
                    <a:pt x="5281" y="3041"/>
                  </a:lnTo>
                  <a:lnTo>
                    <a:pt x="5279" y="3058"/>
                  </a:lnTo>
                  <a:lnTo>
                    <a:pt x="5277" y="3084"/>
                  </a:lnTo>
                  <a:lnTo>
                    <a:pt x="5275" y="3112"/>
                  </a:lnTo>
                  <a:lnTo>
                    <a:pt x="5275" y="3140"/>
                  </a:lnTo>
                  <a:lnTo>
                    <a:pt x="5276" y="3169"/>
                  </a:lnTo>
                  <a:lnTo>
                    <a:pt x="5276" y="3170"/>
                  </a:lnTo>
                  <a:lnTo>
                    <a:pt x="5276" y="3170"/>
                  </a:lnTo>
                  <a:lnTo>
                    <a:pt x="5277" y="3184"/>
                  </a:lnTo>
                  <a:lnTo>
                    <a:pt x="5279" y="3198"/>
                  </a:lnTo>
                  <a:lnTo>
                    <a:pt x="5283" y="3213"/>
                  </a:lnTo>
                  <a:lnTo>
                    <a:pt x="5287" y="3228"/>
                  </a:lnTo>
                  <a:lnTo>
                    <a:pt x="5291" y="3248"/>
                  </a:lnTo>
                  <a:lnTo>
                    <a:pt x="5295" y="3268"/>
                  </a:lnTo>
                  <a:lnTo>
                    <a:pt x="5298" y="3288"/>
                  </a:lnTo>
                  <a:lnTo>
                    <a:pt x="5298" y="3306"/>
                  </a:lnTo>
                  <a:lnTo>
                    <a:pt x="5298" y="3316"/>
                  </a:lnTo>
                  <a:lnTo>
                    <a:pt x="5295" y="3325"/>
                  </a:lnTo>
                  <a:lnTo>
                    <a:pt x="5292" y="3333"/>
                  </a:lnTo>
                  <a:lnTo>
                    <a:pt x="5289" y="3342"/>
                  </a:lnTo>
                  <a:lnTo>
                    <a:pt x="5284" y="3351"/>
                  </a:lnTo>
                  <a:lnTo>
                    <a:pt x="5278" y="3358"/>
                  </a:lnTo>
                  <a:lnTo>
                    <a:pt x="5271" y="3364"/>
                  </a:lnTo>
                  <a:lnTo>
                    <a:pt x="5262" y="3371"/>
                  </a:lnTo>
                  <a:lnTo>
                    <a:pt x="5243" y="3383"/>
                  </a:lnTo>
                  <a:lnTo>
                    <a:pt x="5226" y="3394"/>
                  </a:lnTo>
                  <a:lnTo>
                    <a:pt x="5209" y="3401"/>
                  </a:lnTo>
                  <a:lnTo>
                    <a:pt x="5193" y="3409"/>
                  </a:lnTo>
                  <a:lnTo>
                    <a:pt x="5179" y="3416"/>
                  </a:lnTo>
                  <a:lnTo>
                    <a:pt x="5165" y="3424"/>
                  </a:lnTo>
                  <a:lnTo>
                    <a:pt x="5151" y="3431"/>
                  </a:lnTo>
                  <a:lnTo>
                    <a:pt x="5139" y="3440"/>
                  </a:lnTo>
                  <a:lnTo>
                    <a:pt x="5126" y="3449"/>
                  </a:lnTo>
                  <a:lnTo>
                    <a:pt x="5112" y="3462"/>
                  </a:lnTo>
                  <a:lnTo>
                    <a:pt x="5099" y="3476"/>
                  </a:lnTo>
                  <a:lnTo>
                    <a:pt x="5086" y="3493"/>
                  </a:lnTo>
                  <a:lnTo>
                    <a:pt x="5085" y="3493"/>
                  </a:lnTo>
                  <a:lnTo>
                    <a:pt x="5073" y="3511"/>
                  </a:lnTo>
                  <a:lnTo>
                    <a:pt x="5063" y="3526"/>
                  </a:lnTo>
                  <a:lnTo>
                    <a:pt x="5048" y="3546"/>
                  </a:lnTo>
                  <a:lnTo>
                    <a:pt x="5033" y="3565"/>
                  </a:lnTo>
                  <a:lnTo>
                    <a:pt x="5020" y="3584"/>
                  </a:lnTo>
                  <a:lnTo>
                    <a:pt x="5006" y="3599"/>
                  </a:lnTo>
                  <a:lnTo>
                    <a:pt x="4992" y="3613"/>
                  </a:lnTo>
                  <a:lnTo>
                    <a:pt x="4978" y="3624"/>
                  </a:lnTo>
                  <a:lnTo>
                    <a:pt x="4971" y="3628"/>
                  </a:lnTo>
                  <a:lnTo>
                    <a:pt x="4963" y="3631"/>
                  </a:lnTo>
                  <a:lnTo>
                    <a:pt x="4956" y="3634"/>
                  </a:lnTo>
                  <a:lnTo>
                    <a:pt x="4948" y="3636"/>
                  </a:lnTo>
                  <a:lnTo>
                    <a:pt x="4940" y="3640"/>
                  </a:lnTo>
                  <a:lnTo>
                    <a:pt x="4931" y="3644"/>
                  </a:lnTo>
                  <a:lnTo>
                    <a:pt x="4922" y="3650"/>
                  </a:lnTo>
                  <a:lnTo>
                    <a:pt x="4914" y="3658"/>
                  </a:lnTo>
                  <a:lnTo>
                    <a:pt x="4906" y="3667"/>
                  </a:lnTo>
                  <a:lnTo>
                    <a:pt x="4900" y="3675"/>
                  </a:lnTo>
                  <a:lnTo>
                    <a:pt x="4893" y="3685"/>
                  </a:lnTo>
                  <a:lnTo>
                    <a:pt x="4889" y="3694"/>
                  </a:lnTo>
                  <a:lnTo>
                    <a:pt x="4886" y="3705"/>
                  </a:lnTo>
                  <a:lnTo>
                    <a:pt x="4884" y="3714"/>
                  </a:lnTo>
                  <a:lnTo>
                    <a:pt x="4884" y="3719"/>
                  </a:lnTo>
                  <a:lnTo>
                    <a:pt x="4885" y="3723"/>
                  </a:lnTo>
                  <a:lnTo>
                    <a:pt x="4886" y="3728"/>
                  </a:lnTo>
                  <a:lnTo>
                    <a:pt x="4887" y="3731"/>
                  </a:lnTo>
                  <a:lnTo>
                    <a:pt x="4889" y="3735"/>
                  </a:lnTo>
                  <a:lnTo>
                    <a:pt x="4892" y="3739"/>
                  </a:lnTo>
                  <a:lnTo>
                    <a:pt x="4896" y="3741"/>
                  </a:lnTo>
                  <a:lnTo>
                    <a:pt x="4900" y="3744"/>
                  </a:lnTo>
                  <a:lnTo>
                    <a:pt x="4904" y="3746"/>
                  </a:lnTo>
                  <a:lnTo>
                    <a:pt x="4911" y="3748"/>
                  </a:lnTo>
                  <a:lnTo>
                    <a:pt x="4917" y="3749"/>
                  </a:lnTo>
                  <a:lnTo>
                    <a:pt x="4924" y="3749"/>
                  </a:lnTo>
                  <a:lnTo>
                    <a:pt x="4925" y="3750"/>
                  </a:lnTo>
                  <a:lnTo>
                    <a:pt x="4937" y="3751"/>
                  </a:lnTo>
                  <a:lnTo>
                    <a:pt x="4951" y="3755"/>
                  </a:lnTo>
                  <a:lnTo>
                    <a:pt x="4977" y="3762"/>
                  </a:lnTo>
                  <a:lnTo>
                    <a:pt x="5005" y="3772"/>
                  </a:lnTo>
                  <a:lnTo>
                    <a:pt x="5018" y="3778"/>
                  </a:lnTo>
                  <a:lnTo>
                    <a:pt x="5032" y="3785"/>
                  </a:lnTo>
                  <a:lnTo>
                    <a:pt x="5045" y="3792"/>
                  </a:lnTo>
                  <a:lnTo>
                    <a:pt x="5058" y="3800"/>
                  </a:lnTo>
                  <a:lnTo>
                    <a:pt x="5071" y="3808"/>
                  </a:lnTo>
                  <a:lnTo>
                    <a:pt x="5083" y="3818"/>
                  </a:lnTo>
                  <a:lnTo>
                    <a:pt x="5093" y="3828"/>
                  </a:lnTo>
                  <a:lnTo>
                    <a:pt x="5103" y="3838"/>
                  </a:lnTo>
                  <a:lnTo>
                    <a:pt x="5112" y="3849"/>
                  </a:lnTo>
                  <a:lnTo>
                    <a:pt x="5119" y="3861"/>
                  </a:lnTo>
                  <a:lnTo>
                    <a:pt x="5126" y="3874"/>
                  </a:lnTo>
                  <a:lnTo>
                    <a:pt x="5130" y="3887"/>
                  </a:lnTo>
                  <a:lnTo>
                    <a:pt x="5133" y="3895"/>
                  </a:lnTo>
                  <a:lnTo>
                    <a:pt x="5136" y="3903"/>
                  </a:lnTo>
                  <a:lnTo>
                    <a:pt x="5140" y="3909"/>
                  </a:lnTo>
                  <a:lnTo>
                    <a:pt x="5143" y="3916"/>
                  </a:lnTo>
                  <a:lnTo>
                    <a:pt x="5150" y="3927"/>
                  </a:lnTo>
                  <a:lnTo>
                    <a:pt x="5159" y="3934"/>
                  </a:lnTo>
                  <a:lnTo>
                    <a:pt x="5166" y="3940"/>
                  </a:lnTo>
                  <a:lnTo>
                    <a:pt x="5175" y="3944"/>
                  </a:lnTo>
                  <a:lnTo>
                    <a:pt x="5185" y="3947"/>
                  </a:lnTo>
                  <a:lnTo>
                    <a:pt x="5193" y="3950"/>
                  </a:lnTo>
                  <a:lnTo>
                    <a:pt x="5204" y="3953"/>
                  </a:lnTo>
                  <a:lnTo>
                    <a:pt x="5215" y="3959"/>
                  </a:lnTo>
                  <a:lnTo>
                    <a:pt x="5219" y="3963"/>
                  </a:lnTo>
                  <a:lnTo>
                    <a:pt x="5223" y="3969"/>
                  </a:lnTo>
                  <a:lnTo>
                    <a:pt x="5227" y="3974"/>
                  </a:lnTo>
                  <a:lnTo>
                    <a:pt x="5230" y="3982"/>
                  </a:lnTo>
                  <a:lnTo>
                    <a:pt x="5233" y="3993"/>
                  </a:lnTo>
                  <a:lnTo>
                    <a:pt x="5237" y="4003"/>
                  </a:lnTo>
                  <a:lnTo>
                    <a:pt x="5242" y="4013"/>
                  </a:lnTo>
                  <a:lnTo>
                    <a:pt x="5246" y="4021"/>
                  </a:lnTo>
                  <a:lnTo>
                    <a:pt x="5250" y="4030"/>
                  </a:lnTo>
                  <a:lnTo>
                    <a:pt x="5256" y="4036"/>
                  </a:lnTo>
                  <a:lnTo>
                    <a:pt x="5261" y="4044"/>
                  </a:lnTo>
                  <a:lnTo>
                    <a:pt x="5266" y="4049"/>
                  </a:lnTo>
                  <a:lnTo>
                    <a:pt x="5276" y="4058"/>
                  </a:lnTo>
                  <a:lnTo>
                    <a:pt x="5287" y="4064"/>
                  </a:lnTo>
                  <a:lnTo>
                    <a:pt x="5298" y="4068"/>
                  </a:lnTo>
                  <a:lnTo>
                    <a:pt x="5308" y="4073"/>
                  </a:lnTo>
                  <a:lnTo>
                    <a:pt x="5330" y="4078"/>
                  </a:lnTo>
                  <a:lnTo>
                    <a:pt x="5350" y="4082"/>
                  </a:lnTo>
                  <a:lnTo>
                    <a:pt x="5360" y="4087"/>
                  </a:lnTo>
                  <a:lnTo>
                    <a:pt x="5369" y="4091"/>
                  </a:lnTo>
                  <a:lnTo>
                    <a:pt x="5376" y="4097"/>
                  </a:lnTo>
                  <a:lnTo>
                    <a:pt x="5384" y="4105"/>
                  </a:lnTo>
                  <a:lnTo>
                    <a:pt x="5390" y="4116"/>
                  </a:lnTo>
                  <a:lnTo>
                    <a:pt x="5394" y="4129"/>
                  </a:lnTo>
                  <a:lnTo>
                    <a:pt x="5399" y="4145"/>
                  </a:lnTo>
                  <a:lnTo>
                    <a:pt x="5401" y="4164"/>
                  </a:lnTo>
                  <a:lnTo>
                    <a:pt x="5402" y="4173"/>
                  </a:lnTo>
                  <a:lnTo>
                    <a:pt x="5404" y="4180"/>
                  </a:lnTo>
                  <a:lnTo>
                    <a:pt x="5406" y="4187"/>
                  </a:lnTo>
                  <a:lnTo>
                    <a:pt x="5410" y="4191"/>
                  </a:lnTo>
                  <a:lnTo>
                    <a:pt x="5415" y="4195"/>
                  </a:lnTo>
                  <a:lnTo>
                    <a:pt x="5419" y="4199"/>
                  </a:lnTo>
                  <a:lnTo>
                    <a:pt x="5423" y="4201"/>
                  </a:lnTo>
                  <a:lnTo>
                    <a:pt x="5429" y="4203"/>
                  </a:lnTo>
                  <a:lnTo>
                    <a:pt x="5438" y="4207"/>
                  </a:lnTo>
                  <a:lnTo>
                    <a:pt x="5447" y="4213"/>
                  </a:lnTo>
                  <a:lnTo>
                    <a:pt x="5451" y="4217"/>
                  </a:lnTo>
                  <a:lnTo>
                    <a:pt x="5455" y="4221"/>
                  </a:lnTo>
                  <a:lnTo>
                    <a:pt x="5457" y="4228"/>
                  </a:lnTo>
                  <a:lnTo>
                    <a:pt x="5459" y="4235"/>
                  </a:lnTo>
                  <a:lnTo>
                    <a:pt x="5462" y="4260"/>
                  </a:lnTo>
                  <a:lnTo>
                    <a:pt x="5466" y="4300"/>
                  </a:lnTo>
                  <a:lnTo>
                    <a:pt x="5471" y="4350"/>
                  </a:lnTo>
                  <a:lnTo>
                    <a:pt x="5473" y="4406"/>
                  </a:lnTo>
                  <a:lnTo>
                    <a:pt x="5473" y="4433"/>
                  </a:lnTo>
                  <a:lnTo>
                    <a:pt x="5472" y="4460"/>
                  </a:lnTo>
                  <a:lnTo>
                    <a:pt x="5470" y="4484"/>
                  </a:lnTo>
                  <a:lnTo>
                    <a:pt x="5465" y="4507"/>
                  </a:lnTo>
                  <a:lnTo>
                    <a:pt x="5463" y="4517"/>
                  </a:lnTo>
                  <a:lnTo>
                    <a:pt x="5461" y="4526"/>
                  </a:lnTo>
                  <a:lnTo>
                    <a:pt x="5458" y="4535"/>
                  </a:lnTo>
                  <a:lnTo>
                    <a:pt x="5453" y="4541"/>
                  </a:lnTo>
                  <a:lnTo>
                    <a:pt x="5450" y="4548"/>
                  </a:lnTo>
                  <a:lnTo>
                    <a:pt x="5445" y="4553"/>
                  </a:lnTo>
                  <a:lnTo>
                    <a:pt x="5441" y="4556"/>
                  </a:lnTo>
                  <a:lnTo>
                    <a:pt x="5435" y="4559"/>
                  </a:lnTo>
                  <a:lnTo>
                    <a:pt x="5430" y="4560"/>
                  </a:lnTo>
                  <a:lnTo>
                    <a:pt x="5426" y="4560"/>
                  </a:lnTo>
                  <a:lnTo>
                    <a:pt x="5419" y="4559"/>
                  </a:lnTo>
                  <a:lnTo>
                    <a:pt x="5414" y="4556"/>
                  </a:lnTo>
                  <a:lnTo>
                    <a:pt x="5399" y="4552"/>
                  </a:lnTo>
                  <a:lnTo>
                    <a:pt x="5380" y="4545"/>
                  </a:lnTo>
                  <a:lnTo>
                    <a:pt x="5373" y="4541"/>
                  </a:lnTo>
                  <a:lnTo>
                    <a:pt x="5362" y="4540"/>
                  </a:lnTo>
                  <a:lnTo>
                    <a:pt x="5349" y="4540"/>
                  </a:lnTo>
                  <a:lnTo>
                    <a:pt x="5335" y="4541"/>
                  </a:lnTo>
                  <a:lnTo>
                    <a:pt x="5320" y="4544"/>
                  </a:lnTo>
                  <a:lnTo>
                    <a:pt x="5303" y="4546"/>
                  </a:lnTo>
                  <a:lnTo>
                    <a:pt x="5287" y="4550"/>
                  </a:lnTo>
                  <a:lnTo>
                    <a:pt x="5270" y="4554"/>
                  </a:lnTo>
                  <a:lnTo>
                    <a:pt x="5254" y="4561"/>
                  </a:lnTo>
                  <a:lnTo>
                    <a:pt x="5237" y="4567"/>
                  </a:lnTo>
                  <a:lnTo>
                    <a:pt x="5222" y="4575"/>
                  </a:lnTo>
                  <a:lnTo>
                    <a:pt x="5209" y="4582"/>
                  </a:lnTo>
                  <a:lnTo>
                    <a:pt x="5198" y="4591"/>
                  </a:lnTo>
                  <a:lnTo>
                    <a:pt x="5188" y="4601"/>
                  </a:lnTo>
                  <a:lnTo>
                    <a:pt x="5184" y="4606"/>
                  </a:lnTo>
                  <a:lnTo>
                    <a:pt x="5180" y="4610"/>
                  </a:lnTo>
                  <a:lnTo>
                    <a:pt x="5178" y="4616"/>
                  </a:lnTo>
                  <a:lnTo>
                    <a:pt x="5177" y="4621"/>
                  </a:lnTo>
                  <a:lnTo>
                    <a:pt x="5174" y="4640"/>
                  </a:lnTo>
                  <a:lnTo>
                    <a:pt x="5172" y="4661"/>
                  </a:lnTo>
                  <a:lnTo>
                    <a:pt x="5172" y="4682"/>
                  </a:lnTo>
                  <a:lnTo>
                    <a:pt x="5172" y="4705"/>
                  </a:lnTo>
                  <a:lnTo>
                    <a:pt x="5172" y="4716"/>
                  </a:lnTo>
                  <a:lnTo>
                    <a:pt x="5174" y="4727"/>
                  </a:lnTo>
                  <a:lnTo>
                    <a:pt x="5177" y="4738"/>
                  </a:lnTo>
                  <a:lnTo>
                    <a:pt x="5180" y="4748"/>
                  </a:lnTo>
                  <a:lnTo>
                    <a:pt x="5190" y="4768"/>
                  </a:lnTo>
                  <a:lnTo>
                    <a:pt x="5202" y="4788"/>
                  </a:lnTo>
                  <a:lnTo>
                    <a:pt x="5213" y="4807"/>
                  </a:lnTo>
                  <a:lnTo>
                    <a:pt x="5223" y="4826"/>
                  </a:lnTo>
                  <a:lnTo>
                    <a:pt x="5229" y="4836"/>
                  </a:lnTo>
                  <a:lnTo>
                    <a:pt x="5233" y="4847"/>
                  </a:lnTo>
                  <a:lnTo>
                    <a:pt x="5236" y="4857"/>
                  </a:lnTo>
                  <a:lnTo>
                    <a:pt x="5238" y="4868"/>
                  </a:lnTo>
                  <a:lnTo>
                    <a:pt x="5244" y="4905"/>
                  </a:lnTo>
                  <a:lnTo>
                    <a:pt x="5251" y="4943"/>
                  </a:lnTo>
                  <a:lnTo>
                    <a:pt x="5258" y="4978"/>
                  </a:lnTo>
                  <a:lnTo>
                    <a:pt x="5262" y="5001"/>
                  </a:lnTo>
                  <a:close/>
                  <a:moveTo>
                    <a:pt x="14162" y="5494"/>
                  </a:moveTo>
                  <a:lnTo>
                    <a:pt x="14170" y="5471"/>
                  </a:lnTo>
                  <a:lnTo>
                    <a:pt x="14179" y="5450"/>
                  </a:lnTo>
                  <a:lnTo>
                    <a:pt x="14185" y="5438"/>
                  </a:lnTo>
                  <a:lnTo>
                    <a:pt x="14191" y="5427"/>
                  </a:lnTo>
                  <a:lnTo>
                    <a:pt x="14200" y="5416"/>
                  </a:lnTo>
                  <a:lnTo>
                    <a:pt x="14209" y="5406"/>
                  </a:lnTo>
                  <a:lnTo>
                    <a:pt x="14216" y="5398"/>
                  </a:lnTo>
                  <a:lnTo>
                    <a:pt x="14220" y="5390"/>
                  </a:lnTo>
                  <a:lnTo>
                    <a:pt x="14223" y="5383"/>
                  </a:lnTo>
                  <a:lnTo>
                    <a:pt x="14224" y="5375"/>
                  </a:lnTo>
                  <a:lnTo>
                    <a:pt x="14225" y="5369"/>
                  </a:lnTo>
                  <a:lnTo>
                    <a:pt x="14224" y="5361"/>
                  </a:lnTo>
                  <a:lnTo>
                    <a:pt x="14222" y="5355"/>
                  </a:lnTo>
                  <a:lnTo>
                    <a:pt x="14220" y="5349"/>
                  </a:lnTo>
                  <a:lnTo>
                    <a:pt x="14216" y="5335"/>
                  </a:lnTo>
                  <a:lnTo>
                    <a:pt x="14212" y="5321"/>
                  </a:lnTo>
                  <a:lnTo>
                    <a:pt x="14210" y="5313"/>
                  </a:lnTo>
                  <a:lnTo>
                    <a:pt x="14210" y="5306"/>
                  </a:lnTo>
                  <a:lnTo>
                    <a:pt x="14212" y="5299"/>
                  </a:lnTo>
                  <a:lnTo>
                    <a:pt x="14215" y="5291"/>
                  </a:lnTo>
                  <a:lnTo>
                    <a:pt x="14218" y="5282"/>
                  </a:lnTo>
                  <a:lnTo>
                    <a:pt x="14220" y="5273"/>
                  </a:lnTo>
                  <a:lnTo>
                    <a:pt x="14221" y="5264"/>
                  </a:lnTo>
                  <a:lnTo>
                    <a:pt x="14221" y="5255"/>
                  </a:lnTo>
                  <a:lnTo>
                    <a:pt x="14220" y="5246"/>
                  </a:lnTo>
                  <a:lnTo>
                    <a:pt x="14218" y="5238"/>
                  </a:lnTo>
                  <a:lnTo>
                    <a:pt x="14216" y="5229"/>
                  </a:lnTo>
                  <a:lnTo>
                    <a:pt x="14213" y="5221"/>
                  </a:lnTo>
                  <a:lnTo>
                    <a:pt x="14196" y="5187"/>
                  </a:lnTo>
                  <a:lnTo>
                    <a:pt x="14178" y="5156"/>
                  </a:lnTo>
                  <a:lnTo>
                    <a:pt x="14178" y="5156"/>
                  </a:lnTo>
                  <a:lnTo>
                    <a:pt x="14178" y="5156"/>
                  </a:lnTo>
                  <a:lnTo>
                    <a:pt x="14175" y="5149"/>
                  </a:lnTo>
                  <a:lnTo>
                    <a:pt x="14173" y="5141"/>
                  </a:lnTo>
                  <a:lnTo>
                    <a:pt x="14173" y="5135"/>
                  </a:lnTo>
                  <a:lnTo>
                    <a:pt x="14174" y="5128"/>
                  </a:lnTo>
                  <a:lnTo>
                    <a:pt x="14179" y="5117"/>
                  </a:lnTo>
                  <a:lnTo>
                    <a:pt x="14185" y="5107"/>
                  </a:lnTo>
                  <a:lnTo>
                    <a:pt x="14187" y="5101"/>
                  </a:lnTo>
                  <a:lnTo>
                    <a:pt x="14188" y="5095"/>
                  </a:lnTo>
                  <a:lnTo>
                    <a:pt x="14189" y="5090"/>
                  </a:lnTo>
                  <a:lnTo>
                    <a:pt x="14187" y="5082"/>
                  </a:lnTo>
                  <a:lnTo>
                    <a:pt x="14184" y="5076"/>
                  </a:lnTo>
                  <a:lnTo>
                    <a:pt x="14178" y="5068"/>
                  </a:lnTo>
                  <a:lnTo>
                    <a:pt x="14171" y="5059"/>
                  </a:lnTo>
                  <a:lnTo>
                    <a:pt x="14160" y="5050"/>
                  </a:lnTo>
                  <a:lnTo>
                    <a:pt x="14155" y="5044"/>
                  </a:lnTo>
                  <a:lnTo>
                    <a:pt x="14149" y="5039"/>
                  </a:lnTo>
                  <a:lnTo>
                    <a:pt x="14146" y="5034"/>
                  </a:lnTo>
                  <a:lnTo>
                    <a:pt x="14143" y="5028"/>
                  </a:lnTo>
                  <a:lnTo>
                    <a:pt x="14141" y="5023"/>
                  </a:lnTo>
                  <a:lnTo>
                    <a:pt x="14139" y="5016"/>
                  </a:lnTo>
                  <a:lnTo>
                    <a:pt x="14139" y="5011"/>
                  </a:lnTo>
                  <a:lnTo>
                    <a:pt x="14141" y="5006"/>
                  </a:lnTo>
                  <a:lnTo>
                    <a:pt x="14142" y="4999"/>
                  </a:lnTo>
                  <a:lnTo>
                    <a:pt x="14144" y="4994"/>
                  </a:lnTo>
                  <a:lnTo>
                    <a:pt x="14146" y="4987"/>
                  </a:lnTo>
                  <a:lnTo>
                    <a:pt x="14149" y="4982"/>
                  </a:lnTo>
                  <a:lnTo>
                    <a:pt x="14157" y="4970"/>
                  </a:lnTo>
                  <a:lnTo>
                    <a:pt x="14165" y="4957"/>
                  </a:lnTo>
                  <a:lnTo>
                    <a:pt x="14175" y="4947"/>
                  </a:lnTo>
                  <a:lnTo>
                    <a:pt x="14185" y="4936"/>
                  </a:lnTo>
                  <a:lnTo>
                    <a:pt x="14195" y="4925"/>
                  </a:lnTo>
                  <a:lnTo>
                    <a:pt x="14205" y="4914"/>
                  </a:lnTo>
                  <a:lnTo>
                    <a:pt x="14218" y="4903"/>
                  </a:lnTo>
                  <a:lnTo>
                    <a:pt x="14230" y="4891"/>
                  </a:lnTo>
                  <a:lnTo>
                    <a:pt x="14230" y="4891"/>
                  </a:lnTo>
                  <a:lnTo>
                    <a:pt x="14236" y="4881"/>
                  </a:lnTo>
                  <a:lnTo>
                    <a:pt x="14242" y="4871"/>
                  </a:lnTo>
                  <a:lnTo>
                    <a:pt x="14246" y="4861"/>
                  </a:lnTo>
                  <a:lnTo>
                    <a:pt x="14249" y="4850"/>
                  </a:lnTo>
                  <a:lnTo>
                    <a:pt x="14252" y="4827"/>
                  </a:lnTo>
                  <a:lnTo>
                    <a:pt x="14255" y="4804"/>
                  </a:lnTo>
                  <a:lnTo>
                    <a:pt x="14256" y="4782"/>
                  </a:lnTo>
                  <a:lnTo>
                    <a:pt x="14258" y="4761"/>
                  </a:lnTo>
                  <a:lnTo>
                    <a:pt x="14260" y="4752"/>
                  </a:lnTo>
                  <a:lnTo>
                    <a:pt x="14263" y="4743"/>
                  </a:lnTo>
                  <a:lnTo>
                    <a:pt x="14267" y="4736"/>
                  </a:lnTo>
                  <a:lnTo>
                    <a:pt x="14273" y="4729"/>
                  </a:lnTo>
                  <a:lnTo>
                    <a:pt x="14282" y="4721"/>
                  </a:lnTo>
                  <a:lnTo>
                    <a:pt x="14291" y="4711"/>
                  </a:lnTo>
                  <a:lnTo>
                    <a:pt x="14299" y="4702"/>
                  </a:lnTo>
                  <a:lnTo>
                    <a:pt x="14306" y="4691"/>
                  </a:lnTo>
                  <a:lnTo>
                    <a:pt x="14311" y="4680"/>
                  </a:lnTo>
                  <a:lnTo>
                    <a:pt x="14317" y="4668"/>
                  </a:lnTo>
                  <a:lnTo>
                    <a:pt x="14322" y="4656"/>
                  </a:lnTo>
                  <a:lnTo>
                    <a:pt x="14327" y="4645"/>
                  </a:lnTo>
                  <a:lnTo>
                    <a:pt x="14333" y="4620"/>
                  </a:lnTo>
                  <a:lnTo>
                    <a:pt x="14338" y="4595"/>
                  </a:lnTo>
                  <a:lnTo>
                    <a:pt x="14342" y="4569"/>
                  </a:lnTo>
                  <a:lnTo>
                    <a:pt x="14344" y="4544"/>
                  </a:lnTo>
                  <a:lnTo>
                    <a:pt x="14345" y="4519"/>
                  </a:lnTo>
                  <a:lnTo>
                    <a:pt x="14346" y="4499"/>
                  </a:lnTo>
                  <a:lnTo>
                    <a:pt x="14345" y="4484"/>
                  </a:lnTo>
                  <a:lnTo>
                    <a:pt x="14343" y="4473"/>
                  </a:lnTo>
                  <a:lnTo>
                    <a:pt x="14339" y="4464"/>
                  </a:lnTo>
                  <a:lnTo>
                    <a:pt x="14336" y="4458"/>
                  </a:lnTo>
                  <a:lnTo>
                    <a:pt x="14331" y="4452"/>
                  </a:lnTo>
                  <a:lnTo>
                    <a:pt x="14325" y="4446"/>
                  </a:lnTo>
                  <a:lnTo>
                    <a:pt x="14314" y="4434"/>
                  </a:lnTo>
                  <a:lnTo>
                    <a:pt x="14304" y="4421"/>
                  </a:lnTo>
                  <a:lnTo>
                    <a:pt x="14295" y="4408"/>
                  </a:lnTo>
                  <a:lnTo>
                    <a:pt x="14288" y="4394"/>
                  </a:lnTo>
                  <a:lnTo>
                    <a:pt x="14279" y="4380"/>
                  </a:lnTo>
                  <a:lnTo>
                    <a:pt x="14271" y="4367"/>
                  </a:lnTo>
                  <a:lnTo>
                    <a:pt x="14260" y="4354"/>
                  </a:lnTo>
                  <a:lnTo>
                    <a:pt x="14248" y="4343"/>
                  </a:lnTo>
                  <a:lnTo>
                    <a:pt x="14241" y="4336"/>
                  </a:lnTo>
                  <a:lnTo>
                    <a:pt x="14233" y="4331"/>
                  </a:lnTo>
                  <a:lnTo>
                    <a:pt x="14224" y="4325"/>
                  </a:lnTo>
                  <a:lnTo>
                    <a:pt x="14215" y="4321"/>
                  </a:lnTo>
                  <a:lnTo>
                    <a:pt x="14194" y="4311"/>
                  </a:lnTo>
                  <a:lnTo>
                    <a:pt x="14170" y="4304"/>
                  </a:lnTo>
                  <a:lnTo>
                    <a:pt x="14160" y="4301"/>
                  </a:lnTo>
                  <a:lnTo>
                    <a:pt x="14151" y="4296"/>
                  </a:lnTo>
                  <a:lnTo>
                    <a:pt x="14145" y="4293"/>
                  </a:lnTo>
                  <a:lnTo>
                    <a:pt x="14139" y="4289"/>
                  </a:lnTo>
                  <a:lnTo>
                    <a:pt x="14136" y="4285"/>
                  </a:lnTo>
                  <a:lnTo>
                    <a:pt x="14134" y="4280"/>
                  </a:lnTo>
                  <a:lnTo>
                    <a:pt x="14133" y="4276"/>
                  </a:lnTo>
                  <a:lnTo>
                    <a:pt x="14134" y="4271"/>
                  </a:lnTo>
                  <a:lnTo>
                    <a:pt x="14137" y="4259"/>
                  </a:lnTo>
                  <a:lnTo>
                    <a:pt x="14143" y="4248"/>
                  </a:lnTo>
                  <a:lnTo>
                    <a:pt x="14149" y="4238"/>
                  </a:lnTo>
                  <a:lnTo>
                    <a:pt x="14157" y="4230"/>
                  </a:lnTo>
                  <a:lnTo>
                    <a:pt x="14165" y="4222"/>
                  </a:lnTo>
                  <a:lnTo>
                    <a:pt x="14175" y="4215"/>
                  </a:lnTo>
                  <a:lnTo>
                    <a:pt x="14186" y="4209"/>
                  </a:lnTo>
                  <a:lnTo>
                    <a:pt x="14198" y="4203"/>
                  </a:lnTo>
                  <a:lnTo>
                    <a:pt x="14209" y="4199"/>
                  </a:lnTo>
                  <a:lnTo>
                    <a:pt x="14221" y="4194"/>
                  </a:lnTo>
                  <a:lnTo>
                    <a:pt x="14233" y="4191"/>
                  </a:lnTo>
                  <a:lnTo>
                    <a:pt x="14246" y="4188"/>
                  </a:lnTo>
                  <a:lnTo>
                    <a:pt x="14268" y="4183"/>
                  </a:lnTo>
                  <a:lnTo>
                    <a:pt x="14291" y="4180"/>
                  </a:lnTo>
                  <a:lnTo>
                    <a:pt x="14300" y="4180"/>
                  </a:lnTo>
                  <a:lnTo>
                    <a:pt x="14308" y="4179"/>
                  </a:lnTo>
                  <a:lnTo>
                    <a:pt x="14318" y="4178"/>
                  </a:lnTo>
                  <a:lnTo>
                    <a:pt x="14325" y="4177"/>
                  </a:lnTo>
                  <a:lnTo>
                    <a:pt x="14325" y="4171"/>
                  </a:lnTo>
                  <a:lnTo>
                    <a:pt x="14327" y="4163"/>
                  </a:lnTo>
                  <a:lnTo>
                    <a:pt x="14318" y="4164"/>
                  </a:lnTo>
                  <a:lnTo>
                    <a:pt x="14309" y="4165"/>
                  </a:lnTo>
                  <a:lnTo>
                    <a:pt x="14299" y="4166"/>
                  </a:lnTo>
                  <a:lnTo>
                    <a:pt x="14289" y="4167"/>
                  </a:lnTo>
                  <a:lnTo>
                    <a:pt x="14265" y="4171"/>
                  </a:lnTo>
                  <a:lnTo>
                    <a:pt x="14239" y="4176"/>
                  </a:lnTo>
                  <a:lnTo>
                    <a:pt x="14227" y="4179"/>
                  </a:lnTo>
                  <a:lnTo>
                    <a:pt x="14214" y="4183"/>
                  </a:lnTo>
                  <a:lnTo>
                    <a:pt x="14201" y="4188"/>
                  </a:lnTo>
                  <a:lnTo>
                    <a:pt x="14188" y="4193"/>
                  </a:lnTo>
                  <a:lnTo>
                    <a:pt x="14176" y="4200"/>
                  </a:lnTo>
                  <a:lnTo>
                    <a:pt x="14165" y="4206"/>
                  </a:lnTo>
                  <a:lnTo>
                    <a:pt x="14155" y="4214"/>
                  </a:lnTo>
                  <a:lnTo>
                    <a:pt x="14145" y="4223"/>
                  </a:lnTo>
                  <a:lnTo>
                    <a:pt x="14136" y="4233"/>
                  </a:lnTo>
                  <a:lnTo>
                    <a:pt x="14130" y="4244"/>
                  </a:lnTo>
                  <a:lnTo>
                    <a:pt x="14124" y="4255"/>
                  </a:lnTo>
                  <a:lnTo>
                    <a:pt x="14121" y="4268"/>
                  </a:lnTo>
                  <a:lnTo>
                    <a:pt x="14120" y="4276"/>
                  </a:lnTo>
                  <a:lnTo>
                    <a:pt x="14120" y="4282"/>
                  </a:lnTo>
                  <a:lnTo>
                    <a:pt x="14123" y="4289"/>
                  </a:lnTo>
                  <a:lnTo>
                    <a:pt x="14128" y="4295"/>
                  </a:lnTo>
                  <a:lnTo>
                    <a:pt x="14134" y="4302"/>
                  </a:lnTo>
                  <a:lnTo>
                    <a:pt x="14142" y="4307"/>
                  </a:lnTo>
                  <a:lnTo>
                    <a:pt x="14152" y="4312"/>
                  </a:lnTo>
                  <a:lnTo>
                    <a:pt x="14166" y="4317"/>
                  </a:lnTo>
                  <a:lnTo>
                    <a:pt x="14189" y="4324"/>
                  </a:lnTo>
                  <a:lnTo>
                    <a:pt x="14208" y="4333"/>
                  </a:lnTo>
                  <a:lnTo>
                    <a:pt x="14217" y="4337"/>
                  </a:lnTo>
                  <a:lnTo>
                    <a:pt x="14225" y="4341"/>
                  </a:lnTo>
                  <a:lnTo>
                    <a:pt x="14233" y="4347"/>
                  </a:lnTo>
                  <a:lnTo>
                    <a:pt x="14239" y="4352"/>
                  </a:lnTo>
                  <a:lnTo>
                    <a:pt x="14251" y="4364"/>
                  </a:lnTo>
                  <a:lnTo>
                    <a:pt x="14261" y="4377"/>
                  </a:lnTo>
                  <a:lnTo>
                    <a:pt x="14271" y="4390"/>
                  </a:lnTo>
                  <a:lnTo>
                    <a:pt x="14278" y="4404"/>
                  </a:lnTo>
                  <a:lnTo>
                    <a:pt x="14287" y="4418"/>
                  </a:lnTo>
                  <a:lnTo>
                    <a:pt x="14295" y="4431"/>
                  </a:lnTo>
                  <a:lnTo>
                    <a:pt x="14305" y="4444"/>
                  </a:lnTo>
                  <a:lnTo>
                    <a:pt x="14316" y="4456"/>
                  </a:lnTo>
                  <a:lnTo>
                    <a:pt x="14321" y="4461"/>
                  </a:lnTo>
                  <a:lnTo>
                    <a:pt x="14324" y="4465"/>
                  </a:lnTo>
                  <a:lnTo>
                    <a:pt x="14328" y="4470"/>
                  </a:lnTo>
                  <a:lnTo>
                    <a:pt x="14330" y="4478"/>
                  </a:lnTo>
                  <a:lnTo>
                    <a:pt x="14332" y="4489"/>
                  </a:lnTo>
                  <a:lnTo>
                    <a:pt x="14332" y="4503"/>
                  </a:lnTo>
                  <a:lnTo>
                    <a:pt x="14332" y="4520"/>
                  </a:lnTo>
                  <a:lnTo>
                    <a:pt x="14331" y="4544"/>
                  </a:lnTo>
                  <a:lnTo>
                    <a:pt x="14329" y="4567"/>
                  </a:lnTo>
                  <a:lnTo>
                    <a:pt x="14325" y="4591"/>
                  </a:lnTo>
                  <a:lnTo>
                    <a:pt x="14320" y="4616"/>
                  </a:lnTo>
                  <a:lnTo>
                    <a:pt x="14315" y="4638"/>
                  </a:lnTo>
                  <a:lnTo>
                    <a:pt x="14310" y="4650"/>
                  </a:lnTo>
                  <a:lnTo>
                    <a:pt x="14306" y="4661"/>
                  </a:lnTo>
                  <a:lnTo>
                    <a:pt x="14301" y="4673"/>
                  </a:lnTo>
                  <a:lnTo>
                    <a:pt x="14295" y="4682"/>
                  </a:lnTo>
                  <a:lnTo>
                    <a:pt x="14289" y="4693"/>
                  </a:lnTo>
                  <a:lnTo>
                    <a:pt x="14281" y="4703"/>
                  </a:lnTo>
                  <a:lnTo>
                    <a:pt x="14273" y="4711"/>
                  </a:lnTo>
                  <a:lnTo>
                    <a:pt x="14264" y="4720"/>
                  </a:lnTo>
                  <a:lnTo>
                    <a:pt x="14258" y="4726"/>
                  </a:lnTo>
                  <a:lnTo>
                    <a:pt x="14252" y="4735"/>
                  </a:lnTo>
                  <a:lnTo>
                    <a:pt x="14249" y="4743"/>
                  </a:lnTo>
                  <a:lnTo>
                    <a:pt x="14246" y="4753"/>
                  </a:lnTo>
                  <a:lnTo>
                    <a:pt x="14244" y="4774"/>
                  </a:lnTo>
                  <a:lnTo>
                    <a:pt x="14243" y="4796"/>
                  </a:lnTo>
                  <a:lnTo>
                    <a:pt x="14242" y="4819"/>
                  </a:lnTo>
                  <a:lnTo>
                    <a:pt x="14238" y="4841"/>
                  </a:lnTo>
                  <a:lnTo>
                    <a:pt x="14236" y="4852"/>
                  </a:lnTo>
                  <a:lnTo>
                    <a:pt x="14232" y="4863"/>
                  </a:lnTo>
                  <a:lnTo>
                    <a:pt x="14227" y="4872"/>
                  </a:lnTo>
                  <a:lnTo>
                    <a:pt x="14219" y="4881"/>
                  </a:lnTo>
                  <a:lnTo>
                    <a:pt x="14219" y="4881"/>
                  </a:lnTo>
                  <a:lnTo>
                    <a:pt x="14208" y="4893"/>
                  </a:lnTo>
                  <a:lnTo>
                    <a:pt x="14196" y="4906"/>
                  </a:lnTo>
                  <a:lnTo>
                    <a:pt x="14186" y="4916"/>
                  </a:lnTo>
                  <a:lnTo>
                    <a:pt x="14175" y="4927"/>
                  </a:lnTo>
                  <a:lnTo>
                    <a:pt x="14164" y="4938"/>
                  </a:lnTo>
                  <a:lnTo>
                    <a:pt x="14155" y="4950"/>
                  </a:lnTo>
                  <a:lnTo>
                    <a:pt x="14144" y="4964"/>
                  </a:lnTo>
                  <a:lnTo>
                    <a:pt x="14135" y="4978"/>
                  </a:lnTo>
                  <a:lnTo>
                    <a:pt x="14132" y="4985"/>
                  </a:lnTo>
                  <a:lnTo>
                    <a:pt x="14130" y="4992"/>
                  </a:lnTo>
                  <a:lnTo>
                    <a:pt x="14128" y="4999"/>
                  </a:lnTo>
                  <a:lnTo>
                    <a:pt x="14126" y="5006"/>
                  </a:lnTo>
                  <a:lnTo>
                    <a:pt x="14126" y="5013"/>
                  </a:lnTo>
                  <a:lnTo>
                    <a:pt x="14126" y="5020"/>
                  </a:lnTo>
                  <a:lnTo>
                    <a:pt x="14128" y="5026"/>
                  </a:lnTo>
                  <a:lnTo>
                    <a:pt x="14130" y="5034"/>
                  </a:lnTo>
                  <a:lnTo>
                    <a:pt x="14134" y="5040"/>
                  </a:lnTo>
                  <a:lnTo>
                    <a:pt x="14138" y="5047"/>
                  </a:lnTo>
                  <a:lnTo>
                    <a:pt x="14145" y="5053"/>
                  </a:lnTo>
                  <a:lnTo>
                    <a:pt x="14151" y="5059"/>
                  </a:lnTo>
                  <a:lnTo>
                    <a:pt x="14161" y="5068"/>
                  </a:lnTo>
                  <a:lnTo>
                    <a:pt x="14166" y="5076"/>
                  </a:lnTo>
                  <a:lnTo>
                    <a:pt x="14171" y="5082"/>
                  </a:lnTo>
                  <a:lnTo>
                    <a:pt x="14173" y="5088"/>
                  </a:lnTo>
                  <a:lnTo>
                    <a:pt x="14174" y="5094"/>
                  </a:lnTo>
                  <a:lnTo>
                    <a:pt x="14174" y="5099"/>
                  </a:lnTo>
                  <a:lnTo>
                    <a:pt x="14172" y="5106"/>
                  </a:lnTo>
                  <a:lnTo>
                    <a:pt x="14170" y="5111"/>
                  </a:lnTo>
                  <a:lnTo>
                    <a:pt x="14165" y="5122"/>
                  </a:lnTo>
                  <a:lnTo>
                    <a:pt x="14161" y="5134"/>
                  </a:lnTo>
                  <a:lnTo>
                    <a:pt x="14160" y="5140"/>
                  </a:lnTo>
                  <a:lnTo>
                    <a:pt x="14161" y="5147"/>
                  </a:lnTo>
                  <a:lnTo>
                    <a:pt x="14162" y="5154"/>
                  </a:lnTo>
                  <a:lnTo>
                    <a:pt x="14166" y="5163"/>
                  </a:lnTo>
                  <a:lnTo>
                    <a:pt x="14166" y="5163"/>
                  </a:lnTo>
                  <a:lnTo>
                    <a:pt x="14166" y="5163"/>
                  </a:lnTo>
                  <a:lnTo>
                    <a:pt x="14182" y="5191"/>
                  </a:lnTo>
                  <a:lnTo>
                    <a:pt x="14199" y="5222"/>
                  </a:lnTo>
                  <a:lnTo>
                    <a:pt x="14202" y="5229"/>
                  </a:lnTo>
                  <a:lnTo>
                    <a:pt x="14205" y="5237"/>
                  </a:lnTo>
                  <a:lnTo>
                    <a:pt x="14206" y="5245"/>
                  </a:lnTo>
                  <a:lnTo>
                    <a:pt x="14207" y="5253"/>
                  </a:lnTo>
                  <a:lnTo>
                    <a:pt x="14207" y="5262"/>
                  </a:lnTo>
                  <a:lnTo>
                    <a:pt x="14207" y="5269"/>
                  </a:lnTo>
                  <a:lnTo>
                    <a:pt x="14205" y="5278"/>
                  </a:lnTo>
                  <a:lnTo>
                    <a:pt x="14202" y="5285"/>
                  </a:lnTo>
                  <a:lnTo>
                    <a:pt x="14200" y="5293"/>
                  </a:lnTo>
                  <a:lnTo>
                    <a:pt x="14199" y="5300"/>
                  </a:lnTo>
                  <a:lnTo>
                    <a:pt x="14198" y="5308"/>
                  </a:lnTo>
                  <a:lnTo>
                    <a:pt x="14199" y="5315"/>
                  </a:lnTo>
                  <a:lnTo>
                    <a:pt x="14202" y="5329"/>
                  </a:lnTo>
                  <a:lnTo>
                    <a:pt x="14206" y="5343"/>
                  </a:lnTo>
                  <a:lnTo>
                    <a:pt x="14208" y="5351"/>
                  </a:lnTo>
                  <a:lnTo>
                    <a:pt x="14210" y="5357"/>
                  </a:lnTo>
                  <a:lnTo>
                    <a:pt x="14212" y="5364"/>
                  </a:lnTo>
                  <a:lnTo>
                    <a:pt x="14212" y="5370"/>
                  </a:lnTo>
                  <a:lnTo>
                    <a:pt x="14210" y="5378"/>
                  </a:lnTo>
                  <a:lnTo>
                    <a:pt x="14208" y="5384"/>
                  </a:lnTo>
                  <a:lnTo>
                    <a:pt x="14205" y="5389"/>
                  </a:lnTo>
                  <a:lnTo>
                    <a:pt x="14200" y="5396"/>
                  </a:lnTo>
                  <a:lnTo>
                    <a:pt x="14189" y="5408"/>
                  </a:lnTo>
                  <a:lnTo>
                    <a:pt x="14180" y="5420"/>
                  </a:lnTo>
                  <a:lnTo>
                    <a:pt x="14173" y="5431"/>
                  </a:lnTo>
                  <a:lnTo>
                    <a:pt x="14167" y="5443"/>
                  </a:lnTo>
                  <a:lnTo>
                    <a:pt x="14158" y="5467"/>
                  </a:lnTo>
                  <a:lnTo>
                    <a:pt x="14149" y="5489"/>
                  </a:lnTo>
                  <a:lnTo>
                    <a:pt x="14142" y="5513"/>
                  </a:lnTo>
                  <a:lnTo>
                    <a:pt x="14131" y="5536"/>
                  </a:lnTo>
                  <a:lnTo>
                    <a:pt x="14124" y="5547"/>
                  </a:lnTo>
                  <a:lnTo>
                    <a:pt x="14117" y="5559"/>
                  </a:lnTo>
                  <a:lnTo>
                    <a:pt x="14110" y="5570"/>
                  </a:lnTo>
                  <a:lnTo>
                    <a:pt x="14102" y="5581"/>
                  </a:lnTo>
                  <a:lnTo>
                    <a:pt x="14094" y="5591"/>
                  </a:lnTo>
                  <a:lnTo>
                    <a:pt x="14086" y="5601"/>
                  </a:lnTo>
                  <a:lnTo>
                    <a:pt x="14076" y="5610"/>
                  </a:lnTo>
                  <a:lnTo>
                    <a:pt x="14066" y="5618"/>
                  </a:lnTo>
                  <a:lnTo>
                    <a:pt x="14057" y="5626"/>
                  </a:lnTo>
                  <a:lnTo>
                    <a:pt x="14046" y="5632"/>
                  </a:lnTo>
                  <a:lnTo>
                    <a:pt x="14035" y="5637"/>
                  </a:lnTo>
                  <a:lnTo>
                    <a:pt x="14024" y="5641"/>
                  </a:lnTo>
                  <a:lnTo>
                    <a:pt x="14028" y="5654"/>
                  </a:lnTo>
                  <a:lnTo>
                    <a:pt x="14040" y="5650"/>
                  </a:lnTo>
                  <a:lnTo>
                    <a:pt x="14051" y="5644"/>
                  </a:lnTo>
                  <a:lnTo>
                    <a:pt x="14062" y="5637"/>
                  </a:lnTo>
                  <a:lnTo>
                    <a:pt x="14074" y="5629"/>
                  </a:lnTo>
                  <a:lnTo>
                    <a:pt x="14084" y="5619"/>
                  </a:lnTo>
                  <a:lnTo>
                    <a:pt x="14094" y="5610"/>
                  </a:lnTo>
                  <a:lnTo>
                    <a:pt x="14103" y="5599"/>
                  </a:lnTo>
                  <a:lnTo>
                    <a:pt x="14113" y="5588"/>
                  </a:lnTo>
                  <a:lnTo>
                    <a:pt x="14121" y="5576"/>
                  </a:lnTo>
                  <a:lnTo>
                    <a:pt x="14129" y="5565"/>
                  </a:lnTo>
                  <a:lnTo>
                    <a:pt x="14136" y="5553"/>
                  </a:lnTo>
                  <a:lnTo>
                    <a:pt x="14143" y="5540"/>
                  </a:lnTo>
                  <a:lnTo>
                    <a:pt x="14155" y="5516"/>
                  </a:lnTo>
                  <a:lnTo>
                    <a:pt x="14162" y="5494"/>
                  </a:lnTo>
                  <a:close/>
                  <a:moveTo>
                    <a:pt x="10828" y="826"/>
                  </a:moveTo>
                  <a:lnTo>
                    <a:pt x="10827" y="823"/>
                  </a:lnTo>
                  <a:lnTo>
                    <a:pt x="10826" y="820"/>
                  </a:lnTo>
                  <a:lnTo>
                    <a:pt x="10827" y="819"/>
                  </a:lnTo>
                  <a:lnTo>
                    <a:pt x="10827" y="817"/>
                  </a:lnTo>
                  <a:lnTo>
                    <a:pt x="10830" y="816"/>
                  </a:lnTo>
                  <a:lnTo>
                    <a:pt x="10832" y="816"/>
                  </a:lnTo>
                  <a:lnTo>
                    <a:pt x="10835" y="815"/>
                  </a:lnTo>
                  <a:lnTo>
                    <a:pt x="10839" y="815"/>
                  </a:lnTo>
                  <a:lnTo>
                    <a:pt x="10839" y="815"/>
                  </a:lnTo>
                  <a:lnTo>
                    <a:pt x="10821" y="809"/>
                  </a:lnTo>
                  <a:lnTo>
                    <a:pt x="10798" y="802"/>
                  </a:lnTo>
                  <a:lnTo>
                    <a:pt x="10788" y="799"/>
                  </a:lnTo>
                  <a:lnTo>
                    <a:pt x="10777" y="798"/>
                  </a:lnTo>
                  <a:lnTo>
                    <a:pt x="10772" y="799"/>
                  </a:lnTo>
                  <a:lnTo>
                    <a:pt x="10767" y="799"/>
                  </a:lnTo>
                  <a:lnTo>
                    <a:pt x="10763" y="800"/>
                  </a:lnTo>
                  <a:lnTo>
                    <a:pt x="10759" y="802"/>
                  </a:lnTo>
                  <a:lnTo>
                    <a:pt x="10758" y="791"/>
                  </a:lnTo>
                  <a:lnTo>
                    <a:pt x="10759" y="783"/>
                  </a:lnTo>
                  <a:lnTo>
                    <a:pt x="10761" y="774"/>
                  </a:lnTo>
                  <a:lnTo>
                    <a:pt x="10764" y="767"/>
                  </a:lnTo>
                  <a:lnTo>
                    <a:pt x="10767" y="760"/>
                  </a:lnTo>
                  <a:lnTo>
                    <a:pt x="10773" y="755"/>
                  </a:lnTo>
                  <a:lnTo>
                    <a:pt x="10778" y="751"/>
                  </a:lnTo>
                  <a:lnTo>
                    <a:pt x="10785" y="746"/>
                  </a:lnTo>
                  <a:lnTo>
                    <a:pt x="10792" y="743"/>
                  </a:lnTo>
                  <a:lnTo>
                    <a:pt x="10799" y="741"/>
                  </a:lnTo>
                  <a:lnTo>
                    <a:pt x="10808" y="739"/>
                  </a:lnTo>
                  <a:lnTo>
                    <a:pt x="10817" y="738"/>
                  </a:lnTo>
                  <a:lnTo>
                    <a:pt x="10825" y="738"/>
                  </a:lnTo>
                  <a:lnTo>
                    <a:pt x="10834" y="738"/>
                  </a:lnTo>
                  <a:lnTo>
                    <a:pt x="10844" y="739"/>
                  </a:lnTo>
                  <a:lnTo>
                    <a:pt x="10852" y="741"/>
                  </a:lnTo>
                  <a:lnTo>
                    <a:pt x="10852" y="739"/>
                  </a:lnTo>
                  <a:lnTo>
                    <a:pt x="10853" y="738"/>
                  </a:lnTo>
                  <a:lnTo>
                    <a:pt x="10855" y="736"/>
                  </a:lnTo>
                  <a:lnTo>
                    <a:pt x="10858" y="733"/>
                  </a:lnTo>
                  <a:lnTo>
                    <a:pt x="10861" y="731"/>
                  </a:lnTo>
                  <a:lnTo>
                    <a:pt x="10863" y="729"/>
                  </a:lnTo>
                  <a:lnTo>
                    <a:pt x="10846" y="726"/>
                  </a:lnTo>
                  <a:lnTo>
                    <a:pt x="10828" y="724"/>
                  </a:lnTo>
                  <a:lnTo>
                    <a:pt x="10821" y="724"/>
                  </a:lnTo>
                  <a:lnTo>
                    <a:pt x="10812" y="724"/>
                  </a:lnTo>
                  <a:lnTo>
                    <a:pt x="10805" y="725"/>
                  </a:lnTo>
                  <a:lnTo>
                    <a:pt x="10797" y="727"/>
                  </a:lnTo>
                  <a:lnTo>
                    <a:pt x="10790" y="729"/>
                  </a:lnTo>
                  <a:lnTo>
                    <a:pt x="10782" y="732"/>
                  </a:lnTo>
                  <a:lnTo>
                    <a:pt x="10776" y="737"/>
                  </a:lnTo>
                  <a:lnTo>
                    <a:pt x="10769" y="741"/>
                  </a:lnTo>
                  <a:lnTo>
                    <a:pt x="10764" y="746"/>
                  </a:lnTo>
                  <a:lnTo>
                    <a:pt x="10758" y="753"/>
                  </a:lnTo>
                  <a:lnTo>
                    <a:pt x="10753" y="760"/>
                  </a:lnTo>
                  <a:lnTo>
                    <a:pt x="10748" y="768"/>
                  </a:lnTo>
                  <a:lnTo>
                    <a:pt x="10744" y="758"/>
                  </a:lnTo>
                  <a:lnTo>
                    <a:pt x="10739" y="748"/>
                  </a:lnTo>
                  <a:lnTo>
                    <a:pt x="10735" y="739"/>
                  </a:lnTo>
                  <a:lnTo>
                    <a:pt x="10731" y="728"/>
                  </a:lnTo>
                  <a:lnTo>
                    <a:pt x="10727" y="719"/>
                  </a:lnTo>
                  <a:lnTo>
                    <a:pt x="10725" y="711"/>
                  </a:lnTo>
                  <a:lnTo>
                    <a:pt x="10724" y="702"/>
                  </a:lnTo>
                  <a:lnTo>
                    <a:pt x="10723" y="694"/>
                  </a:lnTo>
                  <a:lnTo>
                    <a:pt x="10723" y="685"/>
                  </a:lnTo>
                  <a:lnTo>
                    <a:pt x="10724" y="677"/>
                  </a:lnTo>
                  <a:lnTo>
                    <a:pt x="10725" y="669"/>
                  </a:lnTo>
                  <a:lnTo>
                    <a:pt x="10727" y="661"/>
                  </a:lnTo>
                  <a:lnTo>
                    <a:pt x="10731" y="653"/>
                  </a:lnTo>
                  <a:lnTo>
                    <a:pt x="10734" y="645"/>
                  </a:lnTo>
                  <a:lnTo>
                    <a:pt x="10742" y="627"/>
                  </a:lnTo>
                  <a:lnTo>
                    <a:pt x="10752" y="609"/>
                  </a:lnTo>
                  <a:lnTo>
                    <a:pt x="10747" y="605"/>
                  </a:lnTo>
                  <a:lnTo>
                    <a:pt x="10741" y="601"/>
                  </a:lnTo>
                  <a:lnTo>
                    <a:pt x="10730" y="623"/>
                  </a:lnTo>
                  <a:lnTo>
                    <a:pt x="10720" y="641"/>
                  </a:lnTo>
                  <a:lnTo>
                    <a:pt x="10717" y="650"/>
                  </a:lnTo>
                  <a:lnTo>
                    <a:pt x="10713" y="659"/>
                  </a:lnTo>
                  <a:lnTo>
                    <a:pt x="10711" y="667"/>
                  </a:lnTo>
                  <a:lnTo>
                    <a:pt x="10709" y="675"/>
                  </a:lnTo>
                  <a:lnTo>
                    <a:pt x="10709" y="684"/>
                  </a:lnTo>
                  <a:lnTo>
                    <a:pt x="10709" y="694"/>
                  </a:lnTo>
                  <a:lnTo>
                    <a:pt x="10709" y="702"/>
                  </a:lnTo>
                  <a:lnTo>
                    <a:pt x="10711" y="712"/>
                  </a:lnTo>
                  <a:lnTo>
                    <a:pt x="10713" y="722"/>
                  </a:lnTo>
                  <a:lnTo>
                    <a:pt x="10718" y="731"/>
                  </a:lnTo>
                  <a:lnTo>
                    <a:pt x="10722" y="743"/>
                  </a:lnTo>
                  <a:lnTo>
                    <a:pt x="10727" y="754"/>
                  </a:lnTo>
                  <a:lnTo>
                    <a:pt x="10732" y="765"/>
                  </a:lnTo>
                  <a:lnTo>
                    <a:pt x="10735" y="773"/>
                  </a:lnTo>
                  <a:lnTo>
                    <a:pt x="10738" y="783"/>
                  </a:lnTo>
                  <a:lnTo>
                    <a:pt x="10740" y="791"/>
                  </a:lnTo>
                  <a:lnTo>
                    <a:pt x="10742" y="810"/>
                  </a:lnTo>
                  <a:lnTo>
                    <a:pt x="10745" y="830"/>
                  </a:lnTo>
                  <a:lnTo>
                    <a:pt x="10745" y="831"/>
                  </a:lnTo>
                  <a:lnTo>
                    <a:pt x="10726" y="816"/>
                  </a:lnTo>
                  <a:lnTo>
                    <a:pt x="10709" y="799"/>
                  </a:lnTo>
                  <a:lnTo>
                    <a:pt x="10692" y="782"/>
                  </a:lnTo>
                  <a:lnTo>
                    <a:pt x="10677" y="762"/>
                  </a:lnTo>
                  <a:lnTo>
                    <a:pt x="10670" y="753"/>
                  </a:lnTo>
                  <a:lnTo>
                    <a:pt x="10664" y="742"/>
                  </a:lnTo>
                  <a:lnTo>
                    <a:pt x="10659" y="731"/>
                  </a:lnTo>
                  <a:lnTo>
                    <a:pt x="10655" y="720"/>
                  </a:lnTo>
                  <a:lnTo>
                    <a:pt x="10652" y="710"/>
                  </a:lnTo>
                  <a:lnTo>
                    <a:pt x="10650" y="697"/>
                  </a:lnTo>
                  <a:lnTo>
                    <a:pt x="10650" y="685"/>
                  </a:lnTo>
                  <a:lnTo>
                    <a:pt x="10651" y="672"/>
                  </a:lnTo>
                  <a:lnTo>
                    <a:pt x="10652" y="655"/>
                  </a:lnTo>
                  <a:lnTo>
                    <a:pt x="10652" y="640"/>
                  </a:lnTo>
                  <a:lnTo>
                    <a:pt x="10651" y="625"/>
                  </a:lnTo>
                  <a:lnTo>
                    <a:pt x="10650" y="612"/>
                  </a:lnTo>
                  <a:lnTo>
                    <a:pt x="10647" y="594"/>
                  </a:lnTo>
                  <a:lnTo>
                    <a:pt x="10645" y="586"/>
                  </a:lnTo>
                  <a:lnTo>
                    <a:pt x="10644" y="587"/>
                  </a:lnTo>
                  <a:lnTo>
                    <a:pt x="10639" y="598"/>
                  </a:lnTo>
                  <a:lnTo>
                    <a:pt x="10636" y="608"/>
                  </a:lnTo>
                  <a:lnTo>
                    <a:pt x="10637" y="621"/>
                  </a:lnTo>
                  <a:lnTo>
                    <a:pt x="10638" y="636"/>
                  </a:lnTo>
                  <a:lnTo>
                    <a:pt x="10638" y="653"/>
                  </a:lnTo>
                  <a:lnTo>
                    <a:pt x="10637" y="670"/>
                  </a:lnTo>
                  <a:lnTo>
                    <a:pt x="10636" y="686"/>
                  </a:lnTo>
                  <a:lnTo>
                    <a:pt x="10637" y="700"/>
                  </a:lnTo>
                  <a:lnTo>
                    <a:pt x="10640" y="715"/>
                  </a:lnTo>
                  <a:lnTo>
                    <a:pt x="10645" y="730"/>
                  </a:lnTo>
                  <a:lnTo>
                    <a:pt x="10650" y="744"/>
                  </a:lnTo>
                  <a:lnTo>
                    <a:pt x="10658" y="757"/>
                  </a:lnTo>
                  <a:lnTo>
                    <a:pt x="10666" y="770"/>
                  </a:lnTo>
                  <a:lnTo>
                    <a:pt x="10675" y="782"/>
                  </a:lnTo>
                  <a:lnTo>
                    <a:pt x="10691" y="799"/>
                  </a:lnTo>
                  <a:lnTo>
                    <a:pt x="10710" y="818"/>
                  </a:lnTo>
                  <a:lnTo>
                    <a:pt x="10729" y="835"/>
                  </a:lnTo>
                  <a:lnTo>
                    <a:pt x="10744" y="848"/>
                  </a:lnTo>
                  <a:lnTo>
                    <a:pt x="10744" y="851"/>
                  </a:lnTo>
                  <a:lnTo>
                    <a:pt x="10742" y="851"/>
                  </a:lnTo>
                  <a:lnTo>
                    <a:pt x="10738" y="848"/>
                  </a:lnTo>
                  <a:lnTo>
                    <a:pt x="10732" y="843"/>
                  </a:lnTo>
                  <a:lnTo>
                    <a:pt x="10722" y="835"/>
                  </a:lnTo>
                  <a:lnTo>
                    <a:pt x="10711" y="826"/>
                  </a:lnTo>
                  <a:lnTo>
                    <a:pt x="10698" y="814"/>
                  </a:lnTo>
                  <a:lnTo>
                    <a:pt x="10686" y="803"/>
                  </a:lnTo>
                  <a:lnTo>
                    <a:pt x="10674" y="794"/>
                  </a:lnTo>
                  <a:lnTo>
                    <a:pt x="10662" y="787"/>
                  </a:lnTo>
                  <a:lnTo>
                    <a:pt x="10662" y="787"/>
                  </a:lnTo>
                  <a:lnTo>
                    <a:pt x="10649" y="781"/>
                  </a:lnTo>
                  <a:lnTo>
                    <a:pt x="10632" y="773"/>
                  </a:lnTo>
                  <a:lnTo>
                    <a:pt x="10608" y="761"/>
                  </a:lnTo>
                  <a:lnTo>
                    <a:pt x="10586" y="749"/>
                  </a:lnTo>
                  <a:lnTo>
                    <a:pt x="10564" y="738"/>
                  </a:lnTo>
                  <a:lnTo>
                    <a:pt x="10544" y="728"/>
                  </a:lnTo>
                  <a:lnTo>
                    <a:pt x="10533" y="724"/>
                  </a:lnTo>
                  <a:lnTo>
                    <a:pt x="10522" y="720"/>
                  </a:lnTo>
                  <a:lnTo>
                    <a:pt x="10511" y="717"/>
                  </a:lnTo>
                  <a:lnTo>
                    <a:pt x="10500" y="715"/>
                  </a:lnTo>
                  <a:lnTo>
                    <a:pt x="10488" y="713"/>
                  </a:lnTo>
                  <a:lnTo>
                    <a:pt x="10475" y="713"/>
                  </a:lnTo>
                  <a:lnTo>
                    <a:pt x="10462" y="713"/>
                  </a:lnTo>
                  <a:lnTo>
                    <a:pt x="10448" y="715"/>
                  </a:lnTo>
                  <a:lnTo>
                    <a:pt x="10449" y="722"/>
                  </a:lnTo>
                  <a:lnTo>
                    <a:pt x="10450" y="728"/>
                  </a:lnTo>
                  <a:lnTo>
                    <a:pt x="10463" y="727"/>
                  </a:lnTo>
                  <a:lnTo>
                    <a:pt x="10476" y="726"/>
                  </a:lnTo>
                  <a:lnTo>
                    <a:pt x="10488" y="727"/>
                  </a:lnTo>
                  <a:lnTo>
                    <a:pt x="10500" y="728"/>
                  </a:lnTo>
                  <a:lnTo>
                    <a:pt x="10510" y="730"/>
                  </a:lnTo>
                  <a:lnTo>
                    <a:pt x="10521" y="733"/>
                  </a:lnTo>
                  <a:lnTo>
                    <a:pt x="10532" y="738"/>
                  </a:lnTo>
                  <a:lnTo>
                    <a:pt x="10541" y="742"/>
                  </a:lnTo>
                  <a:lnTo>
                    <a:pt x="10562" y="752"/>
                  </a:lnTo>
                  <a:lnTo>
                    <a:pt x="10582" y="762"/>
                  </a:lnTo>
                  <a:lnTo>
                    <a:pt x="10604" y="774"/>
                  </a:lnTo>
                  <a:lnTo>
                    <a:pt x="10626" y="785"/>
                  </a:lnTo>
                  <a:lnTo>
                    <a:pt x="10643" y="792"/>
                  </a:lnTo>
                  <a:lnTo>
                    <a:pt x="10656" y="799"/>
                  </a:lnTo>
                  <a:lnTo>
                    <a:pt x="10656" y="799"/>
                  </a:lnTo>
                  <a:lnTo>
                    <a:pt x="10666" y="805"/>
                  </a:lnTo>
                  <a:lnTo>
                    <a:pt x="10678" y="814"/>
                  </a:lnTo>
                  <a:lnTo>
                    <a:pt x="10690" y="825"/>
                  </a:lnTo>
                  <a:lnTo>
                    <a:pt x="10703" y="835"/>
                  </a:lnTo>
                  <a:lnTo>
                    <a:pt x="10719" y="849"/>
                  </a:lnTo>
                  <a:lnTo>
                    <a:pt x="10733" y="860"/>
                  </a:lnTo>
                  <a:lnTo>
                    <a:pt x="10694" y="857"/>
                  </a:lnTo>
                  <a:lnTo>
                    <a:pt x="10651" y="856"/>
                  </a:lnTo>
                  <a:lnTo>
                    <a:pt x="10640" y="856"/>
                  </a:lnTo>
                  <a:lnTo>
                    <a:pt x="10630" y="854"/>
                  </a:lnTo>
                  <a:lnTo>
                    <a:pt x="10620" y="853"/>
                  </a:lnTo>
                  <a:lnTo>
                    <a:pt x="10610" y="851"/>
                  </a:lnTo>
                  <a:lnTo>
                    <a:pt x="10601" y="847"/>
                  </a:lnTo>
                  <a:lnTo>
                    <a:pt x="10592" y="843"/>
                  </a:lnTo>
                  <a:lnTo>
                    <a:pt x="10583" y="839"/>
                  </a:lnTo>
                  <a:lnTo>
                    <a:pt x="10576" y="833"/>
                  </a:lnTo>
                  <a:lnTo>
                    <a:pt x="10576" y="833"/>
                  </a:lnTo>
                  <a:lnTo>
                    <a:pt x="10576" y="833"/>
                  </a:lnTo>
                  <a:lnTo>
                    <a:pt x="10576" y="833"/>
                  </a:lnTo>
                  <a:lnTo>
                    <a:pt x="10567" y="826"/>
                  </a:lnTo>
                  <a:lnTo>
                    <a:pt x="10558" y="819"/>
                  </a:lnTo>
                  <a:lnTo>
                    <a:pt x="10547" y="815"/>
                  </a:lnTo>
                  <a:lnTo>
                    <a:pt x="10537" y="811"/>
                  </a:lnTo>
                  <a:lnTo>
                    <a:pt x="10526" y="809"/>
                  </a:lnTo>
                  <a:lnTo>
                    <a:pt x="10516" y="806"/>
                  </a:lnTo>
                  <a:lnTo>
                    <a:pt x="10505" y="804"/>
                  </a:lnTo>
                  <a:lnTo>
                    <a:pt x="10494" y="803"/>
                  </a:lnTo>
                  <a:lnTo>
                    <a:pt x="10473" y="802"/>
                  </a:lnTo>
                  <a:lnTo>
                    <a:pt x="10450" y="801"/>
                  </a:lnTo>
                  <a:lnTo>
                    <a:pt x="10439" y="800"/>
                  </a:lnTo>
                  <a:lnTo>
                    <a:pt x="10429" y="799"/>
                  </a:lnTo>
                  <a:lnTo>
                    <a:pt x="10418" y="797"/>
                  </a:lnTo>
                  <a:lnTo>
                    <a:pt x="10407" y="794"/>
                  </a:lnTo>
                  <a:lnTo>
                    <a:pt x="10403" y="797"/>
                  </a:lnTo>
                  <a:lnTo>
                    <a:pt x="10400" y="800"/>
                  </a:lnTo>
                  <a:lnTo>
                    <a:pt x="10396" y="804"/>
                  </a:lnTo>
                  <a:lnTo>
                    <a:pt x="10405" y="809"/>
                  </a:lnTo>
                  <a:lnTo>
                    <a:pt x="10415" y="813"/>
                  </a:lnTo>
                  <a:lnTo>
                    <a:pt x="10425" y="815"/>
                  </a:lnTo>
                  <a:lnTo>
                    <a:pt x="10436" y="817"/>
                  </a:lnTo>
                  <a:lnTo>
                    <a:pt x="10458" y="818"/>
                  </a:lnTo>
                  <a:lnTo>
                    <a:pt x="10480" y="818"/>
                  </a:lnTo>
                  <a:lnTo>
                    <a:pt x="10492" y="818"/>
                  </a:lnTo>
                  <a:lnTo>
                    <a:pt x="10503" y="819"/>
                  </a:lnTo>
                  <a:lnTo>
                    <a:pt x="10515" y="820"/>
                  </a:lnTo>
                  <a:lnTo>
                    <a:pt x="10525" y="823"/>
                  </a:lnTo>
                  <a:lnTo>
                    <a:pt x="10536" y="826"/>
                  </a:lnTo>
                  <a:lnTo>
                    <a:pt x="10547" y="830"/>
                  </a:lnTo>
                  <a:lnTo>
                    <a:pt x="10558" y="835"/>
                  </a:lnTo>
                  <a:lnTo>
                    <a:pt x="10567" y="843"/>
                  </a:lnTo>
                  <a:lnTo>
                    <a:pt x="10567" y="843"/>
                  </a:lnTo>
                  <a:lnTo>
                    <a:pt x="10567" y="843"/>
                  </a:lnTo>
                  <a:lnTo>
                    <a:pt x="10576" y="849"/>
                  </a:lnTo>
                  <a:lnTo>
                    <a:pt x="10586" y="855"/>
                  </a:lnTo>
                  <a:lnTo>
                    <a:pt x="10595" y="859"/>
                  </a:lnTo>
                  <a:lnTo>
                    <a:pt x="10606" y="863"/>
                  </a:lnTo>
                  <a:lnTo>
                    <a:pt x="10618" y="866"/>
                  </a:lnTo>
                  <a:lnTo>
                    <a:pt x="10630" y="868"/>
                  </a:lnTo>
                  <a:lnTo>
                    <a:pt x="10643" y="870"/>
                  </a:lnTo>
                  <a:lnTo>
                    <a:pt x="10655" y="871"/>
                  </a:lnTo>
                  <a:lnTo>
                    <a:pt x="10681" y="873"/>
                  </a:lnTo>
                  <a:lnTo>
                    <a:pt x="10706" y="874"/>
                  </a:lnTo>
                  <a:lnTo>
                    <a:pt x="10730" y="875"/>
                  </a:lnTo>
                  <a:lnTo>
                    <a:pt x="10751" y="877"/>
                  </a:lnTo>
                  <a:lnTo>
                    <a:pt x="10755" y="878"/>
                  </a:lnTo>
                  <a:lnTo>
                    <a:pt x="10760" y="881"/>
                  </a:lnTo>
                  <a:lnTo>
                    <a:pt x="10764" y="883"/>
                  </a:lnTo>
                  <a:lnTo>
                    <a:pt x="10768" y="886"/>
                  </a:lnTo>
                  <a:lnTo>
                    <a:pt x="10775" y="894"/>
                  </a:lnTo>
                  <a:lnTo>
                    <a:pt x="10779" y="902"/>
                  </a:lnTo>
                  <a:lnTo>
                    <a:pt x="10783" y="912"/>
                  </a:lnTo>
                  <a:lnTo>
                    <a:pt x="10787" y="921"/>
                  </a:lnTo>
                  <a:lnTo>
                    <a:pt x="10789" y="931"/>
                  </a:lnTo>
                  <a:lnTo>
                    <a:pt x="10790" y="941"/>
                  </a:lnTo>
                  <a:lnTo>
                    <a:pt x="10792" y="948"/>
                  </a:lnTo>
                  <a:lnTo>
                    <a:pt x="10793" y="954"/>
                  </a:lnTo>
                  <a:lnTo>
                    <a:pt x="10796" y="959"/>
                  </a:lnTo>
                  <a:lnTo>
                    <a:pt x="10798" y="962"/>
                  </a:lnTo>
                  <a:lnTo>
                    <a:pt x="10803" y="966"/>
                  </a:lnTo>
                  <a:lnTo>
                    <a:pt x="10806" y="968"/>
                  </a:lnTo>
                  <a:lnTo>
                    <a:pt x="10810" y="969"/>
                  </a:lnTo>
                  <a:lnTo>
                    <a:pt x="10815" y="970"/>
                  </a:lnTo>
                  <a:lnTo>
                    <a:pt x="10823" y="972"/>
                  </a:lnTo>
                  <a:lnTo>
                    <a:pt x="10832" y="973"/>
                  </a:lnTo>
                  <a:lnTo>
                    <a:pt x="10836" y="975"/>
                  </a:lnTo>
                  <a:lnTo>
                    <a:pt x="10840" y="976"/>
                  </a:lnTo>
                  <a:lnTo>
                    <a:pt x="10844" y="980"/>
                  </a:lnTo>
                  <a:lnTo>
                    <a:pt x="10848" y="983"/>
                  </a:lnTo>
                  <a:lnTo>
                    <a:pt x="10852" y="989"/>
                  </a:lnTo>
                  <a:lnTo>
                    <a:pt x="10854" y="996"/>
                  </a:lnTo>
                  <a:lnTo>
                    <a:pt x="10854" y="1002"/>
                  </a:lnTo>
                  <a:lnTo>
                    <a:pt x="10854" y="1007"/>
                  </a:lnTo>
                  <a:lnTo>
                    <a:pt x="10853" y="1014"/>
                  </a:lnTo>
                  <a:lnTo>
                    <a:pt x="10852" y="1021"/>
                  </a:lnTo>
                  <a:lnTo>
                    <a:pt x="10852" y="1029"/>
                  </a:lnTo>
                  <a:lnTo>
                    <a:pt x="10852" y="1038"/>
                  </a:lnTo>
                  <a:lnTo>
                    <a:pt x="10853" y="1045"/>
                  </a:lnTo>
                  <a:lnTo>
                    <a:pt x="10856" y="1054"/>
                  </a:lnTo>
                  <a:lnTo>
                    <a:pt x="10859" y="1062"/>
                  </a:lnTo>
                  <a:lnTo>
                    <a:pt x="10863" y="1071"/>
                  </a:lnTo>
                  <a:lnTo>
                    <a:pt x="10868" y="1081"/>
                  </a:lnTo>
                  <a:lnTo>
                    <a:pt x="10874" y="1089"/>
                  </a:lnTo>
                  <a:lnTo>
                    <a:pt x="10879" y="1097"/>
                  </a:lnTo>
                  <a:lnTo>
                    <a:pt x="10887" y="1104"/>
                  </a:lnTo>
                  <a:lnTo>
                    <a:pt x="10894" y="1112"/>
                  </a:lnTo>
                  <a:lnTo>
                    <a:pt x="10899" y="1120"/>
                  </a:lnTo>
                  <a:lnTo>
                    <a:pt x="10904" y="1129"/>
                  </a:lnTo>
                  <a:lnTo>
                    <a:pt x="10905" y="1138"/>
                  </a:lnTo>
                  <a:lnTo>
                    <a:pt x="10906" y="1147"/>
                  </a:lnTo>
                  <a:lnTo>
                    <a:pt x="10905" y="1157"/>
                  </a:lnTo>
                  <a:lnTo>
                    <a:pt x="10902" y="1165"/>
                  </a:lnTo>
                  <a:lnTo>
                    <a:pt x="10898" y="1175"/>
                  </a:lnTo>
                  <a:lnTo>
                    <a:pt x="10893" y="1184"/>
                  </a:lnTo>
                  <a:lnTo>
                    <a:pt x="10888" y="1193"/>
                  </a:lnTo>
                  <a:lnTo>
                    <a:pt x="10881" y="1202"/>
                  </a:lnTo>
                  <a:lnTo>
                    <a:pt x="10875" y="1210"/>
                  </a:lnTo>
                  <a:lnTo>
                    <a:pt x="10867" y="1217"/>
                  </a:lnTo>
                  <a:lnTo>
                    <a:pt x="10860" y="1225"/>
                  </a:lnTo>
                  <a:lnTo>
                    <a:pt x="10852" y="1230"/>
                  </a:lnTo>
                  <a:lnTo>
                    <a:pt x="10845" y="1236"/>
                  </a:lnTo>
                  <a:lnTo>
                    <a:pt x="10833" y="1244"/>
                  </a:lnTo>
                  <a:lnTo>
                    <a:pt x="10824" y="1253"/>
                  </a:lnTo>
                  <a:lnTo>
                    <a:pt x="10821" y="1258"/>
                  </a:lnTo>
                  <a:lnTo>
                    <a:pt x="10819" y="1263"/>
                  </a:lnTo>
                  <a:lnTo>
                    <a:pt x="10818" y="1271"/>
                  </a:lnTo>
                  <a:lnTo>
                    <a:pt x="10819" y="1278"/>
                  </a:lnTo>
                  <a:lnTo>
                    <a:pt x="10822" y="1299"/>
                  </a:lnTo>
                  <a:lnTo>
                    <a:pt x="10826" y="1317"/>
                  </a:lnTo>
                  <a:lnTo>
                    <a:pt x="10833" y="1335"/>
                  </a:lnTo>
                  <a:lnTo>
                    <a:pt x="10840" y="1357"/>
                  </a:lnTo>
                  <a:lnTo>
                    <a:pt x="10846" y="1373"/>
                  </a:lnTo>
                  <a:lnTo>
                    <a:pt x="10846" y="1373"/>
                  </a:lnTo>
                  <a:lnTo>
                    <a:pt x="10849" y="1383"/>
                  </a:lnTo>
                  <a:lnTo>
                    <a:pt x="10849" y="1391"/>
                  </a:lnTo>
                  <a:lnTo>
                    <a:pt x="10849" y="1400"/>
                  </a:lnTo>
                  <a:lnTo>
                    <a:pt x="10847" y="1408"/>
                  </a:lnTo>
                  <a:lnTo>
                    <a:pt x="10841" y="1426"/>
                  </a:lnTo>
                  <a:lnTo>
                    <a:pt x="10833" y="1442"/>
                  </a:lnTo>
                  <a:lnTo>
                    <a:pt x="10823" y="1459"/>
                  </a:lnTo>
                  <a:lnTo>
                    <a:pt x="10816" y="1475"/>
                  </a:lnTo>
                  <a:lnTo>
                    <a:pt x="10813" y="1484"/>
                  </a:lnTo>
                  <a:lnTo>
                    <a:pt x="10811" y="1492"/>
                  </a:lnTo>
                  <a:lnTo>
                    <a:pt x="10810" y="1502"/>
                  </a:lnTo>
                  <a:lnTo>
                    <a:pt x="10811" y="1512"/>
                  </a:lnTo>
                  <a:lnTo>
                    <a:pt x="10813" y="1527"/>
                  </a:lnTo>
                  <a:lnTo>
                    <a:pt x="10812" y="1541"/>
                  </a:lnTo>
                  <a:lnTo>
                    <a:pt x="10810" y="1552"/>
                  </a:lnTo>
                  <a:lnTo>
                    <a:pt x="10807" y="1563"/>
                  </a:lnTo>
                  <a:lnTo>
                    <a:pt x="10803" y="1575"/>
                  </a:lnTo>
                  <a:lnTo>
                    <a:pt x="10799" y="1586"/>
                  </a:lnTo>
                  <a:lnTo>
                    <a:pt x="10796" y="1599"/>
                  </a:lnTo>
                  <a:lnTo>
                    <a:pt x="10795" y="1613"/>
                  </a:lnTo>
                  <a:lnTo>
                    <a:pt x="10795" y="1624"/>
                  </a:lnTo>
                  <a:lnTo>
                    <a:pt x="10795" y="1636"/>
                  </a:lnTo>
                  <a:lnTo>
                    <a:pt x="10796" y="1647"/>
                  </a:lnTo>
                  <a:lnTo>
                    <a:pt x="10798" y="1657"/>
                  </a:lnTo>
                  <a:lnTo>
                    <a:pt x="10801" y="1666"/>
                  </a:lnTo>
                  <a:lnTo>
                    <a:pt x="10804" y="1675"/>
                  </a:lnTo>
                  <a:lnTo>
                    <a:pt x="10807" y="1683"/>
                  </a:lnTo>
                  <a:lnTo>
                    <a:pt x="10811" y="1691"/>
                  </a:lnTo>
                  <a:lnTo>
                    <a:pt x="10819" y="1705"/>
                  </a:lnTo>
                  <a:lnTo>
                    <a:pt x="10828" y="1719"/>
                  </a:lnTo>
                  <a:lnTo>
                    <a:pt x="10838" y="1732"/>
                  </a:lnTo>
                  <a:lnTo>
                    <a:pt x="10848" y="1745"/>
                  </a:lnTo>
                  <a:lnTo>
                    <a:pt x="10856" y="1759"/>
                  </a:lnTo>
                  <a:lnTo>
                    <a:pt x="10864" y="1773"/>
                  </a:lnTo>
                  <a:lnTo>
                    <a:pt x="10866" y="1780"/>
                  </a:lnTo>
                  <a:lnTo>
                    <a:pt x="10869" y="1789"/>
                  </a:lnTo>
                  <a:lnTo>
                    <a:pt x="10871" y="1797"/>
                  </a:lnTo>
                  <a:lnTo>
                    <a:pt x="10873" y="1806"/>
                  </a:lnTo>
                  <a:lnTo>
                    <a:pt x="10874" y="1816"/>
                  </a:lnTo>
                  <a:lnTo>
                    <a:pt x="10874" y="1826"/>
                  </a:lnTo>
                  <a:lnTo>
                    <a:pt x="10874" y="1837"/>
                  </a:lnTo>
                  <a:lnTo>
                    <a:pt x="10871" y="1849"/>
                  </a:lnTo>
                  <a:lnTo>
                    <a:pt x="10869" y="1862"/>
                  </a:lnTo>
                  <a:lnTo>
                    <a:pt x="10866" y="1875"/>
                  </a:lnTo>
                  <a:lnTo>
                    <a:pt x="10862" y="1889"/>
                  </a:lnTo>
                  <a:lnTo>
                    <a:pt x="10856" y="1905"/>
                  </a:lnTo>
                  <a:lnTo>
                    <a:pt x="10850" y="1921"/>
                  </a:lnTo>
                  <a:lnTo>
                    <a:pt x="10846" y="1937"/>
                  </a:lnTo>
                  <a:lnTo>
                    <a:pt x="10842" y="1951"/>
                  </a:lnTo>
                  <a:lnTo>
                    <a:pt x="10841" y="1964"/>
                  </a:lnTo>
                  <a:lnTo>
                    <a:pt x="10840" y="1976"/>
                  </a:lnTo>
                  <a:lnTo>
                    <a:pt x="10840" y="1987"/>
                  </a:lnTo>
                  <a:lnTo>
                    <a:pt x="10842" y="1996"/>
                  </a:lnTo>
                  <a:lnTo>
                    <a:pt x="10846" y="2006"/>
                  </a:lnTo>
                  <a:lnTo>
                    <a:pt x="10849" y="2016"/>
                  </a:lnTo>
                  <a:lnTo>
                    <a:pt x="10854" y="2024"/>
                  </a:lnTo>
                  <a:lnTo>
                    <a:pt x="10861" y="2033"/>
                  </a:lnTo>
                  <a:lnTo>
                    <a:pt x="10867" y="2041"/>
                  </a:lnTo>
                  <a:lnTo>
                    <a:pt x="10883" y="2058"/>
                  </a:lnTo>
                  <a:lnTo>
                    <a:pt x="10903" y="2076"/>
                  </a:lnTo>
                  <a:lnTo>
                    <a:pt x="10916" y="2089"/>
                  </a:lnTo>
                  <a:lnTo>
                    <a:pt x="10926" y="2102"/>
                  </a:lnTo>
                  <a:lnTo>
                    <a:pt x="10937" y="2116"/>
                  </a:lnTo>
                  <a:lnTo>
                    <a:pt x="10946" y="2130"/>
                  </a:lnTo>
                  <a:lnTo>
                    <a:pt x="10953" y="2146"/>
                  </a:lnTo>
                  <a:lnTo>
                    <a:pt x="10959" y="2162"/>
                  </a:lnTo>
                  <a:lnTo>
                    <a:pt x="10960" y="2170"/>
                  </a:lnTo>
                  <a:lnTo>
                    <a:pt x="10962" y="2179"/>
                  </a:lnTo>
                  <a:lnTo>
                    <a:pt x="10963" y="2188"/>
                  </a:lnTo>
                  <a:lnTo>
                    <a:pt x="10963" y="2196"/>
                  </a:lnTo>
                  <a:lnTo>
                    <a:pt x="10963" y="2216"/>
                  </a:lnTo>
                  <a:lnTo>
                    <a:pt x="10965" y="2234"/>
                  </a:lnTo>
                  <a:lnTo>
                    <a:pt x="10966" y="2243"/>
                  </a:lnTo>
                  <a:lnTo>
                    <a:pt x="10968" y="2251"/>
                  </a:lnTo>
                  <a:lnTo>
                    <a:pt x="10970" y="2260"/>
                  </a:lnTo>
                  <a:lnTo>
                    <a:pt x="10974" y="2267"/>
                  </a:lnTo>
                  <a:lnTo>
                    <a:pt x="10977" y="2275"/>
                  </a:lnTo>
                  <a:lnTo>
                    <a:pt x="10981" y="2281"/>
                  </a:lnTo>
                  <a:lnTo>
                    <a:pt x="10987" y="2289"/>
                  </a:lnTo>
                  <a:lnTo>
                    <a:pt x="10993" y="2294"/>
                  </a:lnTo>
                  <a:lnTo>
                    <a:pt x="10999" y="2300"/>
                  </a:lnTo>
                  <a:lnTo>
                    <a:pt x="11007" y="2306"/>
                  </a:lnTo>
                  <a:lnTo>
                    <a:pt x="11017" y="2310"/>
                  </a:lnTo>
                  <a:lnTo>
                    <a:pt x="11026" y="2314"/>
                  </a:lnTo>
                  <a:lnTo>
                    <a:pt x="11045" y="2322"/>
                  </a:lnTo>
                  <a:lnTo>
                    <a:pt x="11059" y="2328"/>
                  </a:lnTo>
                  <a:lnTo>
                    <a:pt x="11071" y="2334"/>
                  </a:lnTo>
                  <a:lnTo>
                    <a:pt x="11081" y="2340"/>
                  </a:lnTo>
                  <a:lnTo>
                    <a:pt x="11089" y="2348"/>
                  </a:lnTo>
                  <a:lnTo>
                    <a:pt x="11095" y="2356"/>
                  </a:lnTo>
                  <a:lnTo>
                    <a:pt x="11100" y="2366"/>
                  </a:lnTo>
                  <a:lnTo>
                    <a:pt x="11105" y="2376"/>
                  </a:lnTo>
                  <a:lnTo>
                    <a:pt x="11111" y="2398"/>
                  </a:lnTo>
                  <a:lnTo>
                    <a:pt x="11117" y="2421"/>
                  </a:lnTo>
                  <a:lnTo>
                    <a:pt x="11120" y="2433"/>
                  </a:lnTo>
                  <a:lnTo>
                    <a:pt x="11123" y="2443"/>
                  </a:lnTo>
                  <a:lnTo>
                    <a:pt x="11127" y="2453"/>
                  </a:lnTo>
                  <a:lnTo>
                    <a:pt x="11133" y="2463"/>
                  </a:lnTo>
                  <a:lnTo>
                    <a:pt x="11140" y="2471"/>
                  </a:lnTo>
                  <a:lnTo>
                    <a:pt x="11148" y="2478"/>
                  </a:lnTo>
                  <a:lnTo>
                    <a:pt x="11153" y="2481"/>
                  </a:lnTo>
                  <a:lnTo>
                    <a:pt x="11159" y="2484"/>
                  </a:lnTo>
                  <a:lnTo>
                    <a:pt x="11164" y="2486"/>
                  </a:lnTo>
                  <a:lnTo>
                    <a:pt x="11170" y="2487"/>
                  </a:lnTo>
                  <a:lnTo>
                    <a:pt x="11177" y="2491"/>
                  </a:lnTo>
                  <a:lnTo>
                    <a:pt x="11182" y="2494"/>
                  </a:lnTo>
                  <a:lnTo>
                    <a:pt x="11188" y="2498"/>
                  </a:lnTo>
                  <a:lnTo>
                    <a:pt x="11192" y="2502"/>
                  </a:lnTo>
                  <a:lnTo>
                    <a:pt x="11199" y="2515"/>
                  </a:lnTo>
                  <a:lnTo>
                    <a:pt x="11207" y="2530"/>
                  </a:lnTo>
                  <a:lnTo>
                    <a:pt x="11207" y="2530"/>
                  </a:lnTo>
                  <a:lnTo>
                    <a:pt x="11212" y="2542"/>
                  </a:lnTo>
                  <a:lnTo>
                    <a:pt x="11219" y="2555"/>
                  </a:lnTo>
                  <a:lnTo>
                    <a:pt x="11223" y="2563"/>
                  </a:lnTo>
                  <a:lnTo>
                    <a:pt x="11228" y="2569"/>
                  </a:lnTo>
                  <a:lnTo>
                    <a:pt x="11234" y="2575"/>
                  </a:lnTo>
                  <a:lnTo>
                    <a:pt x="11239" y="2579"/>
                  </a:lnTo>
                  <a:lnTo>
                    <a:pt x="11246" y="2583"/>
                  </a:lnTo>
                  <a:lnTo>
                    <a:pt x="11252" y="2586"/>
                  </a:lnTo>
                  <a:lnTo>
                    <a:pt x="11258" y="2590"/>
                  </a:lnTo>
                  <a:lnTo>
                    <a:pt x="11266" y="2592"/>
                  </a:lnTo>
                  <a:lnTo>
                    <a:pt x="11295" y="2598"/>
                  </a:lnTo>
                  <a:lnTo>
                    <a:pt x="11325" y="2604"/>
                  </a:lnTo>
                  <a:lnTo>
                    <a:pt x="11332" y="2606"/>
                  </a:lnTo>
                  <a:lnTo>
                    <a:pt x="11338" y="2609"/>
                  </a:lnTo>
                  <a:lnTo>
                    <a:pt x="11343" y="2613"/>
                  </a:lnTo>
                  <a:lnTo>
                    <a:pt x="11350" y="2619"/>
                  </a:lnTo>
                  <a:lnTo>
                    <a:pt x="11361" y="2629"/>
                  </a:lnTo>
                  <a:lnTo>
                    <a:pt x="11370" y="2641"/>
                  </a:lnTo>
                  <a:lnTo>
                    <a:pt x="11376" y="2648"/>
                  </a:lnTo>
                  <a:lnTo>
                    <a:pt x="11381" y="2653"/>
                  </a:lnTo>
                  <a:lnTo>
                    <a:pt x="11386" y="2657"/>
                  </a:lnTo>
                  <a:lnTo>
                    <a:pt x="11393" y="2660"/>
                  </a:lnTo>
                  <a:lnTo>
                    <a:pt x="11399" y="2664"/>
                  </a:lnTo>
                  <a:lnTo>
                    <a:pt x="11406" y="2666"/>
                  </a:lnTo>
                  <a:lnTo>
                    <a:pt x="11413" y="2666"/>
                  </a:lnTo>
                  <a:lnTo>
                    <a:pt x="11421" y="2664"/>
                  </a:lnTo>
                  <a:lnTo>
                    <a:pt x="11424" y="2677"/>
                  </a:lnTo>
                  <a:lnTo>
                    <a:pt x="11428" y="2688"/>
                  </a:lnTo>
                  <a:lnTo>
                    <a:pt x="11432" y="2700"/>
                  </a:lnTo>
                  <a:lnTo>
                    <a:pt x="11435" y="2713"/>
                  </a:lnTo>
                  <a:lnTo>
                    <a:pt x="11437" y="2725"/>
                  </a:lnTo>
                  <a:lnTo>
                    <a:pt x="11439" y="2737"/>
                  </a:lnTo>
                  <a:lnTo>
                    <a:pt x="11439" y="2748"/>
                  </a:lnTo>
                  <a:lnTo>
                    <a:pt x="11437" y="2758"/>
                  </a:lnTo>
                  <a:lnTo>
                    <a:pt x="11436" y="2763"/>
                  </a:lnTo>
                  <a:lnTo>
                    <a:pt x="11434" y="2768"/>
                  </a:lnTo>
                  <a:lnTo>
                    <a:pt x="11430" y="2772"/>
                  </a:lnTo>
                  <a:lnTo>
                    <a:pt x="11427" y="2775"/>
                  </a:lnTo>
                  <a:lnTo>
                    <a:pt x="11424" y="2779"/>
                  </a:lnTo>
                  <a:lnTo>
                    <a:pt x="11419" y="2782"/>
                  </a:lnTo>
                  <a:lnTo>
                    <a:pt x="11413" y="2784"/>
                  </a:lnTo>
                  <a:lnTo>
                    <a:pt x="11407" y="2786"/>
                  </a:lnTo>
                  <a:lnTo>
                    <a:pt x="11407" y="2786"/>
                  </a:lnTo>
                  <a:lnTo>
                    <a:pt x="11385" y="2791"/>
                  </a:lnTo>
                  <a:lnTo>
                    <a:pt x="11363" y="2793"/>
                  </a:lnTo>
                  <a:lnTo>
                    <a:pt x="11341" y="2795"/>
                  </a:lnTo>
                  <a:lnTo>
                    <a:pt x="11319" y="2796"/>
                  </a:lnTo>
                  <a:lnTo>
                    <a:pt x="11291" y="2798"/>
                  </a:lnTo>
                  <a:lnTo>
                    <a:pt x="11267" y="2800"/>
                  </a:lnTo>
                  <a:lnTo>
                    <a:pt x="11257" y="2802"/>
                  </a:lnTo>
                  <a:lnTo>
                    <a:pt x="11249" y="2803"/>
                  </a:lnTo>
                  <a:lnTo>
                    <a:pt x="11240" y="2807"/>
                  </a:lnTo>
                  <a:lnTo>
                    <a:pt x="11233" y="2810"/>
                  </a:lnTo>
                  <a:lnTo>
                    <a:pt x="11225" y="2813"/>
                  </a:lnTo>
                  <a:lnTo>
                    <a:pt x="11219" y="2817"/>
                  </a:lnTo>
                  <a:lnTo>
                    <a:pt x="11211" y="2823"/>
                  </a:lnTo>
                  <a:lnTo>
                    <a:pt x="11205" y="2828"/>
                  </a:lnTo>
                  <a:lnTo>
                    <a:pt x="11190" y="2842"/>
                  </a:lnTo>
                  <a:lnTo>
                    <a:pt x="11172" y="2860"/>
                  </a:lnTo>
                  <a:lnTo>
                    <a:pt x="11163" y="2870"/>
                  </a:lnTo>
                  <a:lnTo>
                    <a:pt x="11153" y="2879"/>
                  </a:lnTo>
                  <a:lnTo>
                    <a:pt x="11143" y="2885"/>
                  </a:lnTo>
                  <a:lnTo>
                    <a:pt x="11134" y="2892"/>
                  </a:lnTo>
                  <a:lnTo>
                    <a:pt x="11116" y="2903"/>
                  </a:lnTo>
                  <a:lnTo>
                    <a:pt x="11095" y="2918"/>
                  </a:lnTo>
                  <a:lnTo>
                    <a:pt x="11088" y="2924"/>
                  </a:lnTo>
                  <a:lnTo>
                    <a:pt x="11079" y="2930"/>
                  </a:lnTo>
                  <a:lnTo>
                    <a:pt x="11070" y="2937"/>
                  </a:lnTo>
                  <a:lnTo>
                    <a:pt x="11062" y="2942"/>
                  </a:lnTo>
                  <a:lnTo>
                    <a:pt x="11051" y="2946"/>
                  </a:lnTo>
                  <a:lnTo>
                    <a:pt x="11040" y="2950"/>
                  </a:lnTo>
                  <a:lnTo>
                    <a:pt x="11035" y="2950"/>
                  </a:lnTo>
                  <a:lnTo>
                    <a:pt x="11030" y="2951"/>
                  </a:lnTo>
                  <a:lnTo>
                    <a:pt x="11023" y="2951"/>
                  </a:lnTo>
                  <a:lnTo>
                    <a:pt x="11018" y="2950"/>
                  </a:lnTo>
                  <a:lnTo>
                    <a:pt x="11006" y="2949"/>
                  </a:lnTo>
                  <a:lnTo>
                    <a:pt x="10996" y="2947"/>
                  </a:lnTo>
                  <a:lnTo>
                    <a:pt x="10988" y="2949"/>
                  </a:lnTo>
                  <a:lnTo>
                    <a:pt x="10980" y="2951"/>
                  </a:lnTo>
                  <a:lnTo>
                    <a:pt x="10974" y="2954"/>
                  </a:lnTo>
                  <a:lnTo>
                    <a:pt x="10968" y="2957"/>
                  </a:lnTo>
                  <a:lnTo>
                    <a:pt x="10963" y="2961"/>
                  </a:lnTo>
                  <a:lnTo>
                    <a:pt x="10957" y="2967"/>
                  </a:lnTo>
                  <a:lnTo>
                    <a:pt x="10950" y="2979"/>
                  </a:lnTo>
                  <a:lnTo>
                    <a:pt x="10942" y="2993"/>
                  </a:lnTo>
                  <a:lnTo>
                    <a:pt x="10935" y="3008"/>
                  </a:lnTo>
                  <a:lnTo>
                    <a:pt x="10927" y="3024"/>
                  </a:lnTo>
                  <a:lnTo>
                    <a:pt x="10924" y="3030"/>
                  </a:lnTo>
                  <a:lnTo>
                    <a:pt x="10920" y="3037"/>
                  </a:lnTo>
                  <a:lnTo>
                    <a:pt x="10914" y="3042"/>
                  </a:lnTo>
                  <a:lnTo>
                    <a:pt x="10910" y="3046"/>
                  </a:lnTo>
                  <a:lnTo>
                    <a:pt x="10899" y="3055"/>
                  </a:lnTo>
                  <a:lnTo>
                    <a:pt x="10888" y="3061"/>
                  </a:lnTo>
                  <a:lnTo>
                    <a:pt x="10876" y="3067"/>
                  </a:lnTo>
                  <a:lnTo>
                    <a:pt x="10862" y="3070"/>
                  </a:lnTo>
                  <a:lnTo>
                    <a:pt x="10849" y="3072"/>
                  </a:lnTo>
                  <a:lnTo>
                    <a:pt x="10834" y="3072"/>
                  </a:lnTo>
                  <a:lnTo>
                    <a:pt x="10823" y="3073"/>
                  </a:lnTo>
                  <a:lnTo>
                    <a:pt x="10811" y="3074"/>
                  </a:lnTo>
                  <a:lnTo>
                    <a:pt x="10799" y="3076"/>
                  </a:lnTo>
                  <a:lnTo>
                    <a:pt x="10788" y="3080"/>
                  </a:lnTo>
                  <a:lnTo>
                    <a:pt x="10782" y="3082"/>
                  </a:lnTo>
                  <a:lnTo>
                    <a:pt x="10777" y="3084"/>
                  </a:lnTo>
                  <a:lnTo>
                    <a:pt x="10773" y="3087"/>
                  </a:lnTo>
                  <a:lnTo>
                    <a:pt x="10768" y="3090"/>
                  </a:lnTo>
                  <a:lnTo>
                    <a:pt x="10764" y="3095"/>
                  </a:lnTo>
                  <a:lnTo>
                    <a:pt x="10761" y="3100"/>
                  </a:lnTo>
                  <a:lnTo>
                    <a:pt x="10759" y="3105"/>
                  </a:lnTo>
                  <a:lnTo>
                    <a:pt x="10756" y="3111"/>
                  </a:lnTo>
                  <a:lnTo>
                    <a:pt x="10756" y="3111"/>
                  </a:lnTo>
                  <a:lnTo>
                    <a:pt x="10755" y="3117"/>
                  </a:lnTo>
                  <a:lnTo>
                    <a:pt x="10753" y="3124"/>
                  </a:lnTo>
                  <a:lnTo>
                    <a:pt x="10748" y="3134"/>
                  </a:lnTo>
                  <a:lnTo>
                    <a:pt x="10740" y="3144"/>
                  </a:lnTo>
                  <a:lnTo>
                    <a:pt x="10733" y="3154"/>
                  </a:lnTo>
                  <a:lnTo>
                    <a:pt x="10723" y="3161"/>
                  </a:lnTo>
                  <a:lnTo>
                    <a:pt x="10702" y="3176"/>
                  </a:lnTo>
                  <a:lnTo>
                    <a:pt x="10679" y="3189"/>
                  </a:lnTo>
                  <a:lnTo>
                    <a:pt x="10667" y="3197"/>
                  </a:lnTo>
                  <a:lnTo>
                    <a:pt x="10658" y="3203"/>
                  </a:lnTo>
                  <a:lnTo>
                    <a:pt x="10647" y="3211"/>
                  </a:lnTo>
                  <a:lnTo>
                    <a:pt x="10638" y="3218"/>
                  </a:lnTo>
                  <a:lnTo>
                    <a:pt x="10631" y="3226"/>
                  </a:lnTo>
                  <a:lnTo>
                    <a:pt x="10625" y="3236"/>
                  </a:lnTo>
                  <a:lnTo>
                    <a:pt x="10623" y="3240"/>
                  </a:lnTo>
                  <a:lnTo>
                    <a:pt x="10621" y="3245"/>
                  </a:lnTo>
                  <a:lnTo>
                    <a:pt x="10620" y="3251"/>
                  </a:lnTo>
                  <a:lnTo>
                    <a:pt x="10619" y="3257"/>
                  </a:lnTo>
                  <a:lnTo>
                    <a:pt x="10619" y="3267"/>
                  </a:lnTo>
                  <a:lnTo>
                    <a:pt x="10620" y="3279"/>
                  </a:lnTo>
                  <a:lnTo>
                    <a:pt x="10621" y="3289"/>
                  </a:lnTo>
                  <a:lnTo>
                    <a:pt x="10623" y="3301"/>
                  </a:lnTo>
                  <a:lnTo>
                    <a:pt x="10625" y="3314"/>
                  </a:lnTo>
                  <a:lnTo>
                    <a:pt x="10629" y="3326"/>
                  </a:lnTo>
                  <a:lnTo>
                    <a:pt x="10632" y="3338"/>
                  </a:lnTo>
                  <a:lnTo>
                    <a:pt x="10636" y="3349"/>
                  </a:lnTo>
                  <a:lnTo>
                    <a:pt x="10641" y="3361"/>
                  </a:lnTo>
                  <a:lnTo>
                    <a:pt x="10647" y="3373"/>
                  </a:lnTo>
                  <a:lnTo>
                    <a:pt x="10653" y="3384"/>
                  </a:lnTo>
                  <a:lnTo>
                    <a:pt x="10661" y="3394"/>
                  </a:lnTo>
                  <a:lnTo>
                    <a:pt x="10668" y="3402"/>
                  </a:lnTo>
                  <a:lnTo>
                    <a:pt x="10676" y="3411"/>
                  </a:lnTo>
                  <a:lnTo>
                    <a:pt x="10684" y="3417"/>
                  </a:lnTo>
                  <a:lnTo>
                    <a:pt x="10694" y="3423"/>
                  </a:lnTo>
                  <a:lnTo>
                    <a:pt x="10698" y="3426"/>
                  </a:lnTo>
                  <a:lnTo>
                    <a:pt x="10702" y="3429"/>
                  </a:lnTo>
                  <a:lnTo>
                    <a:pt x="10705" y="3432"/>
                  </a:lnTo>
                  <a:lnTo>
                    <a:pt x="10706" y="3435"/>
                  </a:lnTo>
                  <a:lnTo>
                    <a:pt x="10706" y="3440"/>
                  </a:lnTo>
                  <a:lnTo>
                    <a:pt x="10706" y="3443"/>
                  </a:lnTo>
                  <a:lnTo>
                    <a:pt x="10705" y="3447"/>
                  </a:lnTo>
                  <a:lnTo>
                    <a:pt x="10703" y="3452"/>
                  </a:lnTo>
                  <a:lnTo>
                    <a:pt x="10697" y="3458"/>
                  </a:lnTo>
                  <a:lnTo>
                    <a:pt x="10691" y="3466"/>
                  </a:lnTo>
                  <a:lnTo>
                    <a:pt x="10683" y="3471"/>
                  </a:lnTo>
                  <a:lnTo>
                    <a:pt x="10677" y="3475"/>
                  </a:lnTo>
                  <a:lnTo>
                    <a:pt x="10664" y="3479"/>
                  </a:lnTo>
                  <a:lnTo>
                    <a:pt x="10651" y="3484"/>
                  </a:lnTo>
                  <a:lnTo>
                    <a:pt x="10638" y="3486"/>
                  </a:lnTo>
                  <a:lnTo>
                    <a:pt x="10624" y="3487"/>
                  </a:lnTo>
                  <a:lnTo>
                    <a:pt x="10610" y="3488"/>
                  </a:lnTo>
                  <a:lnTo>
                    <a:pt x="10597" y="3487"/>
                  </a:lnTo>
                  <a:lnTo>
                    <a:pt x="10586" y="3486"/>
                  </a:lnTo>
                  <a:lnTo>
                    <a:pt x="10575" y="3485"/>
                  </a:lnTo>
                  <a:lnTo>
                    <a:pt x="10568" y="3484"/>
                  </a:lnTo>
                  <a:lnTo>
                    <a:pt x="10562" y="3482"/>
                  </a:lnTo>
                  <a:lnTo>
                    <a:pt x="10555" y="3478"/>
                  </a:lnTo>
                  <a:lnTo>
                    <a:pt x="10549" y="3475"/>
                  </a:lnTo>
                  <a:lnTo>
                    <a:pt x="10536" y="3468"/>
                  </a:lnTo>
                  <a:lnTo>
                    <a:pt x="10523" y="3458"/>
                  </a:lnTo>
                  <a:lnTo>
                    <a:pt x="10511" y="3447"/>
                  </a:lnTo>
                  <a:lnTo>
                    <a:pt x="10500" y="3436"/>
                  </a:lnTo>
                  <a:lnTo>
                    <a:pt x="10488" y="3426"/>
                  </a:lnTo>
                  <a:lnTo>
                    <a:pt x="10477" y="3414"/>
                  </a:lnTo>
                  <a:lnTo>
                    <a:pt x="10454" y="3389"/>
                  </a:lnTo>
                  <a:lnTo>
                    <a:pt x="10434" y="3366"/>
                  </a:lnTo>
                  <a:lnTo>
                    <a:pt x="10421" y="3351"/>
                  </a:lnTo>
                  <a:lnTo>
                    <a:pt x="10408" y="3335"/>
                  </a:lnTo>
                  <a:lnTo>
                    <a:pt x="10395" y="3321"/>
                  </a:lnTo>
                  <a:lnTo>
                    <a:pt x="10382" y="3309"/>
                  </a:lnTo>
                  <a:lnTo>
                    <a:pt x="10368" y="3299"/>
                  </a:lnTo>
                  <a:lnTo>
                    <a:pt x="10355" y="3290"/>
                  </a:lnTo>
                  <a:lnTo>
                    <a:pt x="10349" y="3287"/>
                  </a:lnTo>
                  <a:lnTo>
                    <a:pt x="10342" y="3285"/>
                  </a:lnTo>
                  <a:lnTo>
                    <a:pt x="10335" y="3284"/>
                  </a:lnTo>
                  <a:lnTo>
                    <a:pt x="10329" y="3283"/>
                  </a:lnTo>
                  <a:lnTo>
                    <a:pt x="10328" y="3283"/>
                  </a:lnTo>
                  <a:lnTo>
                    <a:pt x="10294" y="3281"/>
                  </a:lnTo>
                  <a:lnTo>
                    <a:pt x="10259" y="3279"/>
                  </a:lnTo>
                  <a:lnTo>
                    <a:pt x="10250" y="3280"/>
                  </a:lnTo>
                  <a:lnTo>
                    <a:pt x="10243" y="3282"/>
                  </a:lnTo>
                  <a:lnTo>
                    <a:pt x="10235" y="3284"/>
                  </a:lnTo>
                  <a:lnTo>
                    <a:pt x="10230" y="3288"/>
                  </a:lnTo>
                  <a:lnTo>
                    <a:pt x="10224" y="3294"/>
                  </a:lnTo>
                  <a:lnTo>
                    <a:pt x="10220" y="3301"/>
                  </a:lnTo>
                  <a:lnTo>
                    <a:pt x="10217" y="3310"/>
                  </a:lnTo>
                  <a:lnTo>
                    <a:pt x="10215" y="3320"/>
                  </a:lnTo>
                  <a:lnTo>
                    <a:pt x="10214" y="3330"/>
                  </a:lnTo>
                  <a:lnTo>
                    <a:pt x="10210" y="3339"/>
                  </a:lnTo>
                  <a:lnTo>
                    <a:pt x="10206" y="3346"/>
                  </a:lnTo>
                  <a:lnTo>
                    <a:pt x="10200" y="3353"/>
                  </a:lnTo>
                  <a:lnTo>
                    <a:pt x="10193" y="3358"/>
                  </a:lnTo>
                  <a:lnTo>
                    <a:pt x="10186" y="3363"/>
                  </a:lnTo>
                  <a:lnTo>
                    <a:pt x="10177" y="3367"/>
                  </a:lnTo>
                  <a:lnTo>
                    <a:pt x="10168" y="3370"/>
                  </a:lnTo>
                  <a:lnTo>
                    <a:pt x="10159" y="3372"/>
                  </a:lnTo>
                  <a:lnTo>
                    <a:pt x="10150" y="3372"/>
                  </a:lnTo>
                  <a:lnTo>
                    <a:pt x="10140" y="3372"/>
                  </a:lnTo>
                  <a:lnTo>
                    <a:pt x="10132" y="3372"/>
                  </a:lnTo>
                  <a:lnTo>
                    <a:pt x="10123" y="3370"/>
                  </a:lnTo>
                  <a:lnTo>
                    <a:pt x="10115" y="3367"/>
                  </a:lnTo>
                  <a:lnTo>
                    <a:pt x="10107" y="3363"/>
                  </a:lnTo>
                  <a:lnTo>
                    <a:pt x="10101" y="3358"/>
                  </a:lnTo>
                  <a:lnTo>
                    <a:pt x="10092" y="3351"/>
                  </a:lnTo>
                  <a:lnTo>
                    <a:pt x="10076" y="3338"/>
                  </a:lnTo>
                  <a:lnTo>
                    <a:pt x="10061" y="3325"/>
                  </a:lnTo>
                  <a:lnTo>
                    <a:pt x="10046" y="3315"/>
                  </a:lnTo>
                  <a:lnTo>
                    <a:pt x="10032" y="3309"/>
                  </a:lnTo>
                  <a:lnTo>
                    <a:pt x="10025" y="3306"/>
                  </a:lnTo>
                  <a:lnTo>
                    <a:pt x="10018" y="3304"/>
                  </a:lnTo>
                  <a:lnTo>
                    <a:pt x="10011" y="3304"/>
                  </a:lnTo>
                  <a:lnTo>
                    <a:pt x="10005" y="3305"/>
                  </a:lnTo>
                  <a:lnTo>
                    <a:pt x="9998" y="3308"/>
                  </a:lnTo>
                  <a:lnTo>
                    <a:pt x="9991" y="3311"/>
                  </a:lnTo>
                  <a:lnTo>
                    <a:pt x="9984" y="3315"/>
                  </a:lnTo>
                  <a:lnTo>
                    <a:pt x="9976" y="3320"/>
                  </a:lnTo>
                  <a:lnTo>
                    <a:pt x="9968" y="3327"/>
                  </a:lnTo>
                  <a:lnTo>
                    <a:pt x="9959" y="3334"/>
                  </a:lnTo>
                  <a:lnTo>
                    <a:pt x="9950" y="3340"/>
                  </a:lnTo>
                  <a:lnTo>
                    <a:pt x="9941" y="3345"/>
                  </a:lnTo>
                  <a:lnTo>
                    <a:pt x="9931" y="3349"/>
                  </a:lnTo>
                  <a:lnTo>
                    <a:pt x="9920" y="3354"/>
                  </a:lnTo>
                  <a:lnTo>
                    <a:pt x="9909" y="3356"/>
                  </a:lnTo>
                  <a:lnTo>
                    <a:pt x="9899" y="3357"/>
                  </a:lnTo>
                  <a:lnTo>
                    <a:pt x="9888" y="3356"/>
                  </a:lnTo>
                  <a:lnTo>
                    <a:pt x="9878" y="3354"/>
                  </a:lnTo>
                  <a:lnTo>
                    <a:pt x="9869" y="3351"/>
                  </a:lnTo>
                  <a:lnTo>
                    <a:pt x="9859" y="3345"/>
                  </a:lnTo>
                  <a:lnTo>
                    <a:pt x="9851" y="3339"/>
                  </a:lnTo>
                  <a:lnTo>
                    <a:pt x="9843" y="3331"/>
                  </a:lnTo>
                  <a:lnTo>
                    <a:pt x="9836" y="3324"/>
                  </a:lnTo>
                  <a:lnTo>
                    <a:pt x="9830" y="3315"/>
                  </a:lnTo>
                  <a:lnTo>
                    <a:pt x="9821" y="3301"/>
                  </a:lnTo>
                  <a:lnTo>
                    <a:pt x="9813" y="3289"/>
                  </a:lnTo>
                  <a:lnTo>
                    <a:pt x="9805" y="3277"/>
                  </a:lnTo>
                  <a:lnTo>
                    <a:pt x="9798" y="3268"/>
                  </a:lnTo>
                  <a:lnTo>
                    <a:pt x="9788" y="3255"/>
                  </a:lnTo>
                  <a:lnTo>
                    <a:pt x="9780" y="3244"/>
                  </a:lnTo>
                  <a:lnTo>
                    <a:pt x="9775" y="3233"/>
                  </a:lnTo>
                  <a:lnTo>
                    <a:pt x="9770" y="3225"/>
                  </a:lnTo>
                  <a:lnTo>
                    <a:pt x="9767" y="3215"/>
                  </a:lnTo>
                  <a:lnTo>
                    <a:pt x="9766" y="3206"/>
                  </a:lnTo>
                  <a:lnTo>
                    <a:pt x="9766" y="3196"/>
                  </a:lnTo>
                  <a:lnTo>
                    <a:pt x="9770" y="3185"/>
                  </a:lnTo>
                  <a:lnTo>
                    <a:pt x="9772" y="3175"/>
                  </a:lnTo>
                  <a:lnTo>
                    <a:pt x="9773" y="3167"/>
                  </a:lnTo>
                  <a:lnTo>
                    <a:pt x="9772" y="3158"/>
                  </a:lnTo>
                  <a:lnTo>
                    <a:pt x="9770" y="3152"/>
                  </a:lnTo>
                  <a:lnTo>
                    <a:pt x="9766" y="3144"/>
                  </a:lnTo>
                  <a:lnTo>
                    <a:pt x="9762" y="3139"/>
                  </a:lnTo>
                  <a:lnTo>
                    <a:pt x="9757" y="3132"/>
                  </a:lnTo>
                  <a:lnTo>
                    <a:pt x="9751" y="3126"/>
                  </a:lnTo>
                  <a:lnTo>
                    <a:pt x="9744" y="3117"/>
                  </a:lnTo>
                  <a:lnTo>
                    <a:pt x="9737" y="3108"/>
                  </a:lnTo>
                  <a:lnTo>
                    <a:pt x="9730" y="3097"/>
                  </a:lnTo>
                  <a:lnTo>
                    <a:pt x="9724" y="3085"/>
                  </a:lnTo>
                  <a:lnTo>
                    <a:pt x="9722" y="3080"/>
                  </a:lnTo>
                  <a:lnTo>
                    <a:pt x="9721" y="3073"/>
                  </a:lnTo>
                  <a:lnTo>
                    <a:pt x="9720" y="3068"/>
                  </a:lnTo>
                  <a:lnTo>
                    <a:pt x="9720" y="3062"/>
                  </a:lnTo>
                  <a:lnTo>
                    <a:pt x="9720" y="3057"/>
                  </a:lnTo>
                  <a:lnTo>
                    <a:pt x="9722" y="3052"/>
                  </a:lnTo>
                  <a:lnTo>
                    <a:pt x="9726" y="3046"/>
                  </a:lnTo>
                  <a:lnTo>
                    <a:pt x="9729" y="3042"/>
                  </a:lnTo>
                  <a:lnTo>
                    <a:pt x="9733" y="3039"/>
                  </a:lnTo>
                  <a:lnTo>
                    <a:pt x="9735" y="3036"/>
                  </a:lnTo>
                  <a:lnTo>
                    <a:pt x="9737" y="3031"/>
                  </a:lnTo>
                  <a:lnTo>
                    <a:pt x="9738" y="3027"/>
                  </a:lnTo>
                  <a:lnTo>
                    <a:pt x="9738" y="3022"/>
                  </a:lnTo>
                  <a:lnTo>
                    <a:pt x="9737" y="3016"/>
                  </a:lnTo>
                  <a:lnTo>
                    <a:pt x="9734" y="3009"/>
                  </a:lnTo>
                  <a:lnTo>
                    <a:pt x="9729" y="3000"/>
                  </a:lnTo>
                  <a:lnTo>
                    <a:pt x="9726" y="2994"/>
                  </a:lnTo>
                  <a:lnTo>
                    <a:pt x="9722" y="2988"/>
                  </a:lnTo>
                  <a:lnTo>
                    <a:pt x="9720" y="2982"/>
                  </a:lnTo>
                  <a:lnTo>
                    <a:pt x="9719" y="2975"/>
                  </a:lnTo>
                  <a:lnTo>
                    <a:pt x="9717" y="2961"/>
                  </a:lnTo>
                  <a:lnTo>
                    <a:pt x="9715" y="2949"/>
                  </a:lnTo>
                  <a:lnTo>
                    <a:pt x="9714" y="2937"/>
                  </a:lnTo>
                  <a:lnTo>
                    <a:pt x="9713" y="2925"/>
                  </a:lnTo>
                  <a:lnTo>
                    <a:pt x="9709" y="2915"/>
                  </a:lnTo>
                  <a:lnTo>
                    <a:pt x="9705" y="2906"/>
                  </a:lnTo>
                  <a:lnTo>
                    <a:pt x="9703" y="2902"/>
                  </a:lnTo>
                  <a:lnTo>
                    <a:pt x="9700" y="2898"/>
                  </a:lnTo>
                  <a:lnTo>
                    <a:pt x="9695" y="2895"/>
                  </a:lnTo>
                  <a:lnTo>
                    <a:pt x="9691" y="2893"/>
                  </a:lnTo>
                  <a:lnTo>
                    <a:pt x="9685" y="2890"/>
                  </a:lnTo>
                  <a:lnTo>
                    <a:pt x="9679" y="2889"/>
                  </a:lnTo>
                  <a:lnTo>
                    <a:pt x="9672" y="2888"/>
                  </a:lnTo>
                  <a:lnTo>
                    <a:pt x="9664" y="2887"/>
                  </a:lnTo>
                  <a:lnTo>
                    <a:pt x="9664" y="2887"/>
                  </a:lnTo>
                  <a:lnTo>
                    <a:pt x="9643" y="2887"/>
                  </a:lnTo>
                  <a:lnTo>
                    <a:pt x="9624" y="2886"/>
                  </a:lnTo>
                  <a:lnTo>
                    <a:pt x="9608" y="2885"/>
                  </a:lnTo>
                  <a:lnTo>
                    <a:pt x="9594" y="2881"/>
                  </a:lnTo>
                  <a:lnTo>
                    <a:pt x="9588" y="2879"/>
                  </a:lnTo>
                  <a:lnTo>
                    <a:pt x="9583" y="2875"/>
                  </a:lnTo>
                  <a:lnTo>
                    <a:pt x="9576" y="2872"/>
                  </a:lnTo>
                  <a:lnTo>
                    <a:pt x="9570" y="2868"/>
                  </a:lnTo>
                  <a:lnTo>
                    <a:pt x="9557" y="2857"/>
                  </a:lnTo>
                  <a:lnTo>
                    <a:pt x="9544" y="2842"/>
                  </a:lnTo>
                  <a:lnTo>
                    <a:pt x="9533" y="2852"/>
                  </a:lnTo>
                  <a:lnTo>
                    <a:pt x="9548" y="2867"/>
                  </a:lnTo>
                  <a:lnTo>
                    <a:pt x="9562" y="2879"/>
                  </a:lnTo>
                  <a:lnTo>
                    <a:pt x="9570" y="2884"/>
                  </a:lnTo>
                  <a:lnTo>
                    <a:pt x="9576" y="2887"/>
                  </a:lnTo>
                  <a:lnTo>
                    <a:pt x="9583" y="2892"/>
                  </a:lnTo>
                  <a:lnTo>
                    <a:pt x="9590" y="2894"/>
                  </a:lnTo>
                  <a:lnTo>
                    <a:pt x="9605" y="2898"/>
                  </a:lnTo>
                  <a:lnTo>
                    <a:pt x="9622" y="2900"/>
                  </a:lnTo>
                  <a:lnTo>
                    <a:pt x="9642" y="2901"/>
                  </a:lnTo>
                  <a:lnTo>
                    <a:pt x="9664" y="2901"/>
                  </a:lnTo>
                  <a:lnTo>
                    <a:pt x="9664" y="2901"/>
                  </a:lnTo>
                  <a:lnTo>
                    <a:pt x="9670" y="2901"/>
                  </a:lnTo>
                  <a:lnTo>
                    <a:pt x="9675" y="2902"/>
                  </a:lnTo>
                  <a:lnTo>
                    <a:pt x="9679" y="2903"/>
                  </a:lnTo>
                  <a:lnTo>
                    <a:pt x="9684" y="2904"/>
                  </a:lnTo>
                  <a:lnTo>
                    <a:pt x="9687" y="2907"/>
                  </a:lnTo>
                  <a:lnTo>
                    <a:pt x="9690" y="2910"/>
                  </a:lnTo>
                  <a:lnTo>
                    <a:pt x="9692" y="2912"/>
                  </a:lnTo>
                  <a:lnTo>
                    <a:pt x="9694" y="2915"/>
                  </a:lnTo>
                  <a:lnTo>
                    <a:pt x="9698" y="2923"/>
                  </a:lnTo>
                  <a:lnTo>
                    <a:pt x="9700" y="2931"/>
                  </a:lnTo>
                  <a:lnTo>
                    <a:pt x="9701" y="2940"/>
                  </a:lnTo>
                  <a:lnTo>
                    <a:pt x="9702" y="2950"/>
                  </a:lnTo>
                  <a:lnTo>
                    <a:pt x="9703" y="2965"/>
                  </a:lnTo>
                  <a:lnTo>
                    <a:pt x="9706" y="2979"/>
                  </a:lnTo>
                  <a:lnTo>
                    <a:pt x="9707" y="2986"/>
                  </a:lnTo>
                  <a:lnTo>
                    <a:pt x="9710" y="2994"/>
                  </a:lnTo>
                  <a:lnTo>
                    <a:pt x="9714" y="3000"/>
                  </a:lnTo>
                  <a:lnTo>
                    <a:pt x="9717" y="3007"/>
                  </a:lnTo>
                  <a:lnTo>
                    <a:pt x="9721" y="3013"/>
                  </a:lnTo>
                  <a:lnTo>
                    <a:pt x="9723" y="3017"/>
                  </a:lnTo>
                  <a:lnTo>
                    <a:pt x="9724" y="3022"/>
                  </a:lnTo>
                  <a:lnTo>
                    <a:pt x="9724" y="3024"/>
                  </a:lnTo>
                  <a:lnTo>
                    <a:pt x="9723" y="3029"/>
                  </a:lnTo>
                  <a:lnTo>
                    <a:pt x="9720" y="3032"/>
                  </a:lnTo>
                  <a:lnTo>
                    <a:pt x="9715" y="3038"/>
                  </a:lnTo>
                  <a:lnTo>
                    <a:pt x="9710" y="3044"/>
                  </a:lnTo>
                  <a:lnTo>
                    <a:pt x="9708" y="3051"/>
                  </a:lnTo>
                  <a:lnTo>
                    <a:pt x="9707" y="3057"/>
                  </a:lnTo>
                  <a:lnTo>
                    <a:pt x="9706" y="3065"/>
                  </a:lnTo>
                  <a:lnTo>
                    <a:pt x="9707" y="3071"/>
                  </a:lnTo>
                  <a:lnTo>
                    <a:pt x="9708" y="3079"/>
                  </a:lnTo>
                  <a:lnTo>
                    <a:pt x="9710" y="3085"/>
                  </a:lnTo>
                  <a:lnTo>
                    <a:pt x="9716" y="3099"/>
                  </a:lnTo>
                  <a:lnTo>
                    <a:pt x="9723" y="3112"/>
                  </a:lnTo>
                  <a:lnTo>
                    <a:pt x="9732" y="3124"/>
                  </a:lnTo>
                  <a:lnTo>
                    <a:pt x="9741" y="3134"/>
                  </a:lnTo>
                  <a:lnTo>
                    <a:pt x="9749" y="3145"/>
                  </a:lnTo>
                  <a:lnTo>
                    <a:pt x="9756" y="3155"/>
                  </a:lnTo>
                  <a:lnTo>
                    <a:pt x="9758" y="3161"/>
                  </a:lnTo>
                  <a:lnTo>
                    <a:pt x="9759" y="3167"/>
                  </a:lnTo>
                  <a:lnTo>
                    <a:pt x="9759" y="3174"/>
                  </a:lnTo>
                  <a:lnTo>
                    <a:pt x="9757" y="3182"/>
                  </a:lnTo>
                  <a:lnTo>
                    <a:pt x="9753" y="3195"/>
                  </a:lnTo>
                  <a:lnTo>
                    <a:pt x="9752" y="3206"/>
                  </a:lnTo>
                  <a:lnTo>
                    <a:pt x="9753" y="3217"/>
                  </a:lnTo>
                  <a:lnTo>
                    <a:pt x="9757" y="3227"/>
                  </a:lnTo>
                  <a:lnTo>
                    <a:pt x="9761" y="3238"/>
                  </a:lnTo>
                  <a:lnTo>
                    <a:pt x="9769" y="3249"/>
                  </a:lnTo>
                  <a:lnTo>
                    <a:pt x="9776" y="3261"/>
                  </a:lnTo>
                  <a:lnTo>
                    <a:pt x="9787" y="3275"/>
                  </a:lnTo>
                  <a:lnTo>
                    <a:pt x="9793" y="3285"/>
                  </a:lnTo>
                  <a:lnTo>
                    <a:pt x="9802" y="3297"/>
                  </a:lnTo>
                  <a:lnTo>
                    <a:pt x="9810" y="3309"/>
                  </a:lnTo>
                  <a:lnTo>
                    <a:pt x="9819" y="3323"/>
                  </a:lnTo>
                  <a:lnTo>
                    <a:pt x="9827" y="3332"/>
                  </a:lnTo>
                  <a:lnTo>
                    <a:pt x="9834" y="3342"/>
                  </a:lnTo>
                  <a:lnTo>
                    <a:pt x="9843" y="3349"/>
                  </a:lnTo>
                  <a:lnTo>
                    <a:pt x="9852" y="3357"/>
                  </a:lnTo>
                  <a:lnTo>
                    <a:pt x="9863" y="3362"/>
                  </a:lnTo>
                  <a:lnTo>
                    <a:pt x="9875" y="3367"/>
                  </a:lnTo>
                  <a:lnTo>
                    <a:pt x="9887" y="3370"/>
                  </a:lnTo>
                  <a:lnTo>
                    <a:pt x="9900" y="3370"/>
                  </a:lnTo>
                  <a:lnTo>
                    <a:pt x="9912" y="3369"/>
                  </a:lnTo>
                  <a:lnTo>
                    <a:pt x="9923" y="3367"/>
                  </a:lnTo>
                  <a:lnTo>
                    <a:pt x="9934" y="3362"/>
                  </a:lnTo>
                  <a:lnTo>
                    <a:pt x="9945" y="3358"/>
                  </a:lnTo>
                  <a:lnTo>
                    <a:pt x="9956" y="3352"/>
                  </a:lnTo>
                  <a:lnTo>
                    <a:pt x="9966" y="3345"/>
                  </a:lnTo>
                  <a:lnTo>
                    <a:pt x="9976" y="3339"/>
                  </a:lnTo>
                  <a:lnTo>
                    <a:pt x="9985" y="3330"/>
                  </a:lnTo>
                  <a:lnTo>
                    <a:pt x="9991" y="3326"/>
                  </a:lnTo>
                  <a:lnTo>
                    <a:pt x="9996" y="3323"/>
                  </a:lnTo>
                  <a:lnTo>
                    <a:pt x="10002" y="3320"/>
                  </a:lnTo>
                  <a:lnTo>
                    <a:pt x="10008" y="3319"/>
                  </a:lnTo>
                  <a:lnTo>
                    <a:pt x="10014" y="3318"/>
                  </a:lnTo>
                  <a:lnTo>
                    <a:pt x="10019" y="3319"/>
                  </a:lnTo>
                  <a:lnTo>
                    <a:pt x="10025" y="3320"/>
                  </a:lnTo>
                  <a:lnTo>
                    <a:pt x="10031" y="3323"/>
                  </a:lnTo>
                  <a:lnTo>
                    <a:pt x="10043" y="3329"/>
                  </a:lnTo>
                  <a:lnTo>
                    <a:pt x="10056" y="3338"/>
                  </a:lnTo>
                  <a:lnTo>
                    <a:pt x="10068" y="3348"/>
                  </a:lnTo>
                  <a:lnTo>
                    <a:pt x="10084" y="3361"/>
                  </a:lnTo>
                  <a:lnTo>
                    <a:pt x="10092" y="3369"/>
                  </a:lnTo>
                  <a:lnTo>
                    <a:pt x="10101" y="3375"/>
                  </a:lnTo>
                  <a:lnTo>
                    <a:pt x="10110" y="3381"/>
                  </a:lnTo>
                  <a:lnTo>
                    <a:pt x="10121" y="3384"/>
                  </a:lnTo>
                  <a:lnTo>
                    <a:pt x="10132" y="3386"/>
                  </a:lnTo>
                  <a:lnTo>
                    <a:pt x="10143" y="3388"/>
                  </a:lnTo>
                  <a:lnTo>
                    <a:pt x="10153" y="3388"/>
                  </a:lnTo>
                  <a:lnTo>
                    <a:pt x="10164" y="3387"/>
                  </a:lnTo>
                  <a:lnTo>
                    <a:pt x="10175" y="3384"/>
                  </a:lnTo>
                  <a:lnTo>
                    <a:pt x="10185" y="3381"/>
                  </a:lnTo>
                  <a:lnTo>
                    <a:pt x="10194" y="3375"/>
                  </a:lnTo>
                  <a:lnTo>
                    <a:pt x="10203" y="3370"/>
                  </a:lnTo>
                  <a:lnTo>
                    <a:pt x="10211" y="3362"/>
                  </a:lnTo>
                  <a:lnTo>
                    <a:pt x="10218" y="3354"/>
                  </a:lnTo>
                  <a:lnTo>
                    <a:pt x="10223" y="3344"/>
                  </a:lnTo>
                  <a:lnTo>
                    <a:pt x="10226" y="3333"/>
                  </a:lnTo>
                  <a:lnTo>
                    <a:pt x="10229" y="3321"/>
                  </a:lnTo>
                  <a:lnTo>
                    <a:pt x="10230" y="3314"/>
                  </a:lnTo>
                  <a:lnTo>
                    <a:pt x="10233" y="3308"/>
                  </a:lnTo>
                  <a:lnTo>
                    <a:pt x="10236" y="3302"/>
                  </a:lnTo>
                  <a:lnTo>
                    <a:pt x="10242" y="3298"/>
                  </a:lnTo>
                  <a:lnTo>
                    <a:pt x="10247" y="3296"/>
                  </a:lnTo>
                  <a:lnTo>
                    <a:pt x="10253" y="3294"/>
                  </a:lnTo>
                  <a:lnTo>
                    <a:pt x="10261" y="3292"/>
                  </a:lnTo>
                  <a:lnTo>
                    <a:pt x="10268" y="3291"/>
                  </a:lnTo>
                  <a:lnTo>
                    <a:pt x="10300" y="3294"/>
                  </a:lnTo>
                  <a:lnTo>
                    <a:pt x="10328" y="3297"/>
                  </a:lnTo>
                  <a:lnTo>
                    <a:pt x="10329" y="3297"/>
                  </a:lnTo>
                  <a:lnTo>
                    <a:pt x="10334" y="3297"/>
                  </a:lnTo>
                  <a:lnTo>
                    <a:pt x="10339" y="3299"/>
                  </a:lnTo>
                  <a:lnTo>
                    <a:pt x="10346" y="3301"/>
                  </a:lnTo>
                  <a:lnTo>
                    <a:pt x="10351" y="3303"/>
                  </a:lnTo>
                  <a:lnTo>
                    <a:pt x="10363" y="3311"/>
                  </a:lnTo>
                  <a:lnTo>
                    <a:pt x="10376" y="3321"/>
                  </a:lnTo>
                  <a:lnTo>
                    <a:pt x="10388" y="3333"/>
                  </a:lnTo>
                  <a:lnTo>
                    <a:pt x="10400" y="3346"/>
                  </a:lnTo>
                  <a:lnTo>
                    <a:pt x="10411" y="3359"/>
                  </a:lnTo>
                  <a:lnTo>
                    <a:pt x="10423" y="3374"/>
                  </a:lnTo>
                  <a:lnTo>
                    <a:pt x="10445" y="3399"/>
                  </a:lnTo>
                  <a:lnTo>
                    <a:pt x="10467" y="3424"/>
                  </a:lnTo>
                  <a:lnTo>
                    <a:pt x="10479" y="3435"/>
                  </a:lnTo>
                  <a:lnTo>
                    <a:pt x="10491" y="3447"/>
                  </a:lnTo>
                  <a:lnTo>
                    <a:pt x="10503" y="3458"/>
                  </a:lnTo>
                  <a:lnTo>
                    <a:pt x="10515" y="3468"/>
                  </a:lnTo>
                  <a:lnTo>
                    <a:pt x="10530" y="3478"/>
                  </a:lnTo>
                  <a:lnTo>
                    <a:pt x="10544" y="3487"/>
                  </a:lnTo>
                  <a:lnTo>
                    <a:pt x="10551" y="3491"/>
                  </a:lnTo>
                  <a:lnTo>
                    <a:pt x="10558" y="3493"/>
                  </a:lnTo>
                  <a:lnTo>
                    <a:pt x="10565" y="3497"/>
                  </a:lnTo>
                  <a:lnTo>
                    <a:pt x="10573" y="3498"/>
                  </a:lnTo>
                  <a:lnTo>
                    <a:pt x="10584" y="3500"/>
                  </a:lnTo>
                  <a:lnTo>
                    <a:pt x="10597" y="3501"/>
                  </a:lnTo>
                  <a:lnTo>
                    <a:pt x="10611" y="3501"/>
                  </a:lnTo>
                  <a:lnTo>
                    <a:pt x="10625" y="3501"/>
                  </a:lnTo>
                  <a:lnTo>
                    <a:pt x="10640" y="3499"/>
                  </a:lnTo>
                  <a:lnTo>
                    <a:pt x="10655" y="3497"/>
                  </a:lnTo>
                  <a:lnTo>
                    <a:pt x="10669" y="3492"/>
                  </a:lnTo>
                  <a:lnTo>
                    <a:pt x="10682" y="3487"/>
                  </a:lnTo>
                  <a:lnTo>
                    <a:pt x="10693" y="3481"/>
                  </a:lnTo>
                  <a:lnTo>
                    <a:pt x="10703" y="3472"/>
                  </a:lnTo>
                  <a:lnTo>
                    <a:pt x="10707" y="3468"/>
                  </a:lnTo>
                  <a:lnTo>
                    <a:pt x="10711" y="3462"/>
                  </a:lnTo>
                  <a:lnTo>
                    <a:pt x="10715" y="3457"/>
                  </a:lnTo>
                  <a:lnTo>
                    <a:pt x="10718" y="3452"/>
                  </a:lnTo>
                  <a:lnTo>
                    <a:pt x="10719" y="3446"/>
                  </a:lnTo>
                  <a:lnTo>
                    <a:pt x="10720" y="3441"/>
                  </a:lnTo>
                  <a:lnTo>
                    <a:pt x="10720" y="3435"/>
                  </a:lnTo>
                  <a:lnTo>
                    <a:pt x="10719" y="3430"/>
                  </a:lnTo>
                  <a:lnTo>
                    <a:pt x="10716" y="3425"/>
                  </a:lnTo>
                  <a:lnTo>
                    <a:pt x="10712" y="3419"/>
                  </a:lnTo>
                  <a:lnTo>
                    <a:pt x="10707" y="3415"/>
                  </a:lnTo>
                  <a:lnTo>
                    <a:pt x="10699" y="3411"/>
                  </a:lnTo>
                  <a:lnTo>
                    <a:pt x="10692" y="3405"/>
                  </a:lnTo>
                  <a:lnTo>
                    <a:pt x="10683" y="3399"/>
                  </a:lnTo>
                  <a:lnTo>
                    <a:pt x="10677" y="3392"/>
                  </a:lnTo>
                  <a:lnTo>
                    <a:pt x="10669" y="3384"/>
                  </a:lnTo>
                  <a:lnTo>
                    <a:pt x="10664" y="3374"/>
                  </a:lnTo>
                  <a:lnTo>
                    <a:pt x="10658" y="3364"/>
                  </a:lnTo>
                  <a:lnTo>
                    <a:pt x="10653" y="3354"/>
                  </a:lnTo>
                  <a:lnTo>
                    <a:pt x="10648" y="3343"/>
                  </a:lnTo>
                  <a:lnTo>
                    <a:pt x="10645" y="3332"/>
                  </a:lnTo>
                  <a:lnTo>
                    <a:pt x="10640" y="3320"/>
                  </a:lnTo>
                  <a:lnTo>
                    <a:pt x="10638" y="3310"/>
                  </a:lnTo>
                  <a:lnTo>
                    <a:pt x="10636" y="3298"/>
                  </a:lnTo>
                  <a:lnTo>
                    <a:pt x="10634" y="3287"/>
                  </a:lnTo>
                  <a:lnTo>
                    <a:pt x="10633" y="3276"/>
                  </a:lnTo>
                  <a:lnTo>
                    <a:pt x="10633" y="3267"/>
                  </a:lnTo>
                  <a:lnTo>
                    <a:pt x="10633" y="3257"/>
                  </a:lnTo>
                  <a:lnTo>
                    <a:pt x="10633" y="3253"/>
                  </a:lnTo>
                  <a:lnTo>
                    <a:pt x="10634" y="3248"/>
                  </a:lnTo>
                  <a:lnTo>
                    <a:pt x="10636" y="3245"/>
                  </a:lnTo>
                  <a:lnTo>
                    <a:pt x="10638" y="3241"/>
                  </a:lnTo>
                  <a:lnTo>
                    <a:pt x="10644" y="3233"/>
                  </a:lnTo>
                  <a:lnTo>
                    <a:pt x="10652" y="3226"/>
                  </a:lnTo>
                  <a:lnTo>
                    <a:pt x="10670" y="3211"/>
                  </a:lnTo>
                  <a:lnTo>
                    <a:pt x="10693" y="3196"/>
                  </a:lnTo>
                  <a:lnTo>
                    <a:pt x="10716" y="3181"/>
                  </a:lnTo>
                  <a:lnTo>
                    <a:pt x="10737" y="3165"/>
                  </a:lnTo>
                  <a:lnTo>
                    <a:pt x="10746" y="3156"/>
                  </a:lnTo>
                  <a:lnTo>
                    <a:pt x="10754" y="3147"/>
                  </a:lnTo>
                  <a:lnTo>
                    <a:pt x="10761" y="3138"/>
                  </a:lnTo>
                  <a:lnTo>
                    <a:pt x="10765" y="3128"/>
                  </a:lnTo>
                  <a:lnTo>
                    <a:pt x="10770" y="3116"/>
                  </a:lnTo>
                  <a:lnTo>
                    <a:pt x="10776" y="3107"/>
                  </a:lnTo>
                  <a:lnTo>
                    <a:pt x="10782" y="3100"/>
                  </a:lnTo>
                  <a:lnTo>
                    <a:pt x="10790" y="3094"/>
                  </a:lnTo>
                  <a:lnTo>
                    <a:pt x="10798" y="3090"/>
                  </a:lnTo>
                  <a:lnTo>
                    <a:pt x="10808" y="3087"/>
                  </a:lnTo>
                  <a:lnTo>
                    <a:pt x="10820" y="3086"/>
                  </a:lnTo>
                  <a:lnTo>
                    <a:pt x="10834" y="3086"/>
                  </a:lnTo>
                  <a:lnTo>
                    <a:pt x="10850" y="3085"/>
                  </a:lnTo>
                  <a:lnTo>
                    <a:pt x="10866" y="3083"/>
                  </a:lnTo>
                  <a:lnTo>
                    <a:pt x="10881" y="3079"/>
                  </a:lnTo>
                  <a:lnTo>
                    <a:pt x="10895" y="3073"/>
                  </a:lnTo>
                  <a:lnTo>
                    <a:pt x="10902" y="3070"/>
                  </a:lnTo>
                  <a:lnTo>
                    <a:pt x="10908" y="3066"/>
                  </a:lnTo>
                  <a:lnTo>
                    <a:pt x="10913" y="3061"/>
                  </a:lnTo>
                  <a:lnTo>
                    <a:pt x="10920" y="3056"/>
                  </a:lnTo>
                  <a:lnTo>
                    <a:pt x="10925" y="3051"/>
                  </a:lnTo>
                  <a:lnTo>
                    <a:pt x="10931" y="3044"/>
                  </a:lnTo>
                  <a:lnTo>
                    <a:pt x="10935" y="3038"/>
                  </a:lnTo>
                  <a:lnTo>
                    <a:pt x="10939" y="3030"/>
                  </a:lnTo>
                  <a:lnTo>
                    <a:pt x="10952" y="3003"/>
                  </a:lnTo>
                  <a:lnTo>
                    <a:pt x="10965" y="2980"/>
                  </a:lnTo>
                  <a:lnTo>
                    <a:pt x="10969" y="2975"/>
                  </a:lnTo>
                  <a:lnTo>
                    <a:pt x="10974" y="2971"/>
                  </a:lnTo>
                  <a:lnTo>
                    <a:pt x="10978" y="2968"/>
                  </a:lnTo>
                  <a:lnTo>
                    <a:pt x="10984" y="2965"/>
                  </a:lnTo>
                  <a:lnTo>
                    <a:pt x="10991" y="2963"/>
                  </a:lnTo>
                  <a:lnTo>
                    <a:pt x="10997" y="2961"/>
                  </a:lnTo>
                  <a:lnTo>
                    <a:pt x="11006" y="2961"/>
                  </a:lnTo>
                  <a:lnTo>
                    <a:pt x="11016" y="2963"/>
                  </a:lnTo>
                  <a:lnTo>
                    <a:pt x="11022" y="2964"/>
                  </a:lnTo>
                  <a:lnTo>
                    <a:pt x="11030" y="2964"/>
                  </a:lnTo>
                  <a:lnTo>
                    <a:pt x="11036" y="2964"/>
                  </a:lnTo>
                  <a:lnTo>
                    <a:pt x="11042" y="2963"/>
                  </a:lnTo>
                  <a:lnTo>
                    <a:pt x="11054" y="2959"/>
                  </a:lnTo>
                  <a:lnTo>
                    <a:pt x="11066" y="2955"/>
                  </a:lnTo>
                  <a:lnTo>
                    <a:pt x="11077" y="2949"/>
                  </a:lnTo>
                  <a:lnTo>
                    <a:pt x="11086" y="2942"/>
                  </a:lnTo>
                  <a:lnTo>
                    <a:pt x="11095" y="2935"/>
                  </a:lnTo>
                  <a:lnTo>
                    <a:pt x="11104" y="2928"/>
                  </a:lnTo>
                  <a:lnTo>
                    <a:pt x="11124" y="2913"/>
                  </a:lnTo>
                  <a:lnTo>
                    <a:pt x="11143" y="2901"/>
                  </a:lnTo>
                  <a:lnTo>
                    <a:pt x="11153" y="2895"/>
                  </a:lnTo>
                  <a:lnTo>
                    <a:pt x="11163" y="2888"/>
                  </a:lnTo>
                  <a:lnTo>
                    <a:pt x="11172" y="2880"/>
                  </a:lnTo>
                  <a:lnTo>
                    <a:pt x="11182" y="2869"/>
                  </a:lnTo>
                  <a:lnTo>
                    <a:pt x="11198" y="2852"/>
                  </a:lnTo>
                  <a:lnTo>
                    <a:pt x="11212" y="2839"/>
                  </a:lnTo>
                  <a:lnTo>
                    <a:pt x="11219" y="2834"/>
                  </a:lnTo>
                  <a:lnTo>
                    <a:pt x="11225" y="2828"/>
                  </a:lnTo>
                  <a:lnTo>
                    <a:pt x="11232" y="2825"/>
                  </a:lnTo>
                  <a:lnTo>
                    <a:pt x="11238" y="2822"/>
                  </a:lnTo>
                  <a:lnTo>
                    <a:pt x="11246" y="2818"/>
                  </a:lnTo>
                  <a:lnTo>
                    <a:pt x="11253" y="2816"/>
                  </a:lnTo>
                  <a:lnTo>
                    <a:pt x="11262" y="2814"/>
                  </a:lnTo>
                  <a:lnTo>
                    <a:pt x="11270" y="2813"/>
                  </a:lnTo>
                  <a:lnTo>
                    <a:pt x="11293" y="2811"/>
                  </a:lnTo>
                  <a:lnTo>
                    <a:pt x="11320" y="2809"/>
                  </a:lnTo>
                  <a:lnTo>
                    <a:pt x="11342" y="2808"/>
                  </a:lnTo>
                  <a:lnTo>
                    <a:pt x="11365" y="2807"/>
                  </a:lnTo>
                  <a:lnTo>
                    <a:pt x="11387" y="2803"/>
                  </a:lnTo>
                  <a:lnTo>
                    <a:pt x="11410" y="2799"/>
                  </a:lnTo>
                  <a:lnTo>
                    <a:pt x="11410" y="2799"/>
                  </a:lnTo>
                  <a:lnTo>
                    <a:pt x="11419" y="2797"/>
                  </a:lnTo>
                  <a:lnTo>
                    <a:pt x="11425" y="2794"/>
                  </a:lnTo>
                  <a:lnTo>
                    <a:pt x="11432" y="2791"/>
                  </a:lnTo>
                  <a:lnTo>
                    <a:pt x="11437" y="2786"/>
                  </a:lnTo>
                  <a:lnTo>
                    <a:pt x="11441" y="2781"/>
                  </a:lnTo>
                  <a:lnTo>
                    <a:pt x="11444" y="2777"/>
                  </a:lnTo>
                  <a:lnTo>
                    <a:pt x="11448" y="2770"/>
                  </a:lnTo>
                  <a:lnTo>
                    <a:pt x="11450" y="2765"/>
                  </a:lnTo>
                  <a:lnTo>
                    <a:pt x="11451" y="2758"/>
                  </a:lnTo>
                  <a:lnTo>
                    <a:pt x="11452" y="2752"/>
                  </a:lnTo>
                  <a:lnTo>
                    <a:pt x="11452" y="2745"/>
                  </a:lnTo>
                  <a:lnTo>
                    <a:pt x="11452" y="2738"/>
                  </a:lnTo>
                  <a:lnTo>
                    <a:pt x="11451" y="2724"/>
                  </a:lnTo>
                  <a:lnTo>
                    <a:pt x="11448" y="2710"/>
                  </a:lnTo>
                  <a:lnTo>
                    <a:pt x="11443" y="2697"/>
                  </a:lnTo>
                  <a:lnTo>
                    <a:pt x="11438" y="2681"/>
                  </a:lnTo>
                  <a:lnTo>
                    <a:pt x="11436" y="2672"/>
                  </a:lnTo>
                  <a:lnTo>
                    <a:pt x="11435" y="2666"/>
                  </a:lnTo>
                  <a:lnTo>
                    <a:pt x="11436" y="2663"/>
                  </a:lnTo>
                  <a:lnTo>
                    <a:pt x="11436" y="2660"/>
                  </a:lnTo>
                  <a:lnTo>
                    <a:pt x="11438" y="2659"/>
                  </a:lnTo>
                  <a:lnTo>
                    <a:pt x="11440" y="2658"/>
                  </a:lnTo>
                  <a:lnTo>
                    <a:pt x="11447" y="2657"/>
                  </a:lnTo>
                  <a:lnTo>
                    <a:pt x="11453" y="2657"/>
                  </a:lnTo>
                  <a:lnTo>
                    <a:pt x="11458" y="2657"/>
                  </a:lnTo>
                  <a:lnTo>
                    <a:pt x="11465" y="2658"/>
                  </a:lnTo>
                  <a:lnTo>
                    <a:pt x="11477" y="2662"/>
                  </a:lnTo>
                  <a:lnTo>
                    <a:pt x="11489" y="2667"/>
                  </a:lnTo>
                  <a:lnTo>
                    <a:pt x="11499" y="2673"/>
                  </a:lnTo>
                  <a:lnTo>
                    <a:pt x="11510" y="2680"/>
                  </a:lnTo>
                  <a:lnTo>
                    <a:pt x="11520" y="2687"/>
                  </a:lnTo>
                  <a:lnTo>
                    <a:pt x="11529" y="2696"/>
                  </a:lnTo>
                  <a:lnTo>
                    <a:pt x="11544" y="2708"/>
                  </a:lnTo>
                  <a:lnTo>
                    <a:pt x="11557" y="2716"/>
                  </a:lnTo>
                  <a:lnTo>
                    <a:pt x="11569" y="2723"/>
                  </a:lnTo>
                  <a:lnTo>
                    <a:pt x="11581" y="2726"/>
                  </a:lnTo>
                  <a:lnTo>
                    <a:pt x="11591" y="2727"/>
                  </a:lnTo>
                  <a:lnTo>
                    <a:pt x="11601" y="2726"/>
                  </a:lnTo>
                  <a:lnTo>
                    <a:pt x="11612" y="2725"/>
                  </a:lnTo>
                  <a:lnTo>
                    <a:pt x="11623" y="2723"/>
                  </a:lnTo>
                  <a:lnTo>
                    <a:pt x="11630" y="2722"/>
                  </a:lnTo>
                  <a:lnTo>
                    <a:pt x="11640" y="2720"/>
                  </a:lnTo>
                  <a:lnTo>
                    <a:pt x="11649" y="2717"/>
                  </a:lnTo>
                  <a:lnTo>
                    <a:pt x="11656" y="2715"/>
                  </a:lnTo>
                  <a:lnTo>
                    <a:pt x="11664" y="2715"/>
                  </a:lnTo>
                  <a:lnTo>
                    <a:pt x="11668" y="2716"/>
                  </a:lnTo>
                  <a:lnTo>
                    <a:pt x="11672" y="2720"/>
                  </a:lnTo>
                  <a:lnTo>
                    <a:pt x="11679" y="2723"/>
                  </a:lnTo>
                  <a:lnTo>
                    <a:pt x="11686" y="2728"/>
                  </a:lnTo>
                  <a:lnTo>
                    <a:pt x="11686" y="2728"/>
                  </a:lnTo>
                  <a:lnTo>
                    <a:pt x="11686" y="2729"/>
                  </a:lnTo>
                  <a:lnTo>
                    <a:pt x="11687" y="2729"/>
                  </a:lnTo>
                  <a:lnTo>
                    <a:pt x="11693" y="2734"/>
                  </a:lnTo>
                  <a:lnTo>
                    <a:pt x="11700" y="2738"/>
                  </a:lnTo>
                  <a:lnTo>
                    <a:pt x="11707" y="2741"/>
                  </a:lnTo>
                  <a:lnTo>
                    <a:pt x="11714" y="2743"/>
                  </a:lnTo>
                  <a:lnTo>
                    <a:pt x="11730" y="2748"/>
                  </a:lnTo>
                  <a:lnTo>
                    <a:pt x="11747" y="2751"/>
                  </a:lnTo>
                  <a:lnTo>
                    <a:pt x="11763" y="2751"/>
                  </a:lnTo>
                  <a:lnTo>
                    <a:pt x="11780" y="2751"/>
                  </a:lnTo>
                  <a:lnTo>
                    <a:pt x="11795" y="2749"/>
                  </a:lnTo>
                  <a:lnTo>
                    <a:pt x="11810" y="2744"/>
                  </a:lnTo>
                  <a:lnTo>
                    <a:pt x="11810" y="2745"/>
                  </a:lnTo>
                  <a:lnTo>
                    <a:pt x="11810" y="2745"/>
                  </a:lnTo>
                  <a:lnTo>
                    <a:pt x="11810" y="2745"/>
                  </a:lnTo>
                  <a:lnTo>
                    <a:pt x="11816" y="2742"/>
                  </a:lnTo>
                  <a:lnTo>
                    <a:pt x="11823" y="2739"/>
                  </a:lnTo>
                  <a:lnTo>
                    <a:pt x="11825" y="2739"/>
                  </a:lnTo>
                  <a:lnTo>
                    <a:pt x="11828" y="2739"/>
                  </a:lnTo>
                  <a:lnTo>
                    <a:pt x="11831" y="2739"/>
                  </a:lnTo>
                  <a:lnTo>
                    <a:pt x="11835" y="2741"/>
                  </a:lnTo>
                  <a:lnTo>
                    <a:pt x="11842" y="2745"/>
                  </a:lnTo>
                  <a:lnTo>
                    <a:pt x="11850" y="2751"/>
                  </a:lnTo>
                  <a:lnTo>
                    <a:pt x="11869" y="2768"/>
                  </a:lnTo>
                  <a:lnTo>
                    <a:pt x="11890" y="2787"/>
                  </a:lnTo>
                  <a:lnTo>
                    <a:pt x="11910" y="2809"/>
                  </a:lnTo>
                  <a:lnTo>
                    <a:pt x="11930" y="2827"/>
                  </a:lnTo>
                  <a:lnTo>
                    <a:pt x="11939" y="2836"/>
                  </a:lnTo>
                  <a:lnTo>
                    <a:pt x="11948" y="2841"/>
                  </a:lnTo>
                  <a:lnTo>
                    <a:pt x="11955" y="2845"/>
                  </a:lnTo>
                  <a:lnTo>
                    <a:pt x="11960" y="2848"/>
                  </a:lnTo>
                  <a:lnTo>
                    <a:pt x="11962" y="2848"/>
                  </a:lnTo>
                  <a:lnTo>
                    <a:pt x="11968" y="2850"/>
                  </a:lnTo>
                  <a:lnTo>
                    <a:pt x="11973" y="2853"/>
                  </a:lnTo>
                  <a:lnTo>
                    <a:pt x="11979" y="2856"/>
                  </a:lnTo>
                  <a:lnTo>
                    <a:pt x="11984" y="2860"/>
                  </a:lnTo>
                  <a:lnTo>
                    <a:pt x="11988" y="2866"/>
                  </a:lnTo>
                  <a:lnTo>
                    <a:pt x="11992" y="2872"/>
                  </a:lnTo>
                  <a:lnTo>
                    <a:pt x="11995" y="2879"/>
                  </a:lnTo>
                  <a:lnTo>
                    <a:pt x="11998" y="2885"/>
                  </a:lnTo>
                  <a:lnTo>
                    <a:pt x="12003" y="2900"/>
                  </a:lnTo>
                  <a:lnTo>
                    <a:pt x="12006" y="2914"/>
                  </a:lnTo>
                  <a:lnTo>
                    <a:pt x="12008" y="2928"/>
                  </a:lnTo>
                  <a:lnTo>
                    <a:pt x="12008" y="2940"/>
                  </a:lnTo>
                  <a:lnTo>
                    <a:pt x="12008" y="2952"/>
                  </a:lnTo>
                  <a:lnTo>
                    <a:pt x="12006" y="2964"/>
                  </a:lnTo>
                  <a:lnTo>
                    <a:pt x="12002" y="2974"/>
                  </a:lnTo>
                  <a:lnTo>
                    <a:pt x="11999" y="2984"/>
                  </a:lnTo>
                  <a:lnTo>
                    <a:pt x="11995" y="2998"/>
                  </a:lnTo>
                  <a:lnTo>
                    <a:pt x="11992" y="3013"/>
                  </a:lnTo>
                  <a:lnTo>
                    <a:pt x="11989" y="3022"/>
                  </a:lnTo>
                  <a:lnTo>
                    <a:pt x="11989" y="3030"/>
                  </a:lnTo>
                  <a:lnTo>
                    <a:pt x="11988" y="3039"/>
                  </a:lnTo>
                  <a:lnTo>
                    <a:pt x="11989" y="3048"/>
                  </a:lnTo>
                  <a:lnTo>
                    <a:pt x="11991" y="3062"/>
                  </a:lnTo>
                  <a:lnTo>
                    <a:pt x="11991" y="3076"/>
                  </a:lnTo>
                  <a:lnTo>
                    <a:pt x="11991" y="3091"/>
                  </a:lnTo>
                  <a:lnTo>
                    <a:pt x="11989" y="3105"/>
                  </a:lnTo>
                  <a:lnTo>
                    <a:pt x="11986" y="3119"/>
                  </a:lnTo>
                  <a:lnTo>
                    <a:pt x="11983" y="3133"/>
                  </a:lnTo>
                  <a:lnTo>
                    <a:pt x="11978" y="3146"/>
                  </a:lnTo>
                  <a:lnTo>
                    <a:pt x="11970" y="3158"/>
                  </a:lnTo>
                  <a:lnTo>
                    <a:pt x="11965" y="3167"/>
                  </a:lnTo>
                  <a:lnTo>
                    <a:pt x="11962" y="3175"/>
                  </a:lnTo>
                  <a:lnTo>
                    <a:pt x="11959" y="3184"/>
                  </a:lnTo>
                  <a:lnTo>
                    <a:pt x="11957" y="3194"/>
                  </a:lnTo>
                  <a:lnTo>
                    <a:pt x="11955" y="3202"/>
                  </a:lnTo>
                  <a:lnTo>
                    <a:pt x="11953" y="3211"/>
                  </a:lnTo>
                  <a:lnTo>
                    <a:pt x="11951" y="3219"/>
                  </a:lnTo>
                  <a:lnTo>
                    <a:pt x="11945" y="3227"/>
                  </a:lnTo>
                  <a:lnTo>
                    <a:pt x="11943" y="3230"/>
                  </a:lnTo>
                  <a:lnTo>
                    <a:pt x="11940" y="3233"/>
                  </a:lnTo>
                  <a:lnTo>
                    <a:pt x="11936" y="3237"/>
                  </a:lnTo>
                  <a:lnTo>
                    <a:pt x="11931" y="3240"/>
                  </a:lnTo>
                  <a:lnTo>
                    <a:pt x="11926" y="3243"/>
                  </a:lnTo>
                  <a:lnTo>
                    <a:pt x="11920" y="3245"/>
                  </a:lnTo>
                  <a:lnTo>
                    <a:pt x="11913" y="3247"/>
                  </a:lnTo>
                  <a:lnTo>
                    <a:pt x="11906" y="3248"/>
                  </a:lnTo>
                  <a:lnTo>
                    <a:pt x="11893" y="3252"/>
                  </a:lnTo>
                  <a:lnTo>
                    <a:pt x="11882" y="3256"/>
                  </a:lnTo>
                  <a:lnTo>
                    <a:pt x="11872" y="3261"/>
                  </a:lnTo>
                  <a:lnTo>
                    <a:pt x="11865" y="3267"/>
                  </a:lnTo>
                  <a:lnTo>
                    <a:pt x="11859" y="3273"/>
                  </a:lnTo>
                  <a:lnTo>
                    <a:pt x="11854" y="3280"/>
                  </a:lnTo>
                  <a:lnTo>
                    <a:pt x="11849" y="3286"/>
                  </a:lnTo>
                  <a:lnTo>
                    <a:pt x="11845" y="3294"/>
                  </a:lnTo>
                  <a:lnTo>
                    <a:pt x="11841" y="3300"/>
                  </a:lnTo>
                  <a:lnTo>
                    <a:pt x="11837" y="3305"/>
                  </a:lnTo>
                  <a:lnTo>
                    <a:pt x="11833" y="3312"/>
                  </a:lnTo>
                  <a:lnTo>
                    <a:pt x="11827" y="3317"/>
                  </a:lnTo>
                  <a:lnTo>
                    <a:pt x="11822" y="3321"/>
                  </a:lnTo>
                  <a:lnTo>
                    <a:pt x="11813" y="3326"/>
                  </a:lnTo>
                  <a:lnTo>
                    <a:pt x="11805" y="3329"/>
                  </a:lnTo>
                  <a:lnTo>
                    <a:pt x="11794" y="3332"/>
                  </a:lnTo>
                  <a:lnTo>
                    <a:pt x="11768" y="3338"/>
                  </a:lnTo>
                  <a:lnTo>
                    <a:pt x="11744" y="3345"/>
                  </a:lnTo>
                  <a:lnTo>
                    <a:pt x="11734" y="3349"/>
                  </a:lnTo>
                  <a:lnTo>
                    <a:pt x="11723" y="3354"/>
                  </a:lnTo>
                  <a:lnTo>
                    <a:pt x="11713" y="3359"/>
                  </a:lnTo>
                  <a:lnTo>
                    <a:pt x="11704" y="3364"/>
                  </a:lnTo>
                  <a:lnTo>
                    <a:pt x="11704" y="3364"/>
                  </a:lnTo>
                  <a:lnTo>
                    <a:pt x="11696" y="3371"/>
                  </a:lnTo>
                  <a:lnTo>
                    <a:pt x="11688" y="3377"/>
                  </a:lnTo>
                  <a:lnTo>
                    <a:pt x="11682" y="3384"/>
                  </a:lnTo>
                  <a:lnTo>
                    <a:pt x="11676" y="3390"/>
                  </a:lnTo>
                  <a:lnTo>
                    <a:pt x="11665" y="3404"/>
                  </a:lnTo>
                  <a:lnTo>
                    <a:pt x="11655" y="3419"/>
                  </a:lnTo>
                  <a:lnTo>
                    <a:pt x="11637" y="3450"/>
                  </a:lnTo>
                  <a:lnTo>
                    <a:pt x="11620" y="3483"/>
                  </a:lnTo>
                  <a:lnTo>
                    <a:pt x="11612" y="3495"/>
                  </a:lnTo>
                  <a:lnTo>
                    <a:pt x="11606" y="3504"/>
                  </a:lnTo>
                  <a:lnTo>
                    <a:pt x="11599" y="3513"/>
                  </a:lnTo>
                  <a:lnTo>
                    <a:pt x="11593" y="3520"/>
                  </a:lnTo>
                  <a:lnTo>
                    <a:pt x="11587" y="3526"/>
                  </a:lnTo>
                  <a:lnTo>
                    <a:pt x="11582" y="3530"/>
                  </a:lnTo>
                  <a:lnTo>
                    <a:pt x="11577" y="3532"/>
                  </a:lnTo>
                  <a:lnTo>
                    <a:pt x="11572" y="3533"/>
                  </a:lnTo>
                  <a:lnTo>
                    <a:pt x="11572" y="3533"/>
                  </a:lnTo>
                  <a:lnTo>
                    <a:pt x="11572" y="3533"/>
                  </a:lnTo>
                  <a:lnTo>
                    <a:pt x="11565" y="3534"/>
                  </a:lnTo>
                  <a:lnTo>
                    <a:pt x="11557" y="3536"/>
                  </a:lnTo>
                  <a:lnTo>
                    <a:pt x="11549" y="3540"/>
                  </a:lnTo>
                  <a:lnTo>
                    <a:pt x="11541" y="3544"/>
                  </a:lnTo>
                  <a:lnTo>
                    <a:pt x="11526" y="3555"/>
                  </a:lnTo>
                  <a:lnTo>
                    <a:pt x="11511" y="3568"/>
                  </a:lnTo>
                  <a:lnTo>
                    <a:pt x="11495" y="3581"/>
                  </a:lnTo>
                  <a:lnTo>
                    <a:pt x="11478" y="3591"/>
                  </a:lnTo>
                  <a:lnTo>
                    <a:pt x="11468" y="3596"/>
                  </a:lnTo>
                  <a:lnTo>
                    <a:pt x="11460" y="3599"/>
                  </a:lnTo>
                  <a:lnTo>
                    <a:pt x="11450" y="3601"/>
                  </a:lnTo>
                  <a:lnTo>
                    <a:pt x="11439" y="3602"/>
                  </a:lnTo>
                  <a:lnTo>
                    <a:pt x="11422" y="3602"/>
                  </a:lnTo>
                  <a:lnTo>
                    <a:pt x="11407" y="3604"/>
                  </a:lnTo>
                  <a:lnTo>
                    <a:pt x="11394" y="3608"/>
                  </a:lnTo>
                  <a:lnTo>
                    <a:pt x="11382" y="3613"/>
                  </a:lnTo>
                  <a:lnTo>
                    <a:pt x="11372" y="3618"/>
                  </a:lnTo>
                  <a:lnTo>
                    <a:pt x="11364" y="3624"/>
                  </a:lnTo>
                  <a:lnTo>
                    <a:pt x="11355" y="3630"/>
                  </a:lnTo>
                  <a:lnTo>
                    <a:pt x="11348" y="3636"/>
                  </a:lnTo>
                  <a:lnTo>
                    <a:pt x="11336" y="3646"/>
                  </a:lnTo>
                  <a:lnTo>
                    <a:pt x="11324" y="3655"/>
                  </a:lnTo>
                  <a:lnTo>
                    <a:pt x="11311" y="3662"/>
                  </a:lnTo>
                  <a:lnTo>
                    <a:pt x="11299" y="3668"/>
                  </a:lnTo>
                  <a:lnTo>
                    <a:pt x="11285" y="3672"/>
                  </a:lnTo>
                  <a:lnTo>
                    <a:pt x="11272" y="3675"/>
                  </a:lnTo>
                  <a:lnTo>
                    <a:pt x="11257" y="3677"/>
                  </a:lnTo>
                  <a:lnTo>
                    <a:pt x="11242" y="3677"/>
                  </a:lnTo>
                  <a:lnTo>
                    <a:pt x="11236" y="3678"/>
                  </a:lnTo>
                  <a:lnTo>
                    <a:pt x="11229" y="3679"/>
                  </a:lnTo>
                  <a:lnTo>
                    <a:pt x="11223" y="3682"/>
                  </a:lnTo>
                  <a:lnTo>
                    <a:pt x="11218" y="3684"/>
                  </a:lnTo>
                  <a:lnTo>
                    <a:pt x="11207" y="3691"/>
                  </a:lnTo>
                  <a:lnTo>
                    <a:pt x="11197" y="3701"/>
                  </a:lnTo>
                  <a:lnTo>
                    <a:pt x="11188" y="3712"/>
                  </a:lnTo>
                  <a:lnTo>
                    <a:pt x="11178" y="3725"/>
                  </a:lnTo>
                  <a:lnTo>
                    <a:pt x="11169" y="3737"/>
                  </a:lnTo>
                  <a:lnTo>
                    <a:pt x="11161" y="3751"/>
                  </a:lnTo>
                  <a:lnTo>
                    <a:pt x="11152" y="3765"/>
                  </a:lnTo>
                  <a:lnTo>
                    <a:pt x="11142" y="3779"/>
                  </a:lnTo>
                  <a:lnTo>
                    <a:pt x="11134" y="3792"/>
                  </a:lnTo>
                  <a:lnTo>
                    <a:pt x="11124" y="3803"/>
                  </a:lnTo>
                  <a:lnTo>
                    <a:pt x="11113" y="3813"/>
                  </a:lnTo>
                  <a:lnTo>
                    <a:pt x="11103" y="3820"/>
                  </a:lnTo>
                  <a:lnTo>
                    <a:pt x="11097" y="3823"/>
                  </a:lnTo>
                  <a:lnTo>
                    <a:pt x="11091" y="3826"/>
                  </a:lnTo>
                  <a:lnTo>
                    <a:pt x="11085" y="3827"/>
                  </a:lnTo>
                  <a:lnTo>
                    <a:pt x="11079" y="3828"/>
                  </a:lnTo>
                  <a:lnTo>
                    <a:pt x="11077" y="3828"/>
                  </a:lnTo>
                  <a:lnTo>
                    <a:pt x="11077" y="3828"/>
                  </a:lnTo>
                  <a:lnTo>
                    <a:pt x="11064" y="3829"/>
                  </a:lnTo>
                  <a:lnTo>
                    <a:pt x="11052" y="3832"/>
                  </a:lnTo>
                  <a:lnTo>
                    <a:pt x="11040" y="3835"/>
                  </a:lnTo>
                  <a:lnTo>
                    <a:pt x="11028" y="3841"/>
                  </a:lnTo>
                  <a:lnTo>
                    <a:pt x="11018" y="3848"/>
                  </a:lnTo>
                  <a:lnTo>
                    <a:pt x="11007" y="3858"/>
                  </a:lnTo>
                  <a:lnTo>
                    <a:pt x="10997" y="3869"/>
                  </a:lnTo>
                  <a:lnTo>
                    <a:pt x="10988" y="3881"/>
                  </a:lnTo>
                  <a:lnTo>
                    <a:pt x="10967" y="3908"/>
                  </a:lnTo>
                  <a:lnTo>
                    <a:pt x="10948" y="3936"/>
                  </a:lnTo>
                  <a:lnTo>
                    <a:pt x="10937" y="3949"/>
                  </a:lnTo>
                  <a:lnTo>
                    <a:pt x="10926" y="3961"/>
                  </a:lnTo>
                  <a:lnTo>
                    <a:pt x="10914" y="3971"/>
                  </a:lnTo>
                  <a:lnTo>
                    <a:pt x="10903" y="3978"/>
                  </a:lnTo>
                  <a:lnTo>
                    <a:pt x="10896" y="3981"/>
                  </a:lnTo>
                  <a:lnTo>
                    <a:pt x="10890" y="3984"/>
                  </a:lnTo>
                  <a:lnTo>
                    <a:pt x="10882" y="3985"/>
                  </a:lnTo>
                  <a:lnTo>
                    <a:pt x="10876" y="3986"/>
                  </a:lnTo>
                  <a:lnTo>
                    <a:pt x="10868" y="3986"/>
                  </a:lnTo>
                  <a:lnTo>
                    <a:pt x="10861" y="3984"/>
                  </a:lnTo>
                  <a:lnTo>
                    <a:pt x="10852" y="3981"/>
                  </a:lnTo>
                  <a:lnTo>
                    <a:pt x="10845" y="3978"/>
                  </a:lnTo>
                  <a:lnTo>
                    <a:pt x="10836" y="3975"/>
                  </a:lnTo>
                  <a:lnTo>
                    <a:pt x="10828" y="3970"/>
                  </a:lnTo>
                  <a:lnTo>
                    <a:pt x="10826" y="3969"/>
                  </a:lnTo>
                  <a:lnTo>
                    <a:pt x="10826" y="3969"/>
                  </a:lnTo>
                  <a:lnTo>
                    <a:pt x="10809" y="3955"/>
                  </a:lnTo>
                  <a:lnTo>
                    <a:pt x="10792" y="3941"/>
                  </a:lnTo>
                  <a:lnTo>
                    <a:pt x="10776" y="3927"/>
                  </a:lnTo>
                  <a:lnTo>
                    <a:pt x="10761" y="3914"/>
                  </a:lnTo>
                  <a:lnTo>
                    <a:pt x="10744" y="3899"/>
                  </a:lnTo>
                  <a:lnTo>
                    <a:pt x="10729" y="3887"/>
                  </a:lnTo>
                  <a:lnTo>
                    <a:pt x="10715" y="3878"/>
                  </a:lnTo>
                  <a:lnTo>
                    <a:pt x="10702" y="3872"/>
                  </a:lnTo>
                  <a:lnTo>
                    <a:pt x="10688" y="3866"/>
                  </a:lnTo>
                  <a:lnTo>
                    <a:pt x="10673" y="3862"/>
                  </a:lnTo>
                  <a:lnTo>
                    <a:pt x="10656" y="3858"/>
                  </a:lnTo>
                  <a:lnTo>
                    <a:pt x="10637" y="3854"/>
                  </a:lnTo>
                  <a:lnTo>
                    <a:pt x="10621" y="3849"/>
                  </a:lnTo>
                  <a:lnTo>
                    <a:pt x="10604" y="3846"/>
                  </a:lnTo>
                  <a:lnTo>
                    <a:pt x="10586" y="3844"/>
                  </a:lnTo>
                  <a:lnTo>
                    <a:pt x="10568" y="3844"/>
                  </a:lnTo>
                  <a:lnTo>
                    <a:pt x="10560" y="3844"/>
                  </a:lnTo>
                  <a:lnTo>
                    <a:pt x="10552" y="3845"/>
                  </a:lnTo>
                  <a:lnTo>
                    <a:pt x="10544" y="3847"/>
                  </a:lnTo>
                  <a:lnTo>
                    <a:pt x="10536" y="3850"/>
                  </a:lnTo>
                  <a:lnTo>
                    <a:pt x="10529" y="3855"/>
                  </a:lnTo>
                  <a:lnTo>
                    <a:pt x="10522" y="3859"/>
                  </a:lnTo>
                  <a:lnTo>
                    <a:pt x="10516" y="3865"/>
                  </a:lnTo>
                  <a:lnTo>
                    <a:pt x="10509" y="3872"/>
                  </a:lnTo>
                  <a:lnTo>
                    <a:pt x="10484" y="3909"/>
                  </a:lnTo>
                  <a:lnTo>
                    <a:pt x="10460" y="3948"/>
                  </a:lnTo>
                  <a:lnTo>
                    <a:pt x="10448" y="3966"/>
                  </a:lnTo>
                  <a:lnTo>
                    <a:pt x="10434" y="3985"/>
                  </a:lnTo>
                  <a:lnTo>
                    <a:pt x="10421" y="4003"/>
                  </a:lnTo>
                  <a:lnTo>
                    <a:pt x="10406" y="4019"/>
                  </a:lnTo>
                  <a:lnTo>
                    <a:pt x="10405" y="4020"/>
                  </a:lnTo>
                  <a:lnTo>
                    <a:pt x="10405" y="4020"/>
                  </a:lnTo>
                  <a:lnTo>
                    <a:pt x="10398" y="4028"/>
                  </a:lnTo>
                  <a:lnTo>
                    <a:pt x="10393" y="4036"/>
                  </a:lnTo>
                  <a:lnTo>
                    <a:pt x="10388" y="4045"/>
                  </a:lnTo>
                  <a:lnTo>
                    <a:pt x="10382" y="4055"/>
                  </a:lnTo>
                  <a:lnTo>
                    <a:pt x="10375" y="4074"/>
                  </a:lnTo>
                  <a:lnTo>
                    <a:pt x="10368" y="4093"/>
                  </a:lnTo>
                  <a:lnTo>
                    <a:pt x="10360" y="4116"/>
                  </a:lnTo>
                  <a:lnTo>
                    <a:pt x="10351" y="4136"/>
                  </a:lnTo>
                  <a:lnTo>
                    <a:pt x="10345" y="4145"/>
                  </a:lnTo>
                  <a:lnTo>
                    <a:pt x="10339" y="4151"/>
                  </a:lnTo>
                  <a:lnTo>
                    <a:pt x="10335" y="4154"/>
                  </a:lnTo>
                  <a:lnTo>
                    <a:pt x="10332" y="4157"/>
                  </a:lnTo>
                  <a:lnTo>
                    <a:pt x="10328" y="4159"/>
                  </a:lnTo>
                  <a:lnTo>
                    <a:pt x="10323" y="4160"/>
                  </a:lnTo>
                  <a:lnTo>
                    <a:pt x="10314" y="4163"/>
                  </a:lnTo>
                  <a:lnTo>
                    <a:pt x="10304" y="4167"/>
                  </a:lnTo>
                  <a:lnTo>
                    <a:pt x="10295" y="4173"/>
                  </a:lnTo>
                  <a:lnTo>
                    <a:pt x="10288" y="4178"/>
                  </a:lnTo>
                  <a:lnTo>
                    <a:pt x="10280" y="4185"/>
                  </a:lnTo>
                  <a:lnTo>
                    <a:pt x="10273" y="4191"/>
                  </a:lnTo>
                  <a:lnTo>
                    <a:pt x="10266" y="4199"/>
                  </a:lnTo>
                  <a:lnTo>
                    <a:pt x="10260" y="4207"/>
                  </a:lnTo>
                  <a:lnTo>
                    <a:pt x="10249" y="4224"/>
                  </a:lnTo>
                  <a:lnTo>
                    <a:pt x="10239" y="4242"/>
                  </a:lnTo>
                  <a:lnTo>
                    <a:pt x="10231" y="4260"/>
                  </a:lnTo>
                  <a:lnTo>
                    <a:pt x="10222" y="4278"/>
                  </a:lnTo>
                  <a:lnTo>
                    <a:pt x="10216" y="4291"/>
                  </a:lnTo>
                  <a:lnTo>
                    <a:pt x="10208" y="4303"/>
                  </a:lnTo>
                  <a:lnTo>
                    <a:pt x="10201" y="4314"/>
                  </a:lnTo>
                  <a:lnTo>
                    <a:pt x="10193" y="4323"/>
                  </a:lnTo>
                  <a:lnTo>
                    <a:pt x="10176" y="4341"/>
                  </a:lnTo>
                  <a:lnTo>
                    <a:pt x="10158" y="4358"/>
                  </a:lnTo>
                  <a:lnTo>
                    <a:pt x="10138" y="4373"/>
                  </a:lnTo>
                  <a:lnTo>
                    <a:pt x="10119" y="4389"/>
                  </a:lnTo>
                  <a:lnTo>
                    <a:pt x="10109" y="4397"/>
                  </a:lnTo>
                  <a:lnTo>
                    <a:pt x="10101" y="4406"/>
                  </a:lnTo>
                  <a:lnTo>
                    <a:pt x="10091" y="4416"/>
                  </a:lnTo>
                  <a:lnTo>
                    <a:pt x="10082" y="4426"/>
                  </a:lnTo>
                  <a:lnTo>
                    <a:pt x="10073" y="4437"/>
                  </a:lnTo>
                  <a:lnTo>
                    <a:pt x="10062" y="4448"/>
                  </a:lnTo>
                  <a:lnTo>
                    <a:pt x="10057" y="4452"/>
                  </a:lnTo>
                  <a:lnTo>
                    <a:pt x="10049" y="4458"/>
                  </a:lnTo>
                  <a:lnTo>
                    <a:pt x="10041" y="4463"/>
                  </a:lnTo>
                  <a:lnTo>
                    <a:pt x="10032" y="4468"/>
                  </a:lnTo>
                  <a:lnTo>
                    <a:pt x="10014" y="4477"/>
                  </a:lnTo>
                  <a:lnTo>
                    <a:pt x="10001" y="4486"/>
                  </a:lnTo>
                  <a:lnTo>
                    <a:pt x="9990" y="4493"/>
                  </a:lnTo>
                  <a:lnTo>
                    <a:pt x="9982" y="4499"/>
                  </a:lnTo>
                  <a:lnTo>
                    <a:pt x="9976" y="4506"/>
                  </a:lnTo>
                  <a:lnTo>
                    <a:pt x="9972" y="4513"/>
                  </a:lnTo>
                  <a:lnTo>
                    <a:pt x="9967" y="4521"/>
                  </a:lnTo>
                  <a:lnTo>
                    <a:pt x="9964" y="4528"/>
                  </a:lnTo>
                  <a:lnTo>
                    <a:pt x="9964" y="4528"/>
                  </a:lnTo>
                  <a:lnTo>
                    <a:pt x="9962" y="4534"/>
                  </a:lnTo>
                  <a:lnTo>
                    <a:pt x="9962" y="4534"/>
                  </a:lnTo>
                  <a:lnTo>
                    <a:pt x="9958" y="4541"/>
                  </a:lnTo>
                  <a:lnTo>
                    <a:pt x="9952" y="4548"/>
                  </a:lnTo>
                  <a:lnTo>
                    <a:pt x="9947" y="4552"/>
                  </a:lnTo>
                  <a:lnTo>
                    <a:pt x="9939" y="4556"/>
                  </a:lnTo>
                  <a:lnTo>
                    <a:pt x="9932" y="4560"/>
                  </a:lnTo>
                  <a:lnTo>
                    <a:pt x="9923" y="4563"/>
                  </a:lnTo>
                  <a:lnTo>
                    <a:pt x="9913" y="4565"/>
                  </a:lnTo>
                  <a:lnTo>
                    <a:pt x="9903" y="4566"/>
                  </a:lnTo>
                  <a:lnTo>
                    <a:pt x="9894" y="4568"/>
                  </a:lnTo>
                  <a:lnTo>
                    <a:pt x="9888" y="4571"/>
                  </a:lnTo>
                  <a:lnTo>
                    <a:pt x="9881" y="4576"/>
                  </a:lnTo>
                  <a:lnTo>
                    <a:pt x="9876" y="4582"/>
                  </a:lnTo>
                  <a:lnTo>
                    <a:pt x="9867" y="4596"/>
                  </a:lnTo>
                  <a:lnTo>
                    <a:pt x="9858" y="4614"/>
                  </a:lnTo>
                  <a:lnTo>
                    <a:pt x="9852" y="4624"/>
                  </a:lnTo>
                  <a:lnTo>
                    <a:pt x="9847" y="4635"/>
                  </a:lnTo>
                  <a:lnTo>
                    <a:pt x="9841" y="4646"/>
                  </a:lnTo>
                  <a:lnTo>
                    <a:pt x="9834" y="4656"/>
                  </a:lnTo>
                  <a:lnTo>
                    <a:pt x="9829" y="4662"/>
                  </a:lnTo>
                  <a:lnTo>
                    <a:pt x="9824" y="4666"/>
                  </a:lnTo>
                  <a:lnTo>
                    <a:pt x="9819" y="4669"/>
                  </a:lnTo>
                  <a:lnTo>
                    <a:pt x="9815" y="4671"/>
                  </a:lnTo>
                  <a:lnTo>
                    <a:pt x="9807" y="4674"/>
                  </a:lnTo>
                  <a:lnTo>
                    <a:pt x="9800" y="4675"/>
                  </a:lnTo>
                  <a:lnTo>
                    <a:pt x="9796" y="4676"/>
                  </a:lnTo>
                  <a:lnTo>
                    <a:pt x="9792" y="4677"/>
                  </a:lnTo>
                  <a:lnTo>
                    <a:pt x="9789" y="4679"/>
                  </a:lnTo>
                  <a:lnTo>
                    <a:pt x="9786" y="4681"/>
                  </a:lnTo>
                  <a:lnTo>
                    <a:pt x="9778" y="4689"/>
                  </a:lnTo>
                  <a:lnTo>
                    <a:pt x="9770" y="4697"/>
                  </a:lnTo>
                  <a:lnTo>
                    <a:pt x="9755" y="4720"/>
                  </a:lnTo>
                  <a:lnTo>
                    <a:pt x="9737" y="4746"/>
                  </a:lnTo>
                  <a:lnTo>
                    <a:pt x="9721" y="4771"/>
                  </a:lnTo>
                  <a:lnTo>
                    <a:pt x="9706" y="4796"/>
                  </a:lnTo>
                  <a:lnTo>
                    <a:pt x="9698" y="4807"/>
                  </a:lnTo>
                  <a:lnTo>
                    <a:pt x="9691" y="4815"/>
                  </a:lnTo>
                  <a:lnTo>
                    <a:pt x="9684" y="4823"/>
                  </a:lnTo>
                  <a:lnTo>
                    <a:pt x="9677" y="4827"/>
                  </a:lnTo>
                  <a:lnTo>
                    <a:pt x="9670" y="4832"/>
                  </a:lnTo>
                  <a:lnTo>
                    <a:pt x="9664" y="4836"/>
                  </a:lnTo>
                  <a:lnTo>
                    <a:pt x="9660" y="4840"/>
                  </a:lnTo>
                  <a:lnTo>
                    <a:pt x="9656" y="4844"/>
                  </a:lnTo>
                  <a:lnTo>
                    <a:pt x="9650" y="4853"/>
                  </a:lnTo>
                  <a:lnTo>
                    <a:pt x="9646" y="4861"/>
                  </a:lnTo>
                  <a:lnTo>
                    <a:pt x="9644" y="4864"/>
                  </a:lnTo>
                  <a:lnTo>
                    <a:pt x="9642" y="4867"/>
                  </a:lnTo>
                  <a:lnTo>
                    <a:pt x="9638" y="4870"/>
                  </a:lnTo>
                  <a:lnTo>
                    <a:pt x="9635" y="4872"/>
                  </a:lnTo>
                  <a:lnTo>
                    <a:pt x="9630" y="4876"/>
                  </a:lnTo>
                  <a:lnTo>
                    <a:pt x="9624" y="4878"/>
                  </a:lnTo>
                  <a:lnTo>
                    <a:pt x="9617" y="4880"/>
                  </a:lnTo>
                  <a:lnTo>
                    <a:pt x="9608" y="4881"/>
                  </a:lnTo>
                  <a:lnTo>
                    <a:pt x="9599" y="4883"/>
                  </a:lnTo>
                  <a:lnTo>
                    <a:pt x="9590" y="4885"/>
                  </a:lnTo>
                  <a:lnTo>
                    <a:pt x="9583" y="4889"/>
                  </a:lnTo>
                  <a:lnTo>
                    <a:pt x="9576" y="4893"/>
                  </a:lnTo>
                  <a:lnTo>
                    <a:pt x="9573" y="4897"/>
                  </a:lnTo>
                  <a:lnTo>
                    <a:pt x="9570" y="4900"/>
                  </a:lnTo>
                  <a:lnTo>
                    <a:pt x="9569" y="4905"/>
                  </a:lnTo>
                  <a:lnTo>
                    <a:pt x="9566" y="4908"/>
                  </a:lnTo>
                  <a:lnTo>
                    <a:pt x="9565" y="4915"/>
                  </a:lnTo>
                  <a:lnTo>
                    <a:pt x="9564" y="4923"/>
                  </a:lnTo>
                  <a:lnTo>
                    <a:pt x="9563" y="4929"/>
                  </a:lnTo>
                  <a:lnTo>
                    <a:pt x="9560" y="4936"/>
                  </a:lnTo>
                  <a:lnTo>
                    <a:pt x="9557" y="4939"/>
                  </a:lnTo>
                  <a:lnTo>
                    <a:pt x="9554" y="4942"/>
                  </a:lnTo>
                  <a:lnTo>
                    <a:pt x="9549" y="4946"/>
                  </a:lnTo>
                  <a:lnTo>
                    <a:pt x="9545" y="4948"/>
                  </a:lnTo>
                  <a:lnTo>
                    <a:pt x="9537" y="4951"/>
                  </a:lnTo>
                  <a:lnTo>
                    <a:pt x="9530" y="4954"/>
                  </a:lnTo>
                  <a:lnTo>
                    <a:pt x="9525" y="4958"/>
                  </a:lnTo>
                  <a:lnTo>
                    <a:pt x="9519" y="4964"/>
                  </a:lnTo>
                  <a:lnTo>
                    <a:pt x="9517" y="4967"/>
                  </a:lnTo>
                  <a:lnTo>
                    <a:pt x="9516" y="4970"/>
                  </a:lnTo>
                  <a:lnTo>
                    <a:pt x="9515" y="4975"/>
                  </a:lnTo>
                  <a:lnTo>
                    <a:pt x="9515" y="4979"/>
                  </a:lnTo>
                  <a:lnTo>
                    <a:pt x="9515" y="4983"/>
                  </a:lnTo>
                  <a:lnTo>
                    <a:pt x="9516" y="4989"/>
                  </a:lnTo>
                  <a:lnTo>
                    <a:pt x="9517" y="4994"/>
                  </a:lnTo>
                  <a:lnTo>
                    <a:pt x="9519" y="5000"/>
                  </a:lnTo>
                  <a:lnTo>
                    <a:pt x="9522" y="5007"/>
                  </a:lnTo>
                  <a:lnTo>
                    <a:pt x="9527" y="5013"/>
                  </a:lnTo>
                  <a:lnTo>
                    <a:pt x="9530" y="5018"/>
                  </a:lnTo>
                  <a:lnTo>
                    <a:pt x="9534" y="5022"/>
                  </a:lnTo>
                  <a:lnTo>
                    <a:pt x="9543" y="5028"/>
                  </a:lnTo>
                  <a:lnTo>
                    <a:pt x="9551" y="5035"/>
                  </a:lnTo>
                  <a:lnTo>
                    <a:pt x="9555" y="5037"/>
                  </a:lnTo>
                  <a:lnTo>
                    <a:pt x="9558" y="5040"/>
                  </a:lnTo>
                  <a:lnTo>
                    <a:pt x="9560" y="5044"/>
                  </a:lnTo>
                  <a:lnTo>
                    <a:pt x="9561" y="5049"/>
                  </a:lnTo>
                  <a:lnTo>
                    <a:pt x="9562" y="5053"/>
                  </a:lnTo>
                  <a:lnTo>
                    <a:pt x="9561" y="5058"/>
                  </a:lnTo>
                  <a:lnTo>
                    <a:pt x="9560" y="5066"/>
                  </a:lnTo>
                  <a:lnTo>
                    <a:pt x="9557" y="5073"/>
                  </a:lnTo>
                  <a:lnTo>
                    <a:pt x="9550" y="5090"/>
                  </a:lnTo>
                  <a:lnTo>
                    <a:pt x="9544" y="5102"/>
                  </a:lnTo>
                  <a:lnTo>
                    <a:pt x="9537" y="5113"/>
                  </a:lnTo>
                  <a:lnTo>
                    <a:pt x="9533" y="5122"/>
                  </a:lnTo>
                  <a:lnTo>
                    <a:pt x="9533" y="5122"/>
                  </a:lnTo>
                  <a:lnTo>
                    <a:pt x="9526" y="5134"/>
                  </a:lnTo>
                  <a:lnTo>
                    <a:pt x="9521" y="5144"/>
                  </a:lnTo>
                  <a:lnTo>
                    <a:pt x="9519" y="5151"/>
                  </a:lnTo>
                  <a:lnTo>
                    <a:pt x="9518" y="5157"/>
                  </a:lnTo>
                  <a:lnTo>
                    <a:pt x="9517" y="5166"/>
                  </a:lnTo>
                  <a:lnTo>
                    <a:pt x="9517" y="5174"/>
                  </a:lnTo>
                  <a:lnTo>
                    <a:pt x="9517" y="5174"/>
                  </a:lnTo>
                  <a:lnTo>
                    <a:pt x="9517" y="5182"/>
                  </a:lnTo>
                  <a:lnTo>
                    <a:pt x="9517" y="5203"/>
                  </a:lnTo>
                  <a:lnTo>
                    <a:pt x="9516" y="5229"/>
                  </a:lnTo>
                  <a:lnTo>
                    <a:pt x="9514" y="5256"/>
                  </a:lnTo>
                  <a:lnTo>
                    <a:pt x="9509" y="5283"/>
                  </a:lnTo>
                  <a:lnTo>
                    <a:pt x="9506" y="5296"/>
                  </a:lnTo>
                  <a:lnTo>
                    <a:pt x="9503" y="5309"/>
                  </a:lnTo>
                  <a:lnTo>
                    <a:pt x="9499" y="5321"/>
                  </a:lnTo>
                  <a:lnTo>
                    <a:pt x="9493" y="5332"/>
                  </a:lnTo>
                  <a:lnTo>
                    <a:pt x="9487" y="5343"/>
                  </a:lnTo>
                  <a:lnTo>
                    <a:pt x="9479" y="5353"/>
                  </a:lnTo>
                  <a:lnTo>
                    <a:pt x="9471" y="5360"/>
                  </a:lnTo>
                  <a:lnTo>
                    <a:pt x="9461" y="5367"/>
                  </a:lnTo>
                  <a:lnTo>
                    <a:pt x="9456" y="5372"/>
                  </a:lnTo>
                  <a:lnTo>
                    <a:pt x="9451" y="5377"/>
                  </a:lnTo>
                  <a:lnTo>
                    <a:pt x="9449" y="5383"/>
                  </a:lnTo>
                  <a:lnTo>
                    <a:pt x="9449" y="5388"/>
                  </a:lnTo>
                  <a:lnTo>
                    <a:pt x="9449" y="5395"/>
                  </a:lnTo>
                  <a:lnTo>
                    <a:pt x="9451" y="5402"/>
                  </a:lnTo>
                  <a:lnTo>
                    <a:pt x="9455" y="5409"/>
                  </a:lnTo>
                  <a:lnTo>
                    <a:pt x="9458" y="5416"/>
                  </a:lnTo>
                  <a:lnTo>
                    <a:pt x="9464" y="5431"/>
                  </a:lnTo>
                  <a:lnTo>
                    <a:pt x="9471" y="5446"/>
                  </a:lnTo>
                  <a:lnTo>
                    <a:pt x="9473" y="5454"/>
                  </a:lnTo>
                  <a:lnTo>
                    <a:pt x="9474" y="5460"/>
                  </a:lnTo>
                  <a:lnTo>
                    <a:pt x="9474" y="5468"/>
                  </a:lnTo>
                  <a:lnTo>
                    <a:pt x="9472" y="5474"/>
                  </a:lnTo>
                  <a:lnTo>
                    <a:pt x="9466" y="5489"/>
                  </a:lnTo>
                  <a:lnTo>
                    <a:pt x="9462" y="5504"/>
                  </a:lnTo>
                  <a:lnTo>
                    <a:pt x="9462" y="5512"/>
                  </a:lnTo>
                  <a:lnTo>
                    <a:pt x="9461" y="5518"/>
                  </a:lnTo>
                  <a:lnTo>
                    <a:pt x="9462" y="5526"/>
                  </a:lnTo>
                  <a:lnTo>
                    <a:pt x="9463" y="5532"/>
                  </a:lnTo>
                  <a:lnTo>
                    <a:pt x="9464" y="5539"/>
                  </a:lnTo>
                  <a:lnTo>
                    <a:pt x="9468" y="5544"/>
                  </a:lnTo>
                  <a:lnTo>
                    <a:pt x="9471" y="5551"/>
                  </a:lnTo>
                  <a:lnTo>
                    <a:pt x="9475" y="5556"/>
                  </a:lnTo>
                  <a:lnTo>
                    <a:pt x="9480" y="5560"/>
                  </a:lnTo>
                  <a:lnTo>
                    <a:pt x="9487" y="5566"/>
                  </a:lnTo>
                  <a:lnTo>
                    <a:pt x="9493" y="5570"/>
                  </a:lnTo>
                  <a:lnTo>
                    <a:pt x="9502" y="5574"/>
                  </a:lnTo>
                  <a:lnTo>
                    <a:pt x="9511" y="5579"/>
                  </a:lnTo>
                  <a:lnTo>
                    <a:pt x="9519" y="5585"/>
                  </a:lnTo>
                  <a:lnTo>
                    <a:pt x="9527" y="5594"/>
                  </a:lnTo>
                  <a:lnTo>
                    <a:pt x="9534" y="5603"/>
                  </a:lnTo>
                  <a:lnTo>
                    <a:pt x="9550" y="5626"/>
                  </a:lnTo>
                  <a:lnTo>
                    <a:pt x="9568" y="5647"/>
                  </a:lnTo>
                  <a:lnTo>
                    <a:pt x="9576" y="5658"/>
                  </a:lnTo>
                  <a:lnTo>
                    <a:pt x="9586" y="5668"/>
                  </a:lnTo>
                  <a:lnTo>
                    <a:pt x="9595" y="5676"/>
                  </a:lnTo>
                  <a:lnTo>
                    <a:pt x="9605" y="5683"/>
                  </a:lnTo>
                  <a:lnTo>
                    <a:pt x="9611" y="5685"/>
                  </a:lnTo>
                  <a:lnTo>
                    <a:pt x="9616" y="5687"/>
                  </a:lnTo>
                  <a:lnTo>
                    <a:pt x="9621" y="5688"/>
                  </a:lnTo>
                  <a:lnTo>
                    <a:pt x="9628" y="5689"/>
                  </a:lnTo>
                  <a:lnTo>
                    <a:pt x="9634" y="5689"/>
                  </a:lnTo>
                  <a:lnTo>
                    <a:pt x="9641" y="5688"/>
                  </a:lnTo>
                  <a:lnTo>
                    <a:pt x="9647" y="5686"/>
                  </a:lnTo>
                  <a:lnTo>
                    <a:pt x="9654" y="5684"/>
                  </a:lnTo>
                  <a:lnTo>
                    <a:pt x="9661" y="5680"/>
                  </a:lnTo>
                  <a:lnTo>
                    <a:pt x="9669" y="5673"/>
                  </a:lnTo>
                  <a:lnTo>
                    <a:pt x="9675" y="5667"/>
                  </a:lnTo>
                  <a:lnTo>
                    <a:pt x="9681" y="5661"/>
                  </a:lnTo>
                  <a:lnTo>
                    <a:pt x="9685" y="5658"/>
                  </a:lnTo>
                  <a:lnTo>
                    <a:pt x="9688" y="5657"/>
                  </a:lnTo>
                  <a:lnTo>
                    <a:pt x="9692" y="5655"/>
                  </a:lnTo>
                  <a:lnTo>
                    <a:pt x="9697" y="5654"/>
                  </a:lnTo>
                  <a:lnTo>
                    <a:pt x="9700" y="5655"/>
                  </a:lnTo>
                  <a:lnTo>
                    <a:pt x="9705" y="5655"/>
                  </a:lnTo>
                  <a:lnTo>
                    <a:pt x="9710" y="5657"/>
                  </a:lnTo>
                  <a:lnTo>
                    <a:pt x="9716" y="5660"/>
                  </a:lnTo>
                  <a:lnTo>
                    <a:pt x="9722" y="5665"/>
                  </a:lnTo>
                  <a:lnTo>
                    <a:pt x="9729" y="5667"/>
                  </a:lnTo>
                  <a:lnTo>
                    <a:pt x="9734" y="5668"/>
                  </a:lnTo>
                  <a:lnTo>
                    <a:pt x="9740" y="5668"/>
                  </a:lnTo>
                  <a:lnTo>
                    <a:pt x="9744" y="5666"/>
                  </a:lnTo>
                  <a:lnTo>
                    <a:pt x="9748" y="5663"/>
                  </a:lnTo>
                  <a:lnTo>
                    <a:pt x="9751" y="5659"/>
                  </a:lnTo>
                  <a:lnTo>
                    <a:pt x="9755" y="5655"/>
                  </a:lnTo>
                  <a:lnTo>
                    <a:pt x="9761" y="5641"/>
                  </a:lnTo>
                  <a:lnTo>
                    <a:pt x="9766" y="5626"/>
                  </a:lnTo>
                  <a:lnTo>
                    <a:pt x="9766" y="5626"/>
                  </a:lnTo>
                  <a:lnTo>
                    <a:pt x="9770" y="5617"/>
                  </a:lnTo>
                  <a:lnTo>
                    <a:pt x="9773" y="5609"/>
                  </a:lnTo>
                  <a:lnTo>
                    <a:pt x="9776" y="5601"/>
                  </a:lnTo>
                  <a:lnTo>
                    <a:pt x="9779" y="5595"/>
                  </a:lnTo>
                  <a:lnTo>
                    <a:pt x="9791" y="5579"/>
                  </a:lnTo>
                  <a:lnTo>
                    <a:pt x="9804" y="5566"/>
                  </a:lnTo>
                  <a:lnTo>
                    <a:pt x="9809" y="5560"/>
                  </a:lnTo>
                  <a:lnTo>
                    <a:pt x="9816" y="5556"/>
                  </a:lnTo>
                  <a:lnTo>
                    <a:pt x="9821" y="5552"/>
                  </a:lnTo>
                  <a:lnTo>
                    <a:pt x="9827" y="5550"/>
                  </a:lnTo>
                  <a:lnTo>
                    <a:pt x="9832" y="5550"/>
                  </a:lnTo>
                  <a:lnTo>
                    <a:pt x="9836" y="5550"/>
                  </a:lnTo>
                  <a:lnTo>
                    <a:pt x="9841" y="5553"/>
                  </a:lnTo>
                  <a:lnTo>
                    <a:pt x="9844" y="5557"/>
                  </a:lnTo>
                  <a:lnTo>
                    <a:pt x="9847" y="5565"/>
                  </a:lnTo>
                  <a:lnTo>
                    <a:pt x="9849" y="5573"/>
                  </a:lnTo>
                  <a:lnTo>
                    <a:pt x="9850" y="5585"/>
                  </a:lnTo>
                  <a:lnTo>
                    <a:pt x="9851" y="5599"/>
                  </a:lnTo>
                  <a:lnTo>
                    <a:pt x="9864" y="5600"/>
                  </a:lnTo>
                  <a:lnTo>
                    <a:pt x="9864" y="5584"/>
                  </a:lnTo>
                  <a:lnTo>
                    <a:pt x="9862" y="5570"/>
                  </a:lnTo>
                  <a:lnTo>
                    <a:pt x="9859" y="5558"/>
                  </a:lnTo>
                  <a:lnTo>
                    <a:pt x="9855" y="5550"/>
                  </a:lnTo>
                  <a:lnTo>
                    <a:pt x="9850" y="5543"/>
                  </a:lnTo>
                  <a:lnTo>
                    <a:pt x="9845" y="5539"/>
                  </a:lnTo>
                  <a:lnTo>
                    <a:pt x="9838" y="5537"/>
                  </a:lnTo>
                  <a:lnTo>
                    <a:pt x="9831" y="5537"/>
                  </a:lnTo>
                  <a:lnTo>
                    <a:pt x="9823" y="5539"/>
                  </a:lnTo>
                  <a:lnTo>
                    <a:pt x="9816" y="5542"/>
                  </a:lnTo>
                  <a:lnTo>
                    <a:pt x="9808" y="5546"/>
                  </a:lnTo>
                  <a:lnTo>
                    <a:pt x="9800" y="5552"/>
                  </a:lnTo>
                  <a:lnTo>
                    <a:pt x="9792" y="5559"/>
                  </a:lnTo>
                  <a:lnTo>
                    <a:pt x="9784" y="5568"/>
                  </a:lnTo>
                  <a:lnTo>
                    <a:pt x="9776" y="5576"/>
                  </a:lnTo>
                  <a:lnTo>
                    <a:pt x="9769" y="5586"/>
                  </a:lnTo>
                  <a:lnTo>
                    <a:pt x="9764" y="5595"/>
                  </a:lnTo>
                  <a:lnTo>
                    <a:pt x="9760" y="5603"/>
                  </a:lnTo>
                  <a:lnTo>
                    <a:pt x="9757" y="5612"/>
                  </a:lnTo>
                  <a:lnTo>
                    <a:pt x="9753" y="5622"/>
                  </a:lnTo>
                  <a:lnTo>
                    <a:pt x="9749" y="5636"/>
                  </a:lnTo>
                  <a:lnTo>
                    <a:pt x="9744" y="5647"/>
                  </a:lnTo>
                  <a:lnTo>
                    <a:pt x="9742" y="5650"/>
                  </a:lnTo>
                  <a:lnTo>
                    <a:pt x="9740" y="5652"/>
                  </a:lnTo>
                  <a:lnTo>
                    <a:pt x="9737" y="5653"/>
                  </a:lnTo>
                  <a:lnTo>
                    <a:pt x="9735" y="5654"/>
                  </a:lnTo>
                  <a:lnTo>
                    <a:pt x="9733" y="5654"/>
                  </a:lnTo>
                  <a:lnTo>
                    <a:pt x="9730" y="5653"/>
                  </a:lnTo>
                  <a:lnTo>
                    <a:pt x="9727" y="5652"/>
                  </a:lnTo>
                  <a:lnTo>
                    <a:pt x="9722" y="5650"/>
                  </a:lnTo>
                  <a:lnTo>
                    <a:pt x="9715" y="5645"/>
                  </a:lnTo>
                  <a:lnTo>
                    <a:pt x="9708" y="5642"/>
                  </a:lnTo>
                  <a:lnTo>
                    <a:pt x="9703" y="5640"/>
                  </a:lnTo>
                  <a:lnTo>
                    <a:pt x="9698" y="5640"/>
                  </a:lnTo>
                  <a:lnTo>
                    <a:pt x="9692" y="5640"/>
                  </a:lnTo>
                  <a:lnTo>
                    <a:pt x="9688" y="5641"/>
                  </a:lnTo>
                  <a:lnTo>
                    <a:pt x="9685" y="5643"/>
                  </a:lnTo>
                  <a:lnTo>
                    <a:pt x="9680" y="5645"/>
                  </a:lnTo>
                  <a:lnTo>
                    <a:pt x="9674" y="5652"/>
                  </a:lnTo>
                  <a:lnTo>
                    <a:pt x="9666" y="5659"/>
                  </a:lnTo>
                  <a:lnTo>
                    <a:pt x="9658" y="5666"/>
                  </a:lnTo>
                  <a:lnTo>
                    <a:pt x="9648" y="5672"/>
                  </a:lnTo>
                  <a:lnTo>
                    <a:pt x="9643" y="5673"/>
                  </a:lnTo>
                  <a:lnTo>
                    <a:pt x="9637" y="5674"/>
                  </a:lnTo>
                  <a:lnTo>
                    <a:pt x="9632" y="5675"/>
                  </a:lnTo>
                  <a:lnTo>
                    <a:pt x="9628" y="5674"/>
                  </a:lnTo>
                  <a:lnTo>
                    <a:pt x="9622" y="5674"/>
                  </a:lnTo>
                  <a:lnTo>
                    <a:pt x="9618" y="5672"/>
                  </a:lnTo>
                  <a:lnTo>
                    <a:pt x="9613" y="5670"/>
                  </a:lnTo>
                  <a:lnTo>
                    <a:pt x="9608" y="5668"/>
                  </a:lnTo>
                  <a:lnTo>
                    <a:pt x="9600" y="5661"/>
                  </a:lnTo>
                  <a:lnTo>
                    <a:pt x="9591" y="5653"/>
                  </a:lnTo>
                  <a:lnTo>
                    <a:pt x="9583" y="5644"/>
                  </a:lnTo>
                  <a:lnTo>
                    <a:pt x="9574" y="5633"/>
                  </a:lnTo>
                  <a:lnTo>
                    <a:pt x="9558" y="5612"/>
                  </a:lnTo>
                  <a:lnTo>
                    <a:pt x="9542" y="5591"/>
                  </a:lnTo>
                  <a:lnTo>
                    <a:pt x="9533" y="5582"/>
                  </a:lnTo>
                  <a:lnTo>
                    <a:pt x="9525" y="5573"/>
                  </a:lnTo>
                  <a:lnTo>
                    <a:pt x="9516" y="5567"/>
                  </a:lnTo>
                  <a:lnTo>
                    <a:pt x="9507" y="5561"/>
                  </a:lnTo>
                  <a:lnTo>
                    <a:pt x="9500" y="5558"/>
                  </a:lnTo>
                  <a:lnTo>
                    <a:pt x="9494" y="5555"/>
                  </a:lnTo>
                  <a:lnTo>
                    <a:pt x="9489" y="5551"/>
                  </a:lnTo>
                  <a:lnTo>
                    <a:pt x="9485" y="5546"/>
                  </a:lnTo>
                  <a:lnTo>
                    <a:pt x="9482" y="5542"/>
                  </a:lnTo>
                  <a:lnTo>
                    <a:pt x="9478" y="5538"/>
                  </a:lnTo>
                  <a:lnTo>
                    <a:pt x="9477" y="5532"/>
                  </a:lnTo>
                  <a:lnTo>
                    <a:pt x="9475" y="5527"/>
                  </a:lnTo>
                  <a:lnTo>
                    <a:pt x="9475" y="5522"/>
                  </a:lnTo>
                  <a:lnTo>
                    <a:pt x="9475" y="5516"/>
                  </a:lnTo>
                  <a:lnTo>
                    <a:pt x="9475" y="5511"/>
                  </a:lnTo>
                  <a:lnTo>
                    <a:pt x="9476" y="5504"/>
                  </a:lnTo>
                  <a:lnTo>
                    <a:pt x="9479" y="5492"/>
                  </a:lnTo>
                  <a:lnTo>
                    <a:pt x="9485" y="5479"/>
                  </a:lnTo>
                  <a:lnTo>
                    <a:pt x="9486" y="5473"/>
                  </a:lnTo>
                  <a:lnTo>
                    <a:pt x="9486" y="5467"/>
                  </a:lnTo>
                  <a:lnTo>
                    <a:pt x="9485" y="5460"/>
                  </a:lnTo>
                  <a:lnTo>
                    <a:pt x="9484" y="5453"/>
                  </a:lnTo>
                  <a:lnTo>
                    <a:pt x="9479" y="5438"/>
                  </a:lnTo>
                  <a:lnTo>
                    <a:pt x="9474" y="5423"/>
                  </a:lnTo>
                  <a:lnTo>
                    <a:pt x="9469" y="5408"/>
                  </a:lnTo>
                  <a:lnTo>
                    <a:pt x="9464" y="5395"/>
                  </a:lnTo>
                  <a:lnTo>
                    <a:pt x="9464" y="5389"/>
                  </a:lnTo>
                  <a:lnTo>
                    <a:pt x="9464" y="5385"/>
                  </a:lnTo>
                  <a:lnTo>
                    <a:pt x="9465" y="5382"/>
                  </a:lnTo>
                  <a:lnTo>
                    <a:pt x="9469" y="5379"/>
                  </a:lnTo>
                  <a:lnTo>
                    <a:pt x="9478" y="5371"/>
                  </a:lnTo>
                  <a:lnTo>
                    <a:pt x="9488" y="5363"/>
                  </a:lnTo>
                  <a:lnTo>
                    <a:pt x="9495" y="5353"/>
                  </a:lnTo>
                  <a:lnTo>
                    <a:pt x="9503" y="5342"/>
                  </a:lnTo>
                  <a:lnTo>
                    <a:pt x="9508" y="5330"/>
                  </a:lnTo>
                  <a:lnTo>
                    <a:pt x="9514" y="5317"/>
                  </a:lnTo>
                  <a:lnTo>
                    <a:pt x="9518" y="5303"/>
                  </a:lnTo>
                  <a:lnTo>
                    <a:pt x="9521" y="5289"/>
                  </a:lnTo>
                  <a:lnTo>
                    <a:pt x="9527" y="5262"/>
                  </a:lnTo>
                  <a:lnTo>
                    <a:pt x="9529" y="5232"/>
                  </a:lnTo>
                  <a:lnTo>
                    <a:pt x="9530" y="5206"/>
                  </a:lnTo>
                  <a:lnTo>
                    <a:pt x="9530" y="5182"/>
                  </a:lnTo>
                  <a:lnTo>
                    <a:pt x="9530" y="5174"/>
                  </a:lnTo>
                  <a:lnTo>
                    <a:pt x="9530" y="5174"/>
                  </a:lnTo>
                  <a:lnTo>
                    <a:pt x="9531" y="5167"/>
                  </a:lnTo>
                  <a:lnTo>
                    <a:pt x="9531" y="5160"/>
                  </a:lnTo>
                  <a:lnTo>
                    <a:pt x="9532" y="5154"/>
                  </a:lnTo>
                  <a:lnTo>
                    <a:pt x="9534" y="5149"/>
                  </a:lnTo>
                  <a:lnTo>
                    <a:pt x="9538" y="5139"/>
                  </a:lnTo>
                  <a:lnTo>
                    <a:pt x="9544" y="5129"/>
                  </a:lnTo>
                  <a:lnTo>
                    <a:pt x="9544" y="5129"/>
                  </a:lnTo>
                  <a:lnTo>
                    <a:pt x="9549" y="5120"/>
                  </a:lnTo>
                  <a:lnTo>
                    <a:pt x="9556" y="5109"/>
                  </a:lnTo>
                  <a:lnTo>
                    <a:pt x="9562" y="5096"/>
                  </a:lnTo>
                  <a:lnTo>
                    <a:pt x="9570" y="5079"/>
                  </a:lnTo>
                  <a:lnTo>
                    <a:pt x="9574" y="5068"/>
                  </a:lnTo>
                  <a:lnTo>
                    <a:pt x="9576" y="5059"/>
                  </a:lnTo>
                  <a:lnTo>
                    <a:pt x="9577" y="5052"/>
                  </a:lnTo>
                  <a:lnTo>
                    <a:pt x="9576" y="5045"/>
                  </a:lnTo>
                  <a:lnTo>
                    <a:pt x="9575" y="5041"/>
                  </a:lnTo>
                  <a:lnTo>
                    <a:pt x="9573" y="5037"/>
                  </a:lnTo>
                  <a:lnTo>
                    <a:pt x="9570" y="5034"/>
                  </a:lnTo>
                  <a:lnTo>
                    <a:pt x="9566" y="5030"/>
                  </a:lnTo>
                  <a:lnTo>
                    <a:pt x="9558" y="5025"/>
                  </a:lnTo>
                  <a:lnTo>
                    <a:pt x="9548" y="5018"/>
                  </a:lnTo>
                  <a:lnTo>
                    <a:pt x="9544" y="5014"/>
                  </a:lnTo>
                  <a:lnTo>
                    <a:pt x="9540" y="5009"/>
                  </a:lnTo>
                  <a:lnTo>
                    <a:pt x="9535" y="5002"/>
                  </a:lnTo>
                  <a:lnTo>
                    <a:pt x="9532" y="4996"/>
                  </a:lnTo>
                  <a:lnTo>
                    <a:pt x="9529" y="4987"/>
                  </a:lnTo>
                  <a:lnTo>
                    <a:pt x="9529" y="4981"/>
                  </a:lnTo>
                  <a:lnTo>
                    <a:pt x="9530" y="4976"/>
                  </a:lnTo>
                  <a:lnTo>
                    <a:pt x="9532" y="4971"/>
                  </a:lnTo>
                  <a:lnTo>
                    <a:pt x="9535" y="4968"/>
                  </a:lnTo>
                  <a:lnTo>
                    <a:pt x="9540" y="4965"/>
                  </a:lnTo>
                  <a:lnTo>
                    <a:pt x="9545" y="4963"/>
                  </a:lnTo>
                  <a:lnTo>
                    <a:pt x="9549" y="4959"/>
                  </a:lnTo>
                  <a:lnTo>
                    <a:pt x="9557" y="4956"/>
                  </a:lnTo>
                  <a:lnTo>
                    <a:pt x="9561" y="4953"/>
                  </a:lnTo>
                  <a:lnTo>
                    <a:pt x="9565" y="4950"/>
                  </a:lnTo>
                  <a:lnTo>
                    <a:pt x="9569" y="4947"/>
                  </a:lnTo>
                  <a:lnTo>
                    <a:pt x="9573" y="4939"/>
                  </a:lnTo>
                  <a:lnTo>
                    <a:pt x="9574" y="4933"/>
                  </a:lnTo>
                  <a:lnTo>
                    <a:pt x="9575" y="4925"/>
                  </a:lnTo>
                  <a:lnTo>
                    <a:pt x="9576" y="4918"/>
                  </a:lnTo>
                  <a:lnTo>
                    <a:pt x="9577" y="4914"/>
                  </a:lnTo>
                  <a:lnTo>
                    <a:pt x="9579" y="4910"/>
                  </a:lnTo>
                  <a:lnTo>
                    <a:pt x="9581" y="4907"/>
                  </a:lnTo>
                  <a:lnTo>
                    <a:pt x="9586" y="4903"/>
                  </a:lnTo>
                  <a:lnTo>
                    <a:pt x="9590" y="4900"/>
                  </a:lnTo>
                  <a:lnTo>
                    <a:pt x="9595" y="4898"/>
                  </a:lnTo>
                  <a:lnTo>
                    <a:pt x="9602" y="4896"/>
                  </a:lnTo>
                  <a:lnTo>
                    <a:pt x="9611" y="4895"/>
                  </a:lnTo>
                  <a:lnTo>
                    <a:pt x="9619" y="4893"/>
                  </a:lnTo>
                  <a:lnTo>
                    <a:pt x="9628" y="4891"/>
                  </a:lnTo>
                  <a:lnTo>
                    <a:pt x="9634" y="4889"/>
                  </a:lnTo>
                  <a:lnTo>
                    <a:pt x="9640" y="4885"/>
                  </a:lnTo>
                  <a:lnTo>
                    <a:pt x="9644" y="4882"/>
                  </a:lnTo>
                  <a:lnTo>
                    <a:pt x="9647" y="4879"/>
                  </a:lnTo>
                  <a:lnTo>
                    <a:pt x="9650" y="4876"/>
                  </a:lnTo>
                  <a:lnTo>
                    <a:pt x="9652" y="4872"/>
                  </a:lnTo>
                  <a:lnTo>
                    <a:pt x="9657" y="4864"/>
                  </a:lnTo>
                  <a:lnTo>
                    <a:pt x="9663" y="4856"/>
                  </a:lnTo>
                  <a:lnTo>
                    <a:pt x="9666" y="4852"/>
                  </a:lnTo>
                  <a:lnTo>
                    <a:pt x="9671" y="4848"/>
                  </a:lnTo>
                  <a:lnTo>
                    <a:pt x="9676" y="4843"/>
                  </a:lnTo>
                  <a:lnTo>
                    <a:pt x="9684" y="4839"/>
                  </a:lnTo>
                  <a:lnTo>
                    <a:pt x="9688" y="4838"/>
                  </a:lnTo>
                  <a:lnTo>
                    <a:pt x="9692" y="4836"/>
                  </a:lnTo>
                  <a:lnTo>
                    <a:pt x="9697" y="4834"/>
                  </a:lnTo>
                  <a:lnTo>
                    <a:pt x="9700" y="4832"/>
                  </a:lnTo>
                  <a:lnTo>
                    <a:pt x="9707" y="4824"/>
                  </a:lnTo>
                  <a:lnTo>
                    <a:pt x="9715" y="4815"/>
                  </a:lnTo>
                  <a:lnTo>
                    <a:pt x="9728" y="4796"/>
                  </a:lnTo>
                  <a:lnTo>
                    <a:pt x="9740" y="4774"/>
                  </a:lnTo>
                  <a:lnTo>
                    <a:pt x="9752" y="4750"/>
                  </a:lnTo>
                  <a:lnTo>
                    <a:pt x="9766" y="4728"/>
                  </a:lnTo>
                  <a:lnTo>
                    <a:pt x="9774" y="4719"/>
                  </a:lnTo>
                  <a:lnTo>
                    <a:pt x="9783" y="4710"/>
                  </a:lnTo>
                  <a:lnTo>
                    <a:pt x="9792" y="4704"/>
                  </a:lnTo>
                  <a:lnTo>
                    <a:pt x="9803" y="4698"/>
                  </a:lnTo>
                  <a:lnTo>
                    <a:pt x="9814" y="4693"/>
                  </a:lnTo>
                  <a:lnTo>
                    <a:pt x="9821" y="4689"/>
                  </a:lnTo>
                  <a:lnTo>
                    <a:pt x="9828" y="4684"/>
                  </a:lnTo>
                  <a:lnTo>
                    <a:pt x="9833" y="4679"/>
                  </a:lnTo>
                  <a:lnTo>
                    <a:pt x="9839" y="4671"/>
                  </a:lnTo>
                  <a:lnTo>
                    <a:pt x="9844" y="4664"/>
                  </a:lnTo>
                  <a:lnTo>
                    <a:pt x="9852" y="4653"/>
                  </a:lnTo>
                  <a:lnTo>
                    <a:pt x="9859" y="4642"/>
                  </a:lnTo>
                  <a:lnTo>
                    <a:pt x="9864" y="4631"/>
                  </a:lnTo>
                  <a:lnTo>
                    <a:pt x="9870" y="4620"/>
                  </a:lnTo>
                  <a:lnTo>
                    <a:pt x="9877" y="4605"/>
                  </a:lnTo>
                  <a:lnTo>
                    <a:pt x="9886" y="4593"/>
                  </a:lnTo>
                  <a:lnTo>
                    <a:pt x="9889" y="4588"/>
                  </a:lnTo>
                  <a:lnTo>
                    <a:pt x="9894" y="4583"/>
                  </a:lnTo>
                  <a:lnTo>
                    <a:pt x="9899" y="4581"/>
                  </a:lnTo>
                  <a:lnTo>
                    <a:pt x="9904" y="4579"/>
                  </a:lnTo>
                  <a:lnTo>
                    <a:pt x="9916" y="4578"/>
                  </a:lnTo>
                  <a:lnTo>
                    <a:pt x="9927" y="4576"/>
                  </a:lnTo>
                  <a:lnTo>
                    <a:pt x="9936" y="4573"/>
                  </a:lnTo>
                  <a:lnTo>
                    <a:pt x="9946" y="4568"/>
                  </a:lnTo>
                  <a:lnTo>
                    <a:pt x="9946" y="4568"/>
                  </a:lnTo>
                  <a:lnTo>
                    <a:pt x="9955" y="4564"/>
                  </a:lnTo>
                  <a:lnTo>
                    <a:pt x="9962" y="4556"/>
                  </a:lnTo>
                  <a:lnTo>
                    <a:pt x="9968" y="4549"/>
                  </a:lnTo>
                  <a:lnTo>
                    <a:pt x="9974" y="4539"/>
                  </a:lnTo>
                  <a:lnTo>
                    <a:pt x="9976" y="4534"/>
                  </a:lnTo>
                  <a:lnTo>
                    <a:pt x="9976" y="4534"/>
                  </a:lnTo>
                  <a:lnTo>
                    <a:pt x="9979" y="4527"/>
                  </a:lnTo>
                  <a:lnTo>
                    <a:pt x="9984" y="4521"/>
                  </a:lnTo>
                  <a:lnTo>
                    <a:pt x="9987" y="4515"/>
                  </a:lnTo>
                  <a:lnTo>
                    <a:pt x="9992" y="4508"/>
                  </a:lnTo>
                  <a:lnTo>
                    <a:pt x="10000" y="4503"/>
                  </a:lnTo>
                  <a:lnTo>
                    <a:pt x="10009" y="4495"/>
                  </a:lnTo>
                  <a:lnTo>
                    <a:pt x="10021" y="4489"/>
                  </a:lnTo>
                  <a:lnTo>
                    <a:pt x="10037" y="4480"/>
                  </a:lnTo>
                  <a:lnTo>
                    <a:pt x="10048" y="4475"/>
                  </a:lnTo>
                  <a:lnTo>
                    <a:pt x="10057" y="4469"/>
                  </a:lnTo>
                  <a:lnTo>
                    <a:pt x="10064" y="4463"/>
                  </a:lnTo>
                  <a:lnTo>
                    <a:pt x="10072" y="4458"/>
                  </a:lnTo>
                  <a:lnTo>
                    <a:pt x="10082" y="4446"/>
                  </a:lnTo>
                  <a:lnTo>
                    <a:pt x="10092" y="4435"/>
                  </a:lnTo>
                  <a:lnTo>
                    <a:pt x="10102" y="4424"/>
                  </a:lnTo>
                  <a:lnTo>
                    <a:pt x="10111" y="4415"/>
                  </a:lnTo>
                  <a:lnTo>
                    <a:pt x="10120" y="4405"/>
                  </a:lnTo>
                  <a:lnTo>
                    <a:pt x="10130" y="4396"/>
                  </a:lnTo>
                  <a:lnTo>
                    <a:pt x="10149" y="4380"/>
                  </a:lnTo>
                  <a:lnTo>
                    <a:pt x="10168" y="4365"/>
                  </a:lnTo>
                  <a:lnTo>
                    <a:pt x="10187" y="4348"/>
                  </a:lnTo>
                  <a:lnTo>
                    <a:pt x="10204" y="4330"/>
                  </a:lnTo>
                  <a:lnTo>
                    <a:pt x="10213" y="4320"/>
                  </a:lnTo>
                  <a:lnTo>
                    <a:pt x="10220" y="4308"/>
                  </a:lnTo>
                  <a:lnTo>
                    <a:pt x="10228" y="4296"/>
                  </a:lnTo>
                  <a:lnTo>
                    <a:pt x="10234" y="4283"/>
                  </a:lnTo>
                  <a:lnTo>
                    <a:pt x="10242" y="4267"/>
                  </a:lnTo>
                  <a:lnTo>
                    <a:pt x="10250" y="4250"/>
                  </a:lnTo>
                  <a:lnTo>
                    <a:pt x="10259" y="4233"/>
                  </a:lnTo>
                  <a:lnTo>
                    <a:pt x="10269" y="4218"/>
                  </a:lnTo>
                  <a:lnTo>
                    <a:pt x="10275" y="4210"/>
                  </a:lnTo>
                  <a:lnTo>
                    <a:pt x="10281" y="4203"/>
                  </a:lnTo>
                  <a:lnTo>
                    <a:pt x="10288" y="4196"/>
                  </a:lnTo>
                  <a:lnTo>
                    <a:pt x="10294" y="4190"/>
                  </a:lnTo>
                  <a:lnTo>
                    <a:pt x="10302" y="4185"/>
                  </a:lnTo>
                  <a:lnTo>
                    <a:pt x="10309" y="4180"/>
                  </a:lnTo>
                  <a:lnTo>
                    <a:pt x="10318" y="4176"/>
                  </a:lnTo>
                  <a:lnTo>
                    <a:pt x="10326" y="4173"/>
                  </a:lnTo>
                  <a:lnTo>
                    <a:pt x="10332" y="4172"/>
                  </a:lnTo>
                  <a:lnTo>
                    <a:pt x="10337" y="4168"/>
                  </a:lnTo>
                  <a:lnTo>
                    <a:pt x="10343" y="4166"/>
                  </a:lnTo>
                  <a:lnTo>
                    <a:pt x="10347" y="4163"/>
                  </a:lnTo>
                  <a:lnTo>
                    <a:pt x="10354" y="4154"/>
                  </a:lnTo>
                  <a:lnTo>
                    <a:pt x="10361" y="4145"/>
                  </a:lnTo>
                  <a:lnTo>
                    <a:pt x="10366" y="4135"/>
                  </a:lnTo>
                  <a:lnTo>
                    <a:pt x="10372" y="4123"/>
                  </a:lnTo>
                  <a:lnTo>
                    <a:pt x="10376" y="4110"/>
                  </a:lnTo>
                  <a:lnTo>
                    <a:pt x="10380" y="4097"/>
                  </a:lnTo>
                  <a:lnTo>
                    <a:pt x="10387" y="4079"/>
                  </a:lnTo>
                  <a:lnTo>
                    <a:pt x="10394" y="4061"/>
                  </a:lnTo>
                  <a:lnTo>
                    <a:pt x="10398" y="4052"/>
                  </a:lnTo>
                  <a:lnTo>
                    <a:pt x="10404" y="4044"/>
                  </a:lnTo>
                  <a:lnTo>
                    <a:pt x="10409" y="4036"/>
                  </a:lnTo>
                  <a:lnTo>
                    <a:pt x="10415" y="4029"/>
                  </a:lnTo>
                  <a:lnTo>
                    <a:pt x="10416" y="4029"/>
                  </a:lnTo>
                  <a:lnTo>
                    <a:pt x="10431" y="4012"/>
                  </a:lnTo>
                  <a:lnTo>
                    <a:pt x="10445" y="3994"/>
                  </a:lnTo>
                  <a:lnTo>
                    <a:pt x="10458" y="3975"/>
                  </a:lnTo>
                  <a:lnTo>
                    <a:pt x="10471" y="3957"/>
                  </a:lnTo>
                  <a:lnTo>
                    <a:pt x="10495" y="3918"/>
                  </a:lnTo>
                  <a:lnTo>
                    <a:pt x="10520" y="3880"/>
                  </a:lnTo>
                  <a:lnTo>
                    <a:pt x="10525" y="3874"/>
                  </a:lnTo>
                  <a:lnTo>
                    <a:pt x="10531" y="3870"/>
                  </a:lnTo>
                  <a:lnTo>
                    <a:pt x="10536" y="3865"/>
                  </a:lnTo>
                  <a:lnTo>
                    <a:pt x="10543" y="3862"/>
                  </a:lnTo>
                  <a:lnTo>
                    <a:pt x="10550" y="3860"/>
                  </a:lnTo>
                  <a:lnTo>
                    <a:pt x="10557" y="3858"/>
                  </a:lnTo>
                  <a:lnTo>
                    <a:pt x="10564" y="3858"/>
                  </a:lnTo>
                  <a:lnTo>
                    <a:pt x="10572" y="3857"/>
                  </a:lnTo>
                  <a:lnTo>
                    <a:pt x="10588" y="3858"/>
                  </a:lnTo>
                  <a:lnTo>
                    <a:pt x="10604" y="3860"/>
                  </a:lnTo>
                  <a:lnTo>
                    <a:pt x="10620" y="3863"/>
                  </a:lnTo>
                  <a:lnTo>
                    <a:pt x="10635" y="3866"/>
                  </a:lnTo>
                  <a:lnTo>
                    <a:pt x="10669" y="3874"/>
                  </a:lnTo>
                  <a:lnTo>
                    <a:pt x="10694" y="3880"/>
                  </a:lnTo>
                  <a:lnTo>
                    <a:pt x="10705" y="3887"/>
                  </a:lnTo>
                  <a:lnTo>
                    <a:pt x="10718" y="3894"/>
                  </a:lnTo>
                  <a:lnTo>
                    <a:pt x="10733" y="3907"/>
                  </a:lnTo>
                  <a:lnTo>
                    <a:pt x="10752" y="3923"/>
                  </a:lnTo>
                  <a:lnTo>
                    <a:pt x="10767" y="3937"/>
                  </a:lnTo>
                  <a:lnTo>
                    <a:pt x="10783" y="3951"/>
                  </a:lnTo>
                  <a:lnTo>
                    <a:pt x="10801" y="3965"/>
                  </a:lnTo>
                  <a:lnTo>
                    <a:pt x="10819" y="3979"/>
                  </a:lnTo>
                  <a:lnTo>
                    <a:pt x="10819" y="3979"/>
                  </a:lnTo>
                  <a:lnTo>
                    <a:pt x="10821" y="3980"/>
                  </a:lnTo>
                  <a:lnTo>
                    <a:pt x="10830" y="3987"/>
                  </a:lnTo>
                  <a:lnTo>
                    <a:pt x="10839" y="3991"/>
                  </a:lnTo>
                  <a:lnTo>
                    <a:pt x="10839" y="3991"/>
                  </a:lnTo>
                  <a:lnTo>
                    <a:pt x="10848" y="3994"/>
                  </a:lnTo>
                  <a:lnTo>
                    <a:pt x="10858" y="3998"/>
                  </a:lnTo>
                  <a:lnTo>
                    <a:pt x="10865" y="3999"/>
                  </a:lnTo>
                  <a:lnTo>
                    <a:pt x="10874" y="4000"/>
                  </a:lnTo>
                  <a:lnTo>
                    <a:pt x="10881" y="3999"/>
                  </a:lnTo>
                  <a:lnTo>
                    <a:pt x="10889" y="3998"/>
                  </a:lnTo>
                  <a:lnTo>
                    <a:pt x="10895" y="3995"/>
                  </a:lnTo>
                  <a:lnTo>
                    <a:pt x="10903" y="3993"/>
                  </a:lnTo>
                  <a:lnTo>
                    <a:pt x="10909" y="3990"/>
                  </a:lnTo>
                  <a:lnTo>
                    <a:pt x="10916" y="3986"/>
                  </a:lnTo>
                  <a:lnTo>
                    <a:pt x="10922" y="3981"/>
                  </a:lnTo>
                  <a:lnTo>
                    <a:pt x="10927" y="3976"/>
                  </a:lnTo>
                  <a:lnTo>
                    <a:pt x="10939" y="3964"/>
                  </a:lnTo>
                  <a:lnTo>
                    <a:pt x="10950" y="3951"/>
                  </a:lnTo>
                  <a:lnTo>
                    <a:pt x="10970" y="3923"/>
                  </a:lnTo>
                  <a:lnTo>
                    <a:pt x="10991" y="3895"/>
                  </a:lnTo>
                  <a:lnTo>
                    <a:pt x="11000" y="3883"/>
                  </a:lnTo>
                  <a:lnTo>
                    <a:pt x="11011" y="3871"/>
                  </a:lnTo>
                  <a:lnTo>
                    <a:pt x="11023" y="3861"/>
                  </a:lnTo>
                  <a:lnTo>
                    <a:pt x="11035" y="3852"/>
                  </a:lnTo>
                  <a:lnTo>
                    <a:pt x="11045" y="3848"/>
                  </a:lnTo>
                  <a:lnTo>
                    <a:pt x="11055" y="3845"/>
                  </a:lnTo>
                  <a:lnTo>
                    <a:pt x="11066" y="3842"/>
                  </a:lnTo>
                  <a:lnTo>
                    <a:pt x="11078" y="3841"/>
                  </a:lnTo>
                  <a:lnTo>
                    <a:pt x="11078" y="3841"/>
                  </a:lnTo>
                  <a:lnTo>
                    <a:pt x="11079" y="3841"/>
                  </a:lnTo>
                  <a:lnTo>
                    <a:pt x="11085" y="3841"/>
                  </a:lnTo>
                  <a:lnTo>
                    <a:pt x="11093" y="3838"/>
                  </a:lnTo>
                  <a:lnTo>
                    <a:pt x="11099" y="3836"/>
                  </a:lnTo>
                  <a:lnTo>
                    <a:pt x="11105" y="3834"/>
                  </a:lnTo>
                  <a:lnTo>
                    <a:pt x="11117" y="3827"/>
                  </a:lnTo>
                  <a:lnTo>
                    <a:pt x="11127" y="3817"/>
                  </a:lnTo>
                  <a:lnTo>
                    <a:pt x="11138" y="3805"/>
                  </a:lnTo>
                  <a:lnTo>
                    <a:pt x="11148" y="3792"/>
                  </a:lnTo>
                  <a:lnTo>
                    <a:pt x="11156" y="3779"/>
                  </a:lnTo>
                  <a:lnTo>
                    <a:pt x="11166" y="3765"/>
                  </a:lnTo>
                  <a:lnTo>
                    <a:pt x="11175" y="3751"/>
                  </a:lnTo>
                  <a:lnTo>
                    <a:pt x="11183" y="3737"/>
                  </a:lnTo>
                  <a:lnTo>
                    <a:pt x="11192" y="3726"/>
                  </a:lnTo>
                  <a:lnTo>
                    <a:pt x="11200" y="3714"/>
                  </a:lnTo>
                  <a:lnTo>
                    <a:pt x="11210" y="3704"/>
                  </a:lnTo>
                  <a:lnTo>
                    <a:pt x="11221" y="3698"/>
                  </a:lnTo>
                  <a:lnTo>
                    <a:pt x="11225" y="3694"/>
                  </a:lnTo>
                  <a:lnTo>
                    <a:pt x="11231" y="3692"/>
                  </a:lnTo>
                  <a:lnTo>
                    <a:pt x="11236" y="3691"/>
                  </a:lnTo>
                  <a:lnTo>
                    <a:pt x="11242" y="3691"/>
                  </a:lnTo>
                  <a:lnTo>
                    <a:pt x="11258" y="3690"/>
                  </a:lnTo>
                  <a:lnTo>
                    <a:pt x="11275" y="3688"/>
                  </a:lnTo>
                  <a:lnTo>
                    <a:pt x="11290" y="3685"/>
                  </a:lnTo>
                  <a:lnTo>
                    <a:pt x="11304" y="3680"/>
                  </a:lnTo>
                  <a:lnTo>
                    <a:pt x="11318" y="3674"/>
                  </a:lnTo>
                  <a:lnTo>
                    <a:pt x="11331" y="3667"/>
                  </a:lnTo>
                  <a:lnTo>
                    <a:pt x="11343" y="3657"/>
                  </a:lnTo>
                  <a:lnTo>
                    <a:pt x="11356" y="3647"/>
                  </a:lnTo>
                  <a:lnTo>
                    <a:pt x="11364" y="3641"/>
                  </a:lnTo>
                  <a:lnTo>
                    <a:pt x="11371" y="3635"/>
                  </a:lnTo>
                  <a:lnTo>
                    <a:pt x="11379" y="3630"/>
                  </a:lnTo>
                  <a:lnTo>
                    <a:pt x="11387" y="3625"/>
                  </a:lnTo>
                  <a:lnTo>
                    <a:pt x="11398" y="3621"/>
                  </a:lnTo>
                  <a:lnTo>
                    <a:pt x="11410" y="3618"/>
                  </a:lnTo>
                  <a:lnTo>
                    <a:pt x="11423" y="3616"/>
                  </a:lnTo>
                  <a:lnTo>
                    <a:pt x="11439" y="3615"/>
                  </a:lnTo>
                  <a:lnTo>
                    <a:pt x="11450" y="3614"/>
                  </a:lnTo>
                  <a:lnTo>
                    <a:pt x="11460" y="3612"/>
                  </a:lnTo>
                  <a:lnTo>
                    <a:pt x="11469" y="3608"/>
                  </a:lnTo>
                  <a:lnTo>
                    <a:pt x="11478" y="3604"/>
                  </a:lnTo>
                  <a:lnTo>
                    <a:pt x="11496" y="3593"/>
                  </a:lnTo>
                  <a:lnTo>
                    <a:pt x="11512" y="3581"/>
                  </a:lnTo>
                  <a:lnTo>
                    <a:pt x="11528" y="3569"/>
                  </a:lnTo>
                  <a:lnTo>
                    <a:pt x="11543" y="3558"/>
                  </a:lnTo>
                  <a:lnTo>
                    <a:pt x="11551" y="3554"/>
                  </a:lnTo>
                  <a:lnTo>
                    <a:pt x="11558" y="3549"/>
                  </a:lnTo>
                  <a:lnTo>
                    <a:pt x="11565" y="3547"/>
                  </a:lnTo>
                  <a:lnTo>
                    <a:pt x="11572" y="3546"/>
                  </a:lnTo>
                  <a:lnTo>
                    <a:pt x="11572" y="3547"/>
                  </a:lnTo>
                  <a:lnTo>
                    <a:pt x="11572" y="3547"/>
                  </a:lnTo>
                  <a:lnTo>
                    <a:pt x="11579" y="3546"/>
                  </a:lnTo>
                  <a:lnTo>
                    <a:pt x="11585" y="3543"/>
                  </a:lnTo>
                  <a:lnTo>
                    <a:pt x="11593" y="3539"/>
                  </a:lnTo>
                  <a:lnTo>
                    <a:pt x="11599" y="3532"/>
                  </a:lnTo>
                  <a:lnTo>
                    <a:pt x="11607" y="3524"/>
                  </a:lnTo>
                  <a:lnTo>
                    <a:pt x="11615" y="3514"/>
                  </a:lnTo>
                  <a:lnTo>
                    <a:pt x="11623" y="3502"/>
                  </a:lnTo>
                  <a:lnTo>
                    <a:pt x="11632" y="3489"/>
                  </a:lnTo>
                  <a:lnTo>
                    <a:pt x="11648" y="3458"/>
                  </a:lnTo>
                  <a:lnTo>
                    <a:pt x="11665" y="3428"/>
                  </a:lnTo>
                  <a:lnTo>
                    <a:pt x="11673" y="3414"/>
                  </a:lnTo>
                  <a:lnTo>
                    <a:pt x="11684" y="3400"/>
                  </a:lnTo>
                  <a:lnTo>
                    <a:pt x="11691" y="3394"/>
                  </a:lnTo>
                  <a:lnTo>
                    <a:pt x="11697" y="3387"/>
                  </a:lnTo>
                  <a:lnTo>
                    <a:pt x="11704" y="3382"/>
                  </a:lnTo>
                  <a:lnTo>
                    <a:pt x="11711" y="3376"/>
                  </a:lnTo>
                  <a:lnTo>
                    <a:pt x="11711" y="3376"/>
                  </a:lnTo>
                  <a:lnTo>
                    <a:pt x="11720" y="3371"/>
                  </a:lnTo>
                  <a:lnTo>
                    <a:pt x="11729" y="3366"/>
                  </a:lnTo>
                  <a:lnTo>
                    <a:pt x="11739" y="3361"/>
                  </a:lnTo>
                  <a:lnTo>
                    <a:pt x="11750" y="3357"/>
                  </a:lnTo>
                  <a:lnTo>
                    <a:pt x="11771" y="3351"/>
                  </a:lnTo>
                  <a:lnTo>
                    <a:pt x="11796" y="3345"/>
                  </a:lnTo>
                  <a:lnTo>
                    <a:pt x="11809" y="3342"/>
                  </a:lnTo>
                  <a:lnTo>
                    <a:pt x="11820" y="3338"/>
                  </a:lnTo>
                  <a:lnTo>
                    <a:pt x="11829" y="3333"/>
                  </a:lnTo>
                  <a:lnTo>
                    <a:pt x="11836" y="3327"/>
                  </a:lnTo>
                  <a:lnTo>
                    <a:pt x="11842" y="3321"/>
                  </a:lnTo>
                  <a:lnTo>
                    <a:pt x="11848" y="3314"/>
                  </a:lnTo>
                  <a:lnTo>
                    <a:pt x="11852" y="3308"/>
                  </a:lnTo>
                  <a:lnTo>
                    <a:pt x="11856" y="3300"/>
                  </a:lnTo>
                  <a:lnTo>
                    <a:pt x="11860" y="3295"/>
                  </a:lnTo>
                  <a:lnTo>
                    <a:pt x="11864" y="3288"/>
                  </a:lnTo>
                  <a:lnTo>
                    <a:pt x="11868" y="3283"/>
                  </a:lnTo>
                  <a:lnTo>
                    <a:pt x="11873" y="3277"/>
                  </a:lnTo>
                  <a:lnTo>
                    <a:pt x="11880" y="3272"/>
                  </a:lnTo>
                  <a:lnTo>
                    <a:pt x="11887" y="3268"/>
                  </a:lnTo>
                  <a:lnTo>
                    <a:pt x="11897" y="3265"/>
                  </a:lnTo>
                  <a:lnTo>
                    <a:pt x="11908" y="3261"/>
                  </a:lnTo>
                  <a:lnTo>
                    <a:pt x="11917" y="3260"/>
                  </a:lnTo>
                  <a:lnTo>
                    <a:pt x="11925" y="3257"/>
                  </a:lnTo>
                  <a:lnTo>
                    <a:pt x="11933" y="3255"/>
                  </a:lnTo>
                  <a:lnTo>
                    <a:pt x="11939" y="3252"/>
                  </a:lnTo>
                  <a:lnTo>
                    <a:pt x="11944" y="3247"/>
                  </a:lnTo>
                  <a:lnTo>
                    <a:pt x="11950" y="3244"/>
                  </a:lnTo>
                  <a:lnTo>
                    <a:pt x="11953" y="3240"/>
                  </a:lnTo>
                  <a:lnTo>
                    <a:pt x="11957" y="3236"/>
                  </a:lnTo>
                  <a:lnTo>
                    <a:pt x="11963" y="3226"/>
                  </a:lnTo>
                  <a:lnTo>
                    <a:pt x="11966" y="3216"/>
                  </a:lnTo>
                  <a:lnTo>
                    <a:pt x="11968" y="3206"/>
                  </a:lnTo>
                  <a:lnTo>
                    <a:pt x="11970" y="3196"/>
                  </a:lnTo>
                  <a:lnTo>
                    <a:pt x="11972" y="3188"/>
                  </a:lnTo>
                  <a:lnTo>
                    <a:pt x="11974" y="3180"/>
                  </a:lnTo>
                  <a:lnTo>
                    <a:pt x="11977" y="3173"/>
                  </a:lnTo>
                  <a:lnTo>
                    <a:pt x="11981" y="3166"/>
                  </a:lnTo>
                  <a:lnTo>
                    <a:pt x="11985" y="3159"/>
                  </a:lnTo>
                  <a:lnTo>
                    <a:pt x="11988" y="3153"/>
                  </a:lnTo>
                  <a:lnTo>
                    <a:pt x="11992" y="3146"/>
                  </a:lnTo>
                  <a:lnTo>
                    <a:pt x="11995" y="3139"/>
                  </a:lnTo>
                  <a:lnTo>
                    <a:pt x="11999" y="3125"/>
                  </a:lnTo>
                  <a:lnTo>
                    <a:pt x="12002" y="3110"/>
                  </a:lnTo>
                  <a:lnTo>
                    <a:pt x="12003" y="3094"/>
                  </a:lnTo>
                  <a:lnTo>
                    <a:pt x="12003" y="3079"/>
                  </a:lnTo>
                  <a:lnTo>
                    <a:pt x="12003" y="3062"/>
                  </a:lnTo>
                  <a:lnTo>
                    <a:pt x="12002" y="3047"/>
                  </a:lnTo>
                  <a:lnTo>
                    <a:pt x="12002" y="3039"/>
                  </a:lnTo>
                  <a:lnTo>
                    <a:pt x="12002" y="3030"/>
                  </a:lnTo>
                  <a:lnTo>
                    <a:pt x="12003" y="3023"/>
                  </a:lnTo>
                  <a:lnTo>
                    <a:pt x="12005" y="3015"/>
                  </a:lnTo>
                  <a:lnTo>
                    <a:pt x="12008" y="3001"/>
                  </a:lnTo>
                  <a:lnTo>
                    <a:pt x="12012" y="2988"/>
                  </a:lnTo>
                  <a:lnTo>
                    <a:pt x="12015" y="2978"/>
                  </a:lnTo>
                  <a:lnTo>
                    <a:pt x="12019" y="2966"/>
                  </a:lnTo>
                  <a:lnTo>
                    <a:pt x="12021" y="2954"/>
                  </a:lnTo>
                  <a:lnTo>
                    <a:pt x="12022" y="2940"/>
                  </a:lnTo>
                  <a:lnTo>
                    <a:pt x="12021" y="2925"/>
                  </a:lnTo>
                  <a:lnTo>
                    <a:pt x="12019" y="2909"/>
                  </a:lnTo>
                  <a:lnTo>
                    <a:pt x="12014" y="2893"/>
                  </a:lnTo>
                  <a:lnTo>
                    <a:pt x="12009" y="2877"/>
                  </a:lnTo>
                  <a:lnTo>
                    <a:pt x="12006" y="2869"/>
                  </a:lnTo>
                  <a:lnTo>
                    <a:pt x="12001" y="2861"/>
                  </a:lnTo>
                  <a:lnTo>
                    <a:pt x="11996" y="2855"/>
                  </a:lnTo>
                  <a:lnTo>
                    <a:pt x="11991" y="2850"/>
                  </a:lnTo>
                  <a:lnTo>
                    <a:pt x="11985" y="2844"/>
                  </a:lnTo>
                  <a:lnTo>
                    <a:pt x="11979" y="2840"/>
                  </a:lnTo>
                  <a:lnTo>
                    <a:pt x="11971" y="2837"/>
                  </a:lnTo>
                  <a:lnTo>
                    <a:pt x="11964" y="2835"/>
                  </a:lnTo>
                  <a:lnTo>
                    <a:pt x="11963" y="2835"/>
                  </a:lnTo>
                  <a:lnTo>
                    <a:pt x="11963" y="2835"/>
                  </a:lnTo>
                  <a:lnTo>
                    <a:pt x="11957" y="2832"/>
                  </a:lnTo>
                  <a:lnTo>
                    <a:pt x="11950" y="2828"/>
                  </a:lnTo>
                  <a:lnTo>
                    <a:pt x="11942" y="2822"/>
                  </a:lnTo>
                  <a:lnTo>
                    <a:pt x="11934" y="2814"/>
                  </a:lnTo>
                  <a:lnTo>
                    <a:pt x="11914" y="2795"/>
                  </a:lnTo>
                  <a:lnTo>
                    <a:pt x="11893" y="2773"/>
                  </a:lnTo>
                  <a:lnTo>
                    <a:pt x="11872" y="2753"/>
                  </a:lnTo>
                  <a:lnTo>
                    <a:pt x="11854" y="2736"/>
                  </a:lnTo>
                  <a:lnTo>
                    <a:pt x="11845" y="2729"/>
                  </a:lnTo>
                  <a:lnTo>
                    <a:pt x="11838" y="2725"/>
                  </a:lnTo>
                  <a:lnTo>
                    <a:pt x="11835" y="2724"/>
                  </a:lnTo>
                  <a:lnTo>
                    <a:pt x="11831" y="2723"/>
                  </a:lnTo>
                  <a:lnTo>
                    <a:pt x="11828" y="2723"/>
                  </a:lnTo>
                  <a:lnTo>
                    <a:pt x="11826" y="2723"/>
                  </a:lnTo>
                  <a:lnTo>
                    <a:pt x="11826" y="2723"/>
                  </a:lnTo>
                  <a:lnTo>
                    <a:pt x="11839" y="2714"/>
                  </a:lnTo>
                  <a:lnTo>
                    <a:pt x="11857" y="2699"/>
                  </a:lnTo>
                  <a:lnTo>
                    <a:pt x="11878" y="2683"/>
                  </a:lnTo>
                  <a:lnTo>
                    <a:pt x="11896" y="2667"/>
                  </a:lnTo>
                  <a:lnTo>
                    <a:pt x="11899" y="2665"/>
                  </a:lnTo>
                  <a:lnTo>
                    <a:pt x="11902" y="2663"/>
                  </a:lnTo>
                  <a:lnTo>
                    <a:pt x="11908" y="2660"/>
                  </a:lnTo>
                  <a:lnTo>
                    <a:pt x="11913" y="2659"/>
                  </a:lnTo>
                  <a:lnTo>
                    <a:pt x="11925" y="2658"/>
                  </a:lnTo>
                  <a:lnTo>
                    <a:pt x="11938" y="2658"/>
                  </a:lnTo>
                  <a:lnTo>
                    <a:pt x="11964" y="2662"/>
                  </a:lnTo>
                  <a:lnTo>
                    <a:pt x="11984" y="2665"/>
                  </a:lnTo>
                  <a:lnTo>
                    <a:pt x="11991" y="2666"/>
                  </a:lnTo>
                  <a:lnTo>
                    <a:pt x="11996" y="2666"/>
                  </a:lnTo>
                  <a:lnTo>
                    <a:pt x="12002" y="2665"/>
                  </a:lnTo>
                  <a:lnTo>
                    <a:pt x="12009" y="2662"/>
                  </a:lnTo>
                  <a:lnTo>
                    <a:pt x="12021" y="2655"/>
                  </a:lnTo>
                  <a:lnTo>
                    <a:pt x="12032" y="2647"/>
                  </a:lnTo>
                  <a:lnTo>
                    <a:pt x="12044" y="2638"/>
                  </a:lnTo>
                  <a:lnTo>
                    <a:pt x="12058" y="2630"/>
                  </a:lnTo>
                  <a:lnTo>
                    <a:pt x="12066" y="2627"/>
                  </a:lnTo>
                  <a:lnTo>
                    <a:pt x="12073" y="2625"/>
                  </a:lnTo>
                  <a:lnTo>
                    <a:pt x="12081" y="2624"/>
                  </a:lnTo>
                  <a:lnTo>
                    <a:pt x="12089" y="2624"/>
                  </a:lnTo>
                  <a:lnTo>
                    <a:pt x="12089" y="2624"/>
                  </a:lnTo>
                  <a:lnTo>
                    <a:pt x="12100" y="2624"/>
                  </a:lnTo>
                  <a:lnTo>
                    <a:pt x="12110" y="2623"/>
                  </a:lnTo>
                  <a:lnTo>
                    <a:pt x="12118" y="2621"/>
                  </a:lnTo>
                  <a:lnTo>
                    <a:pt x="12125" y="2619"/>
                  </a:lnTo>
                  <a:lnTo>
                    <a:pt x="12130" y="2614"/>
                  </a:lnTo>
                  <a:lnTo>
                    <a:pt x="12136" y="2610"/>
                  </a:lnTo>
                  <a:lnTo>
                    <a:pt x="12139" y="2606"/>
                  </a:lnTo>
                  <a:lnTo>
                    <a:pt x="12142" y="2600"/>
                  </a:lnTo>
                  <a:lnTo>
                    <a:pt x="12148" y="2588"/>
                  </a:lnTo>
                  <a:lnTo>
                    <a:pt x="12154" y="2578"/>
                  </a:lnTo>
                  <a:lnTo>
                    <a:pt x="12158" y="2571"/>
                  </a:lnTo>
                  <a:lnTo>
                    <a:pt x="12163" y="2566"/>
                  </a:lnTo>
                  <a:lnTo>
                    <a:pt x="12168" y="2562"/>
                  </a:lnTo>
                  <a:lnTo>
                    <a:pt x="12175" y="2557"/>
                  </a:lnTo>
                  <a:lnTo>
                    <a:pt x="12177" y="2556"/>
                  </a:lnTo>
                  <a:lnTo>
                    <a:pt x="12179" y="2556"/>
                  </a:lnTo>
                  <a:lnTo>
                    <a:pt x="12181" y="2557"/>
                  </a:lnTo>
                  <a:lnTo>
                    <a:pt x="12183" y="2558"/>
                  </a:lnTo>
                  <a:lnTo>
                    <a:pt x="12188" y="2564"/>
                  </a:lnTo>
                  <a:lnTo>
                    <a:pt x="12195" y="2573"/>
                  </a:lnTo>
                  <a:lnTo>
                    <a:pt x="12199" y="2581"/>
                  </a:lnTo>
                  <a:lnTo>
                    <a:pt x="12204" y="2588"/>
                  </a:lnTo>
                  <a:lnTo>
                    <a:pt x="12210" y="2595"/>
                  </a:lnTo>
                  <a:lnTo>
                    <a:pt x="12216" y="2600"/>
                  </a:lnTo>
                  <a:lnTo>
                    <a:pt x="12222" y="2604"/>
                  </a:lnTo>
                  <a:lnTo>
                    <a:pt x="12227" y="2607"/>
                  </a:lnTo>
                  <a:lnTo>
                    <a:pt x="12232" y="2610"/>
                  </a:lnTo>
                  <a:lnTo>
                    <a:pt x="12238" y="2612"/>
                  </a:lnTo>
                  <a:lnTo>
                    <a:pt x="12244" y="2614"/>
                  </a:lnTo>
                  <a:lnTo>
                    <a:pt x="12250" y="2615"/>
                  </a:lnTo>
                  <a:lnTo>
                    <a:pt x="12256" y="2616"/>
                  </a:lnTo>
                  <a:lnTo>
                    <a:pt x="12263" y="2616"/>
                  </a:lnTo>
                  <a:lnTo>
                    <a:pt x="12268" y="2615"/>
                  </a:lnTo>
                  <a:lnTo>
                    <a:pt x="12274" y="2614"/>
                  </a:lnTo>
                  <a:lnTo>
                    <a:pt x="12280" y="2613"/>
                  </a:lnTo>
                  <a:lnTo>
                    <a:pt x="12285" y="2611"/>
                  </a:lnTo>
                  <a:lnTo>
                    <a:pt x="12290" y="2608"/>
                  </a:lnTo>
                  <a:lnTo>
                    <a:pt x="12296" y="2605"/>
                  </a:lnTo>
                  <a:lnTo>
                    <a:pt x="12300" y="2600"/>
                  </a:lnTo>
                  <a:lnTo>
                    <a:pt x="12304" y="2595"/>
                  </a:lnTo>
                  <a:lnTo>
                    <a:pt x="12308" y="2593"/>
                  </a:lnTo>
                  <a:lnTo>
                    <a:pt x="12311" y="2591"/>
                  </a:lnTo>
                  <a:lnTo>
                    <a:pt x="12313" y="2588"/>
                  </a:lnTo>
                  <a:lnTo>
                    <a:pt x="12316" y="2588"/>
                  </a:lnTo>
                  <a:lnTo>
                    <a:pt x="12322" y="2590"/>
                  </a:lnTo>
                  <a:lnTo>
                    <a:pt x="12327" y="2593"/>
                  </a:lnTo>
                  <a:lnTo>
                    <a:pt x="12344" y="2607"/>
                  </a:lnTo>
                  <a:lnTo>
                    <a:pt x="12363" y="2619"/>
                  </a:lnTo>
                  <a:lnTo>
                    <a:pt x="12371" y="2624"/>
                  </a:lnTo>
                  <a:lnTo>
                    <a:pt x="12381" y="2628"/>
                  </a:lnTo>
                  <a:lnTo>
                    <a:pt x="12390" y="2633"/>
                  </a:lnTo>
                  <a:lnTo>
                    <a:pt x="12401" y="2637"/>
                  </a:lnTo>
                  <a:lnTo>
                    <a:pt x="12411" y="2640"/>
                  </a:lnTo>
                  <a:lnTo>
                    <a:pt x="12422" y="2642"/>
                  </a:lnTo>
                  <a:lnTo>
                    <a:pt x="12431" y="2643"/>
                  </a:lnTo>
                  <a:lnTo>
                    <a:pt x="12443" y="2644"/>
                  </a:lnTo>
                  <a:lnTo>
                    <a:pt x="12454" y="2645"/>
                  </a:lnTo>
                  <a:lnTo>
                    <a:pt x="12465" y="2644"/>
                  </a:lnTo>
                  <a:lnTo>
                    <a:pt x="12476" y="2643"/>
                  </a:lnTo>
                  <a:lnTo>
                    <a:pt x="12488" y="2641"/>
                  </a:lnTo>
                  <a:lnTo>
                    <a:pt x="12498" y="2639"/>
                  </a:lnTo>
                  <a:lnTo>
                    <a:pt x="12508" y="2637"/>
                  </a:lnTo>
                  <a:lnTo>
                    <a:pt x="12517" y="2637"/>
                  </a:lnTo>
                  <a:lnTo>
                    <a:pt x="12526" y="2637"/>
                  </a:lnTo>
                  <a:lnTo>
                    <a:pt x="12535" y="2638"/>
                  </a:lnTo>
                  <a:lnTo>
                    <a:pt x="12542" y="2641"/>
                  </a:lnTo>
                  <a:lnTo>
                    <a:pt x="12545" y="2643"/>
                  </a:lnTo>
                  <a:lnTo>
                    <a:pt x="12548" y="2647"/>
                  </a:lnTo>
                  <a:lnTo>
                    <a:pt x="12552" y="2650"/>
                  </a:lnTo>
                  <a:lnTo>
                    <a:pt x="12554" y="2654"/>
                  </a:lnTo>
                  <a:lnTo>
                    <a:pt x="12560" y="2667"/>
                  </a:lnTo>
                  <a:lnTo>
                    <a:pt x="12565" y="2680"/>
                  </a:lnTo>
                  <a:lnTo>
                    <a:pt x="12568" y="2692"/>
                  </a:lnTo>
                  <a:lnTo>
                    <a:pt x="12569" y="2705"/>
                  </a:lnTo>
                  <a:lnTo>
                    <a:pt x="12569" y="2716"/>
                  </a:lnTo>
                  <a:lnTo>
                    <a:pt x="12568" y="2729"/>
                  </a:lnTo>
                  <a:lnTo>
                    <a:pt x="12567" y="2742"/>
                  </a:lnTo>
                  <a:lnTo>
                    <a:pt x="12565" y="2756"/>
                  </a:lnTo>
                  <a:lnTo>
                    <a:pt x="12565" y="2764"/>
                  </a:lnTo>
                  <a:lnTo>
                    <a:pt x="12566" y="2771"/>
                  </a:lnTo>
                  <a:lnTo>
                    <a:pt x="12567" y="2778"/>
                  </a:lnTo>
                  <a:lnTo>
                    <a:pt x="12570" y="2783"/>
                  </a:lnTo>
                  <a:lnTo>
                    <a:pt x="12578" y="2793"/>
                  </a:lnTo>
                  <a:lnTo>
                    <a:pt x="12586" y="2801"/>
                  </a:lnTo>
                  <a:lnTo>
                    <a:pt x="12593" y="2808"/>
                  </a:lnTo>
                  <a:lnTo>
                    <a:pt x="12597" y="2815"/>
                  </a:lnTo>
                  <a:lnTo>
                    <a:pt x="12601" y="2823"/>
                  </a:lnTo>
                  <a:lnTo>
                    <a:pt x="12603" y="2829"/>
                  </a:lnTo>
                  <a:lnTo>
                    <a:pt x="12608" y="2844"/>
                  </a:lnTo>
                  <a:lnTo>
                    <a:pt x="12611" y="2858"/>
                  </a:lnTo>
                  <a:lnTo>
                    <a:pt x="12613" y="2865"/>
                  </a:lnTo>
                  <a:lnTo>
                    <a:pt x="12615" y="2871"/>
                  </a:lnTo>
                  <a:lnTo>
                    <a:pt x="12619" y="2877"/>
                  </a:lnTo>
                  <a:lnTo>
                    <a:pt x="12625" y="2882"/>
                  </a:lnTo>
                  <a:lnTo>
                    <a:pt x="12631" y="2886"/>
                  </a:lnTo>
                  <a:lnTo>
                    <a:pt x="12641" y="2890"/>
                  </a:lnTo>
                  <a:lnTo>
                    <a:pt x="12652" y="2894"/>
                  </a:lnTo>
                  <a:lnTo>
                    <a:pt x="12666" y="2896"/>
                  </a:lnTo>
                  <a:lnTo>
                    <a:pt x="12677" y="2898"/>
                  </a:lnTo>
                  <a:lnTo>
                    <a:pt x="12686" y="2901"/>
                  </a:lnTo>
                  <a:lnTo>
                    <a:pt x="12689" y="2903"/>
                  </a:lnTo>
                  <a:lnTo>
                    <a:pt x="12691" y="2906"/>
                  </a:lnTo>
                  <a:lnTo>
                    <a:pt x="12694" y="2909"/>
                  </a:lnTo>
                  <a:lnTo>
                    <a:pt x="12696" y="2911"/>
                  </a:lnTo>
                  <a:lnTo>
                    <a:pt x="12697" y="2917"/>
                  </a:lnTo>
                  <a:lnTo>
                    <a:pt x="12697" y="2926"/>
                  </a:lnTo>
                  <a:lnTo>
                    <a:pt x="12696" y="2936"/>
                  </a:lnTo>
                  <a:lnTo>
                    <a:pt x="12693" y="2947"/>
                  </a:lnTo>
                  <a:lnTo>
                    <a:pt x="12689" y="2964"/>
                  </a:lnTo>
                  <a:lnTo>
                    <a:pt x="12688" y="2980"/>
                  </a:lnTo>
                  <a:lnTo>
                    <a:pt x="12689" y="2994"/>
                  </a:lnTo>
                  <a:lnTo>
                    <a:pt x="12690" y="3008"/>
                  </a:lnTo>
                  <a:lnTo>
                    <a:pt x="12691" y="3021"/>
                  </a:lnTo>
                  <a:lnTo>
                    <a:pt x="12693" y="3033"/>
                  </a:lnTo>
                  <a:lnTo>
                    <a:pt x="12693" y="3046"/>
                  </a:lnTo>
                  <a:lnTo>
                    <a:pt x="12691" y="3059"/>
                  </a:lnTo>
                  <a:lnTo>
                    <a:pt x="12687" y="3072"/>
                  </a:lnTo>
                  <a:lnTo>
                    <a:pt x="12683" y="3083"/>
                  </a:lnTo>
                  <a:lnTo>
                    <a:pt x="12679" y="3093"/>
                  </a:lnTo>
                  <a:lnTo>
                    <a:pt x="12673" y="3102"/>
                  </a:lnTo>
                  <a:lnTo>
                    <a:pt x="12669" y="3113"/>
                  </a:lnTo>
                  <a:lnTo>
                    <a:pt x="12666" y="3127"/>
                  </a:lnTo>
                  <a:lnTo>
                    <a:pt x="12662" y="3143"/>
                  </a:lnTo>
                  <a:lnTo>
                    <a:pt x="12661" y="3166"/>
                  </a:lnTo>
                  <a:lnTo>
                    <a:pt x="12660" y="3187"/>
                  </a:lnTo>
                  <a:lnTo>
                    <a:pt x="12659" y="3208"/>
                  </a:lnTo>
                  <a:lnTo>
                    <a:pt x="12656" y="3227"/>
                  </a:lnTo>
                  <a:lnTo>
                    <a:pt x="12653" y="3243"/>
                  </a:lnTo>
                  <a:lnTo>
                    <a:pt x="12653" y="3243"/>
                  </a:lnTo>
                  <a:lnTo>
                    <a:pt x="12653" y="3243"/>
                  </a:lnTo>
                  <a:lnTo>
                    <a:pt x="12648" y="3256"/>
                  </a:lnTo>
                  <a:lnTo>
                    <a:pt x="12642" y="3270"/>
                  </a:lnTo>
                  <a:lnTo>
                    <a:pt x="12637" y="3285"/>
                  </a:lnTo>
                  <a:lnTo>
                    <a:pt x="12629" y="3299"/>
                  </a:lnTo>
                  <a:lnTo>
                    <a:pt x="12614" y="3342"/>
                  </a:lnTo>
                  <a:lnTo>
                    <a:pt x="12600" y="3383"/>
                  </a:lnTo>
                  <a:lnTo>
                    <a:pt x="12596" y="3392"/>
                  </a:lnTo>
                  <a:lnTo>
                    <a:pt x="12591" y="3401"/>
                  </a:lnTo>
                  <a:lnTo>
                    <a:pt x="12586" y="3411"/>
                  </a:lnTo>
                  <a:lnTo>
                    <a:pt x="12581" y="3419"/>
                  </a:lnTo>
                  <a:lnTo>
                    <a:pt x="12574" y="3428"/>
                  </a:lnTo>
                  <a:lnTo>
                    <a:pt x="12568" y="3436"/>
                  </a:lnTo>
                  <a:lnTo>
                    <a:pt x="12559" y="3444"/>
                  </a:lnTo>
                  <a:lnTo>
                    <a:pt x="12551" y="3452"/>
                  </a:lnTo>
                  <a:lnTo>
                    <a:pt x="12540" y="3459"/>
                  </a:lnTo>
                  <a:lnTo>
                    <a:pt x="12530" y="3468"/>
                  </a:lnTo>
                  <a:lnTo>
                    <a:pt x="12521" y="3476"/>
                  </a:lnTo>
                  <a:lnTo>
                    <a:pt x="12511" y="3486"/>
                  </a:lnTo>
                  <a:lnTo>
                    <a:pt x="12503" y="3497"/>
                  </a:lnTo>
                  <a:lnTo>
                    <a:pt x="12497" y="3509"/>
                  </a:lnTo>
                  <a:lnTo>
                    <a:pt x="12494" y="3515"/>
                  </a:lnTo>
                  <a:lnTo>
                    <a:pt x="12492" y="3522"/>
                  </a:lnTo>
                  <a:lnTo>
                    <a:pt x="12490" y="3530"/>
                  </a:lnTo>
                  <a:lnTo>
                    <a:pt x="12489" y="3539"/>
                  </a:lnTo>
                  <a:lnTo>
                    <a:pt x="12487" y="3550"/>
                  </a:lnTo>
                  <a:lnTo>
                    <a:pt x="12485" y="3561"/>
                  </a:lnTo>
                  <a:lnTo>
                    <a:pt x="12482" y="3571"/>
                  </a:lnTo>
                  <a:lnTo>
                    <a:pt x="12478" y="3579"/>
                  </a:lnTo>
                  <a:lnTo>
                    <a:pt x="12469" y="3592"/>
                  </a:lnTo>
                  <a:lnTo>
                    <a:pt x="12459" y="3604"/>
                  </a:lnTo>
                  <a:lnTo>
                    <a:pt x="12454" y="3611"/>
                  </a:lnTo>
                  <a:lnTo>
                    <a:pt x="12449" y="3616"/>
                  </a:lnTo>
                  <a:lnTo>
                    <a:pt x="12444" y="3624"/>
                  </a:lnTo>
                  <a:lnTo>
                    <a:pt x="12440" y="3631"/>
                  </a:lnTo>
                  <a:lnTo>
                    <a:pt x="12437" y="3639"/>
                  </a:lnTo>
                  <a:lnTo>
                    <a:pt x="12435" y="3648"/>
                  </a:lnTo>
                  <a:lnTo>
                    <a:pt x="12432" y="3659"/>
                  </a:lnTo>
                  <a:lnTo>
                    <a:pt x="12432" y="3672"/>
                  </a:lnTo>
                  <a:lnTo>
                    <a:pt x="12432" y="3680"/>
                  </a:lnTo>
                  <a:lnTo>
                    <a:pt x="12431" y="3689"/>
                  </a:lnTo>
                  <a:lnTo>
                    <a:pt x="12429" y="3699"/>
                  </a:lnTo>
                  <a:lnTo>
                    <a:pt x="12426" y="3707"/>
                  </a:lnTo>
                  <a:lnTo>
                    <a:pt x="12418" y="3725"/>
                  </a:lnTo>
                  <a:lnTo>
                    <a:pt x="12409" y="3743"/>
                  </a:lnTo>
                  <a:lnTo>
                    <a:pt x="12397" y="3759"/>
                  </a:lnTo>
                  <a:lnTo>
                    <a:pt x="12384" y="3775"/>
                  </a:lnTo>
                  <a:lnTo>
                    <a:pt x="12372" y="3789"/>
                  </a:lnTo>
                  <a:lnTo>
                    <a:pt x="12360" y="3801"/>
                  </a:lnTo>
                  <a:lnTo>
                    <a:pt x="12350" y="3811"/>
                  </a:lnTo>
                  <a:lnTo>
                    <a:pt x="12337" y="3821"/>
                  </a:lnTo>
                  <a:lnTo>
                    <a:pt x="12324" y="3830"/>
                  </a:lnTo>
                  <a:lnTo>
                    <a:pt x="12309" y="3838"/>
                  </a:lnTo>
                  <a:lnTo>
                    <a:pt x="12301" y="3842"/>
                  </a:lnTo>
                  <a:lnTo>
                    <a:pt x="12294" y="3845"/>
                  </a:lnTo>
                  <a:lnTo>
                    <a:pt x="12286" y="3847"/>
                  </a:lnTo>
                  <a:lnTo>
                    <a:pt x="12279" y="3848"/>
                  </a:lnTo>
                  <a:lnTo>
                    <a:pt x="12271" y="3849"/>
                  </a:lnTo>
                  <a:lnTo>
                    <a:pt x="12263" y="3849"/>
                  </a:lnTo>
                  <a:lnTo>
                    <a:pt x="12255" y="3848"/>
                  </a:lnTo>
                  <a:lnTo>
                    <a:pt x="12247" y="3845"/>
                  </a:lnTo>
                  <a:lnTo>
                    <a:pt x="12237" y="3842"/>
                  </a:lnTo>
                  <a:lnTo>
                    <a:pt x="12225" y="3838"/>
                  </a:lnTo>
                  <a:lnTo>
                    <a:pt x="12214" y="3835"/>
                  </a:lnTo>
                  <a:lnTo>
                    <a:pt x="12203" y="3834"/>
                  </a:lnTo>
                  <a:lnTo>
                    <a:pt x="12194" y="3833"/>
                  </a:lnTo>
                  <a:lnTo>
                    <a:pt x="12183" y="3833"/>
                  </a:lnTo>
                  <a:lnTo>
                    <a:pt x="12172" y="3834"/>
                  </a:lnTo>
                  <a:lnTo>
                    <a:pt x="12163" y="3835"/>
                  </a:lnTo>
                  <a:lnTo>
                    <a:pt x="12142" y="3838"/>
                  </a:lnTo>
                  <a:lnTo>
                    <a:pt x="12123" y="3845"/>
                  </a:lnTo>
                  <a:lnTo>
                    <a:pt x="12102" y="3852"/>
                  </a:lnTo>
                  <a:lnTo>
                    <a:pt x="12083" y="3862"/>
                  </a:lnTo>
                  <a:lnTo>
                    <a:pt x="12073" y="3866"/>
                  </a:lnTo>
                  <a:lnTo>
                    <a:pt x="12063" y="3871"/>
                  </a:lnTo>
                  <a:lnTo>
                    <a:pt x="12050" y="3875"/>
                  </a:lnTo>
                  <a:lnTo>
                    <a:pt x="12036" y="3878"/>
                  </a:lnTo>
                  <a:lnTo>
                    <a:pt x="12028" y="3879"/>
                  </a:lnTo>
                  <a:lnTo>
                    <a:pt x="12020" y="3879"/>
                  </a:lnTo>
                  <a:lnTo>
                    <a:pt x="12011" y="3879"/>
                  </a:lnTo>
                  <a:lnTo>
                    <a:pt x="12001" y="3879"/>
                  </a:lnTo>
                  <a:lnTo>
                    <a:pt x="11992" y="3877"/>
                  </a:lnTo>
                  <a:lnTo>
                    <a:pt x="11982" y="3875"/>
                  </a:lnTo>
                  <a:lnTo>
                    <a:pt x="11971" y="3873"/>
                  </a:lnTo>
                  <a:lnTo>
                    <a:pt x="11959" y="3869"/>
                  </a:lnTo>
                  <a:lnTo>
                    <a:pt x="11942" y="3863"/>
                  </a:lnTo>
                  <a:lnTo>
                    <a:pt x="11925" y="3859"/>
                  </a:lnTo>
                  <a:lnTo>
                    <a:pt x="11908" y="3855"/>
                  </a:lnTo>
                  <a:lnTo>
                    <a:pt x="11890" y="3852"/>
                  </a:lnTo>
                  <a:lnTo>
                    <a:pt x="11871" y="3851"/>
                  </a:lnTo>
                  <a:lnTo>
                    <a:pt x="11853" y="3851"/>
                  </a:lnTo>
                  <a:lnTo>
                    <a:pt x="11835" y="3852"/>
                  </a:lnTo>
                  <a:lnTo>
                    <a:pt x="11817" y="3856"/>
                  </a:lnTo>
                  <a:lnTo>
                    <a:pt x="11809" y="3859"/>
                  </a:lnTo>
                  <a:lnTo>
                    <a:pt x="11800" y="3862"/>
                  </a:lnTo>
                  <a:lnTo>
                    <a:pt x="11793" y="3866"/>
                  </a:lnTo>
                  <a:lnTo>
                    <a:pt x="11785" y="3872"/>
                  </a:lnTo>
                  <a:lnTo>
                    <a:pt x="11780" y="3878"/>
                  </a:lnTo>
                  <a:lnTo>
                    <a:pt x="11774" y="3886"/>
                  </a:lnTo>
                  <a:lnTo>
                    <a:pt x="11770" y="3893"/>
                  </a:lnTo>
                  <a:lnTo>
                    <a:pt x="11768" y="3903"/>
                  </a:lnTo>
                  <a:lnTo>
                    <a:pt x="11767" y="3912"/>
                  </a:lnTo>
                  <a:lnTo>
                    <a:pt x="11764" y="3921"/>
                  </a:lnTo>
                  <a:lnTo>
                    <a:pt x="11761" y="3930"/>
                  </a:lnTo>
                  <a:lnTo>
                    <a:pt x="11757" y="3938"/>
                  </a:lnTo>
                  <a:lnTo>
                    <a:pt x="11750" y="3956"/>
                  </a:lnTo>
                  <a:lnTo>
                    <a:pt x="11741" y="3973"/>
                  </a:lnTo>
                  <a:lnTo>
                    <a:pt x="11738" y="3981"/>
                  </a:lnTo>
                  <a:lnTo>
                    <a:pt x="11734" y="3991"/>
                  </a:lnTo>
                  <a:lnTo>
                    <a:pt x="11731" y="4000"/>
                  </a:lnTo>
                  <a:lnTo>
                    <a:pt x="11729" y="4008"/>
                  </a:lnTo>
                  <a:lnTo>
                    <a:pt x="11728" y="4017"/>
                  </a:lnTo>
                  <a:lnTo>
                    <a:pt x="11727" y="4027"/>
                  </a:lnTo>
                  <a:lnTo>
                    <a:pt x="11728" y="4036"/>
                  </a:lnTo>
                  <a:lnTo>
                    <a:pt x="11730" y="4045"/>
                  </a:lnTo>
                  <a:lnTo>
                    <a:pt x="11733" y="4052"/>
                  </a:lnTo>
                  <a:lnTo>
                    <a:pt x="11731" y="4059"/>
                  </a:lnTo>
                  <a:lnTo>
                    <a:pt x="11730" y="4064"/>
                  </a:lnTo>
                  <a:lnTo>
                    <a:pt x="11727" y="4070"/>
                  </a:lnTo>
                  <a:lnTo>
                    <a:pt x="11724" y="4075"/>
                  </a:lnTo>
                  <a:lnTo>
                    <a:pt x="11720" y="4079"/>
                  </a:lnTo>
                  <a:lnTo>
                    <a:pt x="11714" y="4084"/>
                  </a:lnTo>
                  <a:lnTo>
                    <a:pt x="11709" y="4088"/>
                  </a:lnTo>
                  <a:lnTo>
                    <a:pt x="11696" y="4096"/>
                  </a:lnTo>
                  <a:lnTo>
                    <a:pt x="11684" y="4104"/>
                  </a:lnTo>
                  <a:lnTo>
                    <a:pt x="11679" y="4108"/>
                  </a:lnTo>
                  <a:lnTo>
                    <a:pt x="11673" y="4114"/>
                  </a:lnTo>
                  <a:lnTo>
                    <a:pt x="11669" y="4118"/>
                  </a:lnTo>
                  <a:lnTo>
                    <a:pt x="11665" y="4123"/>
                  </a:lnTo>
                  <a:lnTo>
                    <a:pt x="11662" y="4131"/>
                  </a:lnTo>
                  <a:lnTo>
                    <a:pt x="11658" y="4137"/>
                  </a:lnTo>
                  <a:lnTo>
                    <a:pt x="11656" y="4144"/>
                  </a:lnTo>
                  <a:lnTo>
                    <a:pt x="11656" y="4150"/>
                  </a:lnTo>
                  <a:lnTo>
                    <a:pt x="11656" y="4157"/>
                  </a:lnTo>
                  <a:lnTo>
                    <a:pt x="11657" y="4162"/>
                  </a:lnTo>
                  <a:lnTo>
                    <a:pt x="11659" y="4168"/>
                  </a:lnTo>
                  <a:lnTo>
                    <a:pt x="11662" y="4174"/>
                  </a:lnTo>
                  <a:lnTo>
                    <a:pt x="11668" y="4183"/>
                  </a:lnTo>
                  <a:lnTo>
                    <a:pt x="11677" y="4194"/>
                  </a:lnTo>
                  <a:lnTo>
                    <a:pt x="11685" y="4205"/>
                  </a:lnTo>
                  <a:lnTo>
                    <a:pt x="11694" y="4216"/>
                  </a:lnTo>
                  <a:lnTo>
                    <a:pt x="11698" y="4221"/>
                  </a:lnTo>
                  <a:lnTo>
                    <a:pt x="11700" y="4225"/>
                  </a:lnTo>
                  <a:lnTo>
                    <a:pt x="11700" y="4230"/>
                  </a:lnTo>
                  <a:lnTo>
                    <a:pt x="11700" y="4233"/>
                  </a:lnTo>
                  <a:lnTo>
                    <a:pt x="11698" y="4239"/>
                  </a:lnTo>
                  <a:lnTo>
                    <a:pt x="11693" y="4246"/>
                  </a:lnTo>
                  <a:lnTo>
                    <a:pt x="11687" y="4253"/>
                  </a:lnTo>
                  <a:lnTo>
                    <a:pt x="11682" y="4261"/>
                  </a:lnTo>
                  <a:lnTo>
                    <a:pt x="11678" y="4269"/>
                  </a:lnTo>
                  <a:lnTo>
                    <a:pt x="11675" y="4277"/>
                  </a:lnTo>
                  <a:lnTo>
                    <a:pt x="11672" y="4286"/>
                  </a:lnTo>
                  <a:lnTo>
                    <a:pt x="11671" y="4294"/>
                  </a:lnTo>
                  <a:lnTo>
                    <a:pt x="11671" y="4302"/>
                  </a:lnTo>
                  <a:lnTo>
                    <a:pt x="11671" y="4310"/>
                  </a:lnTo>
                  <a:lnTo>
                    <a:pt x="11672" y="4319"/>
                  </a:lnTo>
                  <a:lnTo>
                    <a:pt x="11673" y="4328"/>
                  </a:lnTo>
                  <a:lnTo>
                    <a:pt x="11676" y="4336"/>
                  </a:lnTo>
                  <a:lnTo>
                    <a:pt x="11679" y="4344"/>
                  </a:lnTo>
                  <a:lnTo>
                    <a:pt x="11685" y="4360"/>
                  </a:lnTo>
                  <a:lnTo>
                    <a:pt x="11695" y="4376"/>
                  </a:lnTo>
                  <a:lnTo>
                    <a:pt x="11700" y="4387"/>
                  </a:lnTo>
                  <a:lnTo>
                    <a:pt x="11705" y="4398"/>
                  </a:lnTo>
                  <a:lnTo>
                    <a:pt x="11706" y="4409"/>
                  </a:lnTo>
                  <a:lnTo>
                    <a:pt x="11707" y="4420"/>
                  </a:lnTo>
                  <a:lnTo>
                    <a:pt x="11704" y="4443"/>
                  </a:lnTo>
                  <a:lnTo>
                    <a:pt x="11699" y="4465"/>
                  </a:lnTo>
                  <a:lnTo>
                    <a:pt x="11697" y="4476"/>
                  </a:lnTo>
                  <a:lnTo>
                    <a:pt x="11695" y="4488"/>
                  </a:lnTo>
                  <a:lnTo>
                    <a:pt x="11694" y="4499"/>
                  </a:lnTo>
                  <a:lnTo>
                    <a:pt x="11695" y="4512"/>
                  </a:lnTo>
                  <a:lnTo>
                    <a:pt x="11697" y="4524"/>
                  </a:lnTo>
                  <a:lnTo>
                    <a:pt x="11701" y="4537"/>
                  </a:lnTo>
                  <a:lnTo>
                    <a:pt x="11708" y="4551"/>
                  </a:lnTo>
                  <a:lnTo>
                    <a:pt x="11718" y="4565"/>
                  </a:lnTo>
                  <a:lnTo>
                    <a:pt x="11725" y="4576"/>
                  </a:lnTo>
                  <a:lnTo>
                    <a:pt x="11735" y="4585"/>
                  </a:lnTo>
                  <a:lnTo>
                    <a:pt x="11744" y="4595"/>
                  </a:lnTo>
                  <a:lnTo>
                    <a:pt x="11755" y="4603"/>
                  </a:lnTo>
                  <a:lnTo>
                    <a:pt x="11765" y="4611"/>
                  </a:lnTo>
                  <a:lnTo>
                    <a:pt x="11776" y="4618"/>
                  </a:lnTo>
                  <a:lnTo>
                    <a:pt x="11786" y="4623"/>
                  </a:lnTo>
                  <a:lnTo>
                    <a:pt x="11796" y="4628"/>
                  </a:lnTo>
                  <a:lnTo>
                    <a:pt x="11802" y="4631"/>
                  </a:lnTo>
                  <a:lnTo>
                    <a:pt x="11809" y="4633"/>
                  </a:lnTo>
                  <a:lnTo>
                    <a:pt x="11812" y="4620"/>
                  </a:lnTo>
                  <a:lnTo>
                    <a:pt x="11807" y="4618"/>
                  </a:lnTo>
                  <a:lnTo>
                    <a:pt x="11801" y="4616"/>
                  </a:lnTo>
                  <a:lnTo>
                    <a:pt x="11792" y="4611"/>
                  </a:lnTo>
                  <a:lnTo>
                    <a:pt x="11782" y="4606"/>
                  </a:lnTo>
                  <a:lnTo>
                    <a:pt x="11772" y="4599"/>
                  </a:lnTo>
                  <a:lnTo>
                    <a:pt x="11763" y="4593"/>
                  </a:lnTo>
                  <a:lnTo>
                    <a:pt x="11753" y="4584"/>
                  </a:lnTo>
                  <a:lnTo>
                    <a:pt x="11744" y="4576"/>
                  </a:lnTo>
                  <a:lnTo>
                    <a:pt x="11736" y="4567"/>
                  </a:lnTo>
                  <a:lnTo>
                    <a:pt x="11728" y="4558"/>
                  </a:lnTo>
                  <a:lnTo>
                    <a:pt x="11723" y="4550"/>
                  </a:lnTo>
                  <a:lnTo>
                    <a:pt x="11719" y="4544"/>
                  </a:lnTo>
                  <a:lnTo>
                    <a:pt x="11715" y="4537"/>
                  </a:lnTo>
                  <a:lnTo>
                    <a:pt x="11713" y="4531"/>
                  </a:lnTo>
                  <a:lnTo>
                    <a:pt x="11709" y="4518"/>
                  </a:lnTo>
                  <a:lnTo>
                    <a:pt x="11707" y="4506"/>
                  </a:lnTo>
                  <a:lnTo>
                    <a:pt x="11707" y="4494"/>
                  </a:lnTo>
                  <a:lnTo>
                    <a:pt x="11708" y="4482"/>
                  </a:lnTo>
                  <a:lnTo>
                    <a:pt x="11710" y="4472"/>
                  </a:lnTo>
                  <a:lnTo>
                    <a:pt x="11712" y="4460"/>
                  </a:lnTo>
                  <a:lnTo>
                    <a:pt x="11716" y="4437"/>
                  </a:lnTo>
                  <a:lnTo>
                    <a:pt x="11719" y="4416"/>
                  </a:lnTo>
                  <a:lnTo>
                    <a:pt x="11719" y="4404"/>
                  </a:lnTo>
                  <a:lnTo>
                    <a:pt x="11716" y="4392"/>
                  </a:lnTo>
                  <a:lnTo>
                    <a:pt x="11712" y="4380"/>
                  </a:lnTo>
                  <a:lnTo>
                    <a:pt x="11706" y="4368"/>
                  </a:lnTo>
                  <a:lnTo>
                    <a:pt x="11698" y="4354"/>
                  </a:lnTo>
                  <a:lnTo>
                    <a:pt x="11692" y="4340"/>
                  </a:lnTo>
                  <a:lnTo>
                    <a:pt x="11688" y="4334"/>
                  </a:lnTo>
                  <a:lnTo>
                    <a:pt x="11687" y="4326"/>
                  </a:lnTo>
                  <a:lnTo>
                    <a:pt x="11685" y="4319"/>
                  </a:lnTo>
                  <a:lnTo>
                    <a:pt x="11684" y="4311"/>
                  </a:lnTo>
                  <a:lnTo>
                    <a:pt x="11684" y="4304"/>
                  </a:lnTo>
                  <a:lnTo>
                    <a:pt x="11684" y="4296"/>
                  </a:lnTo>
                  <a:lnTo>
                    <a:pt x="11685" y="4290"/>
                  </a:lnTo>
                  <a:lnTo>
                    <a:pt x="11687" y="4282"/>
                  </a:lnTo>
                  <a:lnTo>
                    <a:pt x="11690" y="4275"/>
                  </a:lnTo>
                  <a:lnTo>
                    <a:pt x="11694" y="4268"/>
                  </a:lnTo>
                  <a:lnTo>
                    <a:pt x="11698" y="4262"/>
                  </a:lnTo>
                  <a:lnTo>
                    <a:pt x="11702" y="4254"/>
                  </a:lnTo>
                  <a:lnTo>
                    <a:pt x="11707" y="4250"/>
                  </a:lnTo>
                  <a:lnTo>
                    <a:pt x="11711" y="4245"/>
                  </a:lnTo>
                  <a:lnTo>
                    <a:pt x="11713" y="4240"/>
                  </a:lnTo>
                  <a:lnTo>
                    <a:pt x="11715" y="4235"/>
                  </a:lnTo>
                  <a:lnTo>
                    <a:pt x="11715" y="4230"/>
                  </a:lnTo>
                  <a:lnTo>
                    <a:pt x="11714" y="4223"/>
                  </a:lnTo>
                  <a:lnTo>
                    <a:pt x="11710" y="4216"/>
                  </a:lnTo>
                  <a:lnTo>
                    <a:pt x="11705" y="4207"/>
                  </a:lnTo>
                  <a:lnTo>
                    <a:pt x="11690" y="4190"/>
                  </a:lnTo>
                  <a:lnTo>
                    <a:pt x="11677" y="4172"/>
                  </a:lnTo>
                  <a:lnTo>
                    <a:pt x="11673" y="4167"/>
                  </a:lnTo>
                  <a:lnTo>
                    <a:pt x="11672" y="4162"/>
                  </a:lnTo>
                  <a:lnTo>
                    <a:pt x="11670" y="4158"/>
                  </a:lnTo>
                  <a:lnTo>
                    <a:pt x="11670" y="4152"/>
                  </a:lnTo>
                  <a:lnTo>
                    <a:pt x="11670" y="4147"/>
                  </a:lnTo>
                  <a:lnTo>
                    <a:pt x="11671" y="4142"/>
                  </a:lnTo>
                  <a:lnTo>
                    <a:pt x="11673" y="4136"/>
                  </a:lnTo>
                  <a:lnTo>
                    <a:pt x="11677" y="4130"/>
                  </a:lnTo>
                  <a:lnTo>
                    <a:pt x="11681" y="4123"/>
                  </a:lnTo>
                  <a:lnTo>
                    <a:pt x="11686" y="4118"/>
                  </a:lnTo>
                  <a:lnTo>
                    <a:pt x="11692" y="4114"/>
                  </a:lnTo>
                  <a:lnTo>
                    <a:pt x="11698" y="4109"/>
                  </a:lnTo>
                  <a:lnTo>
                    <a:pt x="11711" y="4101"/>
                  </a:lnTo>
                  <a:lnTo>
                    <a:pt x="11724" y="4093"/>
                  </a:lnTo>
                  <a:lnTo>
                    <a:pt x="11729" y="4089"/>
                  </a:lnTo>
                  <a:lnTo>
                    <a:pt x="11735" y="4084"/>
                  </a:lnTo>
                  <a:lnTo>
                    <a:pt x="11739" y="4078"/>
                  </a:lnTo>
                  <a:lnTo>
                    <a:pt x="11742" y="4073"/>
                  </a:lnTo>
                  <a:lnTo>
                    <a:pt x="11745" y="4066"/>
                  </a:lnTo>
                  <a:lnTo>
                    <a:pt x="11747" y="4059"/>
                  </a:lnTo>
                  <a:lnTo>
                    <a:pt x="11745" y="4051"/>
                  </a:lnTo>
                  <a:lnTo>
                    <a:pt x="11743" y="4042"/>
                  </a:lnTo>
                  <a:lnTo>
                    <a:pt x="11741" y="4033"/>
                  </a:lnTo>
                  <a:lnTo>
                    <a:pt x="11741" y="4024"/>
                  </a:lnTo>
                  <a:lnTo>
                    <a:pt x="11741" y="4016"/>
                  </a:lnTo>
                  <a:lnTo>
                    <a:pt x="11743" y="4007"/>
                  </a:lnTo>
                  <a:lnTo>
                    <a:pt x="11748" y="3990"/>
                  </a:lnTo>
                  <a:lnTo>
                    <a:pt x="11755" y="3973"/>
                  </a:lnTo>
                  <a:lnTo>
                    <a:pt x="11764" y="3956"/>
                  </a:lnTo>
                  <a:lnTo>
                    <a:pt x="11771" y="3938"/>
                  </a:lnTo>
                  <a:lnTo>
                    <a:pt x="11774" y="3930"/>
                  </a:lnTo>
                  <a:lnTo>
                    <a:pt x="11778" y="3921"/>
                  </a:lnTo>
                  <a:lnTo>
                    <a:pt x="11780" y="3913"/>
                  </a:lnTo>
                  <a:lnTo>
                    <a:pt x="11782" y="3904"/>
                  </a:lnTo>
                  <a:lnTo>
                    <a:pt x="11783" y="3898"/>
                  </a:lnTo>
                  <a:lnTo>
                    <a:pt x="11786" y="3891"/>
                  </a:lnTo>
                  <a:lnTo>
                    <a:pt x="11791" y="3886"/>
                  </a:lnTo>
                  <a:lnTo>
                    <a:pt x="11796" y="3881"/>
                  </a:lnTo>
                  <a:lnTo>
                    <a:pt x="11801" y="3877"/>
                  </a:lnTo>
                  <a:lnTo>
                    <a:pt x="11808" y="3874"/>
                  </a:lnTo>
                  <a:lnTo>
                    <a:pt x="11814" y="3871"/>
                  </a:lnTo>
                  <a:lnTo>
                    <a:pt x="11822" y="3870"/>
                  </a:lnTo>
                  <a:lnTo>
                    <a:pt x="11838" y="3866"/>
                  </a:lnTo>
                  <a:lnTo>
                    <a:pt x="11854" y="3864"/>
                  </a:lnTo>
                  <a:lnTo>
                    <a:pt x="11871" y="3864"/>
                  </a:lnTo>
                  <a:lnTo>
                    <a:pt x="11888" y="3865"/>
                  </a:lnTo>
                  <a:lnTo>
                    <a:pt x="11906" y="3869"/>
                  </a:lnTo>
                  <a:lnTo>
                    <a:pt x="11923" y="3872"/>
                  </a:lnTo>
                  <a:lnTo>
                    <a:pt x="11939" y="3876"/>
                  </a:lnTo>
                  <a:lnTo>
                    <a:pt x="11955" y="3881"/>
                  </a:lnTo>
                  <a:lnTo>
                    <a:pt x="11965" y="3885"/>
                  </a:lnTo>
                  <a:lnTo>
                    <a:pt x="11976" y="3887"/>
                  </a:lnTo>
                  <a:lnTo>
                    <a:pt x="11985" y="3889"/>
                  </a:lnTo>
                  <a:lnTo>
                    <a:pt x="11995" y="3890"/>
                  </a:lnTo>
                  <a:lnTo>
                    <a:pt x="12005" y="3890"/>
                  </a:lnTo>
                  <a:lnTo>
                    <a:pt x="12013" y="3890"/>
                  </a:lnTo>
                  <a:lnTo>
                    <a:pt x="12023" y="3890"/>
                  </a:lnTo>
                  <a:lnTo>
                    <a:pt x="12031" y="3888"/>
                  </a:lnTo>
                  <a:lnTo>
                    <a:pt x="12050" y="3885"/>
                  </a:lnTo>
                  <a:lnTo>
                    <a:pt x="12066" y="3880"/>
                  </a:lnTo>
                  <a:lnTo>
                    <a:pt x="12083" y="3874"/>
                  </a:lnTo>
                  <a:lnTo>
                    <a:pt x="12100" y="3869"/>
                  </a:lnTo>
                  <a:lnTo>
                    <a:pt x="12116" y="3862"/>
                  </a:lnTo>
                  <a:lnTo>
                    <a:pt x="12134" y="3857"/>
                  </a:lnTo>
                  <a:lnTo>
                    <a:pt x="12150" y="3852"/>
                  </a:lnTo>
                  <a:lnTo>
                    <a:pt x="12167" y="3848"/>
                  </a:lnTo>
                  <a:lnTo>
                    <a:pt x="12185" y="3847"/>
                  </a:lnTo>
                  <a:lnTo>
                    <a:pt x="12203" y="3848"/>
                  </a:lnTo>
                  <a:lnTo>
                    <a:pt x="12213" y="3849"/>
                  </a:lnTo>
                  <a:lnTo>
                    <a:pt x="12223" y="3851"/>
                  </a:lnTo>
                  <a:lnTo>
                    <a:pt x="12232" y="3854"/>
                  </a:lnTo>
                  <a:lnTo>
                    <a:pt x="12243" y="3858"/>
                  </a:lnTo>
                  <a:lnTo>
                    <a:pt x="12252" y="3860"/>
                  </a:lnTo>
                  <a:lnTo>
                    <a:pt x="12260" y="3862"/>
                  </a:lnTo>
                  <a:lnTo>
                    <a:pt x="12269" y="3862"/>
                  </a:lnTo>
                  <a:lnTo>
                    <a:pt x="12278" y="3862"/>
                  </a:lnTo>
                  <a:lnTo>
                    <a:pt x="12286" y="3861"/>
                  </a:lnTo>
                  <a:lnTo>
                    <a:pt x="12295" y="3859"/>
                  </a:lnTo>
                  <a:lnTo>
                    <a:pt x="12303" y="3856"/>
                  </a:lnTo>
                  <a:lnTo>
                    <a:pt x="12312" y="3851"/>
                  </a:lnTo>
                  <a:lnTo>
                    <a:pt x="12328" y="3843"/>
                  </a:lnTo>
                  <a:lnTo>
                    <a:pt x="12343" y="3833"/>
                  </a:lnTo>
                  <a:lnTo>
                    <a:pt x="12357" y="3821"/>
                  </a:lnTo>
                  <a:lnTo>
                    <a:pt x="12369" y="3811"/>
                  </a:lnTo>
                  <a:lnTo>
                    <a:pt x="12382" y="3798"/>
                  </a:lnTo>
                  <a:lnTo>
                    <a:pt x="12396" y="3783"/>
                  </a:lnTo>
                  <a:lnTo>
                    <a:pt x="12409" y="3765"/>
                  </a:lnTo>
                  <a:lnTo>
                    <a:pt x="12421" y="3747"/>
                  </a:lnTo>
                  <a:lnTo>
                    <a:pt x="12426" y="3739"/>
                  </a:lnTo>
                  <a:lnTo>
                    <a:pt x="12431" y="3729"/>
                  </a:lnTo>
                  <a:lnTo>
                    <a:pt x="12436" y="3719"/>
                  </a:lnTo>
                  <a:lnTo>
                    <a:pt x="12440" y="3709"/>
                  </a:lnTo>
                  <a:lnTo>
                    <a:pt x="12442" y="3700"/>
                  </a:lnTo>
                  <a:lnTo>
                    <a:pt x="12444" y="3690"/>
                  </a:lnTo>
                  <a:lnTo>
                    <a:pt x="12445" y="3680"/>
                  </a:lnTo>
                  <a:lnTo>
                    <a:pt x="12446" y="3671"/>
                  </a:lnTo>
                  <a:lnTo>
                    <a:pt x="12446" y="3660"/>
                  </a:lnTo>
                  <a:lnTo>
                    <a:pt x="12447" y="3651"/>
                  </a:lnTo>
                  <a:lnTo>
                    <a:pt x="12450" y="3643"/>
                  </a:lnTo>
                  <a:lnTo>
                    <a:pt x="12453" y="3636"/>
                  </a:lnTo>
                  <a:lnTo>
                    <a:pt x="12460" y="3624"/>
                  </a:lnTo>
                  <a:lnTo>
                    <a:pt x="12469" y="3613"/>
                  </a:lnTo>
                  <a:lnTo>
                    <a:pt x="12480" y="3600"/>
                  </a:lnTo>
                  <a:lnTo>
                    <a:pt x="12489" y="3585"/>
                  </a:lnTo>
                  <a:lnTo>
                    <a:pt x="12494" y="3576"/>
                  </a:lnTo>
                  <a:lnTo>
                    <a:pt x="12498" y="3565"/>
                  </a:lnTo>
                  <a:lnTo>
                    <a:pt x="12501" y="3554"/>
                  </a:lnTo>
                  <a:lnTo>
                    <a:pt x="12502" y="3540"/>
                  </a:lnTo>
                  <a:lnTo>
                    <a:pt x="12503" y="3532"/>
                  </a:lnTo>
                  <a:lnTo>
                    <a:pt x="12505" y="3526"/>
                  </a:lnTo>
                  <a:lnTo>
                    <a:pt x="12507" y="3519"/>
                  </a:lnTo>
                  <a:lnTo>
                    <a:pt x="12510" y="3514"/>
                  </a:lnTo>
                  <a:lnTo>
                    <a:pt x="12515" y="3503"/>
                  </a:lnTo>
                  <a:lnTo>
                    <a:pt x="12523" y="3493"/>
                  </a:lnTo>
                  <a:lnTo>
                    <a:pt x="12530" y="3485"/>
                  </a:lnTo>
                  <a:lnTo>
                    <a:pt x="12540" y="3476"/>
                  </a:lnTo>
                  <a:lnTo>
                    <a:pt x="12548" y="3469"/>
                  </a:lnTo>
                  <a:lnTo>
                    <a:pt x="12558" y="3462"/>
                  </a:lnTo>
                  <a:lnTo>
                    <a:pt x="12568" y="3455"/>
                  </a:lnTo>
                  <a:lnTo>
                    <a:pt x="12576" y="3446"/>
                  </a:lnTo>
                  <a:lnTo>
                    <a:pt x="12584" y="3438"/>
                  </a:lnTo>
                  <a:lnTo>
                    <a:pt x="12590" y="3429"/>
                  </a:lnTo>
                  <a:lnTo>
                    <a:pt x="12597" y="3419"/>
                  </a:lnTo>
                  <a:lnTo>
                    <a:pt x="12601" y="3411"/>
                  </a:lnTo>
                  <a:lnTo>
                    <a:pt x="12607" y="3401"/>
                  </a:lnTo>
                  <a:lnTo>
                    <a:pt x="12611" y="3390"/>
                  </a:lnTo>
                  <a:lnTo>
                    <a:pt x="12625" y="3349"/>
                  </a:lnTo>
                  <a:lnTo>
                    <a:pt x="12642" y="3305"/>
                  </a:lnTo>
                  <a:lnTo>
                    <a:pt x="12648" y="3290"/>
                  </a:lnTo>
                  <a:lnTo>
                    <a:pt x="12655" y="3275"/>
                  </a:lnTo>
                  <a:lnTo>
                    <a:pt x="12660" y="3261"/>
                  </a:lnTo>
                  <a:lnTo>
                    <a:pt x="12666" y="3247"/>
                  </a:lnTo>
                  <a:lnTo>
                    <a:pt x="12666" y="3247"/>
                  </a:lnTo>
                  <a:lnTo>
                    <a:pt x="12666" y="3247"/>
                  </a:lnTo>
                  <a:lnTo>
                    <a:pt x="12670" y="3229"/>
                  </a:lnTo>
                  <a:lnTo>
                    <a:pt x="12672" y="3210"/>
                  </a:lnTo>
                  <a:lnTo>
                    <a:pt x="12673" y="3188"/>
                  </a:lnTo>
                  <a:lnTo>
                    <a:pt x="12674" y="3166"/>
                  </a:lnTo>
                  <a:lnTo>
                    <a:pt x="12676" y="3143"/>
                  </a:lnTo>
                  <a:lnTo>
                    <a:pt x="12679" y="3127"/>
                  </a:lnTo>
                  <a:lnTo>
                    <a:pt x="12682" y="3114"/>
                  </a:lnTo>
                  <a:lnTo>
                    <a:pt x="12686" y="3104"/>
                  </a:lnTo>
                  <a:lnTo>
                    <a:pt x="12691" y="3096"/>
                  </a:lnTo>
                  <a:lnTo>
                    <a:pt x="12696" y="3087"/>
                  </a:lnTo>
                  <a:lnTo>
                    <a:pt x="12700" y="3076"/>
                  </a:lnTo>
                  <a:lnTo>
                    <a:pt x="12704" y="3061"/>
                  </a:lnTo>
                  <a:lnTo>
                    <a:pt x="12705" y="3048"/>
                  </a:lnTo>
                  <a:lnTo>
                    <a:pt x="12705" y="3036"/>
                  </a:lnTo>
                  <a:lnTo>
                    <a:pt x="12704" y="3024"/>
                  </a:lnTo>
                  <a:lnTo>
                    <a:pt x="12703" y="3010"/>
                  </a:lnTo>
                  <a:lnTo>
                    <a:pt x="12702" y="2997"/>
                  </a:lnTo>
                  <a:lnTo>
                    <a:pt x="12702" y="2982"/>
                  </a:lnTo>
                  <a:lnTo>
                    <a:pt x="12702" y="2967"/>
                  </a:lnTo>
                  <a:lnTo>
                    <a:pt x="12705" y="2951"/>
                  </a:lnTo>
                  <a:lnTo>
                    <a:pt x="12709" y="2936"/>
                  </a:lnTo>
                  <a:lnTo>
                    <a:pt x="12710" y="2924"/>
                  </a:lnTo>
                  <a:lnTo>
                    <a:pt x="12710" y="2917"/>
                  </a:lnTo>
                  <a:lnTo>
                    <a:pt x="12710" y="2913"/>
                  </a:lnTo>
                  <a:lnTo>
                    <a:pt x="12709" y="2908"/>
                  </a:lnTo>
                  <a:lnTo>
                    <a:pt x="12707" y="2903"/>
                  </a:lnTo>
                  <a:lnTo>
                    <a:pt x="12704" y="2900"/>
                  </a:lnTo>
                  <a:lnTo>
                    <a:pt x="12701" y="2896"/>
                  </a:lnTo>
                  <a:lnTo>
                    <a:pt x="12698" y="2893"/>
                  </a:lnTo>
                  <a:lnTo>
                    <a:pt x="12694" y="2890"/>
                  </a:lnTo>
                  <a:lnTo>
                    <a:pt x="12688" y="2888"/>
                  </a:lnTo>
                  <a:lnTo>
                    <a:pt x="12682" y="2886"/>
                  </a:lnTo>
                  <a:lnTo>
                    <a:pt x="12675" y="2884"/>
                  </a:lnTo>
                  <a:lnTo>
                    <a:pt x="12667" y="2883"/>
                  </a:lnTo>
                  <a:lnTo>
                    <a:pt x="12656" y="2881"/>
                  </a:lnTo>
                  <a:lnTo>
                    <a:pt x="12646" y="2878"/>
                  </a:lnTo>
                  <a:lnTo>
                    <a:pt x="12640" y="2874"/>
                  </a:lnTo>
                  <a:lnTo>
                    <a:pt x="12633" y="2870"/>
                  </a:lnTo>
                  <a:lnTo>
                    <a:pt x="12629" y="2865"/>
                  </a:lnTo>
                  <a:lnTo>
                    <a:pt x="12625" y="2859"/>
                  </a:lnTo>
                  <a:lnTo>
                    <a:pt x="12623" y="2853"/>
                  </a:lnTo>
                  <a:lnTo>
                    <a:pt x="12621" y="2846"/>
                  </a:lnTo>
                  <a:lnTo>
                    <a:pt x="12616" y="2832"/>
                  </a:lnTo>
                  <a:lnTo>
                    <a:pt x="12612" y="2818"/>
                  </a:lnTo>
                  <a:lnTo>
                    <a:pt x="12610" y="2811"/>
                  </a:lnTo>
                  <a:lnTo>
                    <a:pt x="12605" y="2805"/>
                  </a:lnTo>
                  <a:lnTo>
                    <a:pt x="12601" y="2798"/>
                  </a:lnTo>
                  <a:lnTo>
                    <a:pt x="12596" y="2792"/>
                  </a:lnTo>
                  <a:lnTo>
                    <a:pt x="12588" y="2784"/>
                  </a:lnTo>
                  <a:lnTo>
                    <a:pt x="12583" y="2777"/>
                  </a:lnTo>
                  <a:lnTo>
                    <a:pt x="12581" y="2773"/>
                  </a:lnTo>
                  <a:lnTo>
                    <a:pt x="12579" y="2768"/>
                  </a:lnTo>
                  <a:lnTo>
                    <a:pt x="12578" y="2764"/>
                  </a:lnTo>
                  <a:lnTo>
                    <a:pt x="12579" y="2758"/>
                  </a:lnTo>
                  <a:lnTo>
                    <a:pt x="12580" y="2743"/>
                  </a:lnTo>
                  <a:lnTo>
                    <a:pt x="12582" y="2728"/>
                  </a:lnTo>
                  <a:lnTo>
                    <a:pt x="12583" y="2715"/>
                  </a:lnTo>
                  <a:lnTo>
                    <a:pt x="12582" y="2701"/>
                  </a:lnTo>
                  <a:lnTo>
                    <a:pt x="12581" y="2688"/>
                  </a:lnTo>
                  <a:lnTo>
                    <a:pt x="12578" y="2676"/>
                  </a:lnTo>
                  <a:lnTo>
                    <a:pt x="12573" y="2662"/>
                  </a:lnTo>
                  <a:lnTo>
                    <a:pt x="12566" y="2648"/>
                  </a:lnTo>
                  <a:lnTo>
                    <a:pt x="12562" y="2641"/>
                  </a:lnTo>
                  <a:lnTo>
                    <a:pt x="12558" y="2637"/>
                  </a:lnTo>
                  <a:lnTo>
                    <a:pt x="12554" y="2633"/>
                  </a:lnTo>
                  <a:lnTo>
                    <a:pt x="12550" y="2629"/>
                  </a:lnTo>
                  <a:lnTo>
                    <a:pt x="12545" y="2627"/>
                  </a:lnTo>
                  <a:lnTo>
                    <a:pt x="12541" y="2625"/>
                  </a:lnTo>
                  <a:lnTo>
                    <a:pt x="12536" y="2624"/>
                  </a:lnTo>
                  <a:lnTo>
                    <a:pt x="12530" y="2623"/>
                  </a:lnTo>
                  <a:lnTo>
                    <a:pt x="12519" y="2623"/>
                  </a:lnTo>
                  <a:lnTo>
                    <a:pt x="12509" y="2624"/>
                  </a:lnTo>
                  <a:lnTo>
                    <a:pt x="12497" y="2626"/>
                  </a:lnTo>
                  <a:lnTo>
                    <a:pt x="12485" y="2628"/>
                  </a:lnTo>
                  <a:lnTo>
                    <a:pt x="12474" y="2630"/>
                  </a:lnTo>
                  <a:lnTo>
                    <a:pt x="12464" y="2631"/>
                  </a:lnTo>
                  <a:lnTo>
                    <a:pt x="12453" y="2631"/>
                  </a:lnTo>
                  <a:lnTo>
                    <a:pt x="12442" y="2631"/>
                  </a:lnTo>
                  <a:lnTo>
                    <a:pt x="12432" y="2630"/>
                  </a:lnTo>
                  <a:lnTo>
                    <a:pt x="12423" y="2629"/>
                  </a:lnTo>
                  <a:lnTo>
                    <a:pt x="12413" y="2627"/>
                  </a:lnTo>
                  <a:lnTo>
                    <a:pt x="12403" y="2624"/>
                  </a:lnTo>
                  <a:lnTo>
                    <a:pt x="12395" y="2621"/>
                  </a:lnTo>
                  <a:lnTo>
                    <a:pt x="12385" y="2616"/>
                  </a:lnTo>
                  <a:lnTo>
                    <a:pt x="12376" y="2612"/>
                  </a:lnTo>
                  <a:lnTo>
                    <a:pt x="12368" y="2607"/>
                  </a:lnTo>
                  <a:lnTo>
                    <a:pt x="12352" y="2596"/>
                  </a:lnTo>
                  <a:lnTo>
                    <a:pt x="12336" y="2583"/>
                  </a:lnTo>
                  <a:lnTo>
                    <a:pt x="12332" y="2581"/>
                  </a:lnTo>
                  <a:lnTo>
                    <a:pt x="12328" y="2579"/>
                  </a:lnTo>
                  <a:lnTo>
                    <a:pt x="12325" y="2578"/>
                  </a:lnTo>
                  <a:lnTo>
                    <a:pt x="12322" y="2578"/>
                  </a:lnTo>
                  <a:lnTo>
                    <a:pt x="12314" y="2578"/>
                  </a:lnTo>
                  <a:lnTo>
                    <a:pt x="12307" y="2580"/>
                  </a:lnTo>
                  <a:lnTo>
                    <a:pt x="12292" y="2588"/>
                  </a:lnTo>
                  <a:lnTo>
                    <a:pt x="12275" y="2597"/>
                  </a:lnTo>
                  <a:lnTo>
                    <a:pt x="12267" y="2600"/>
                  </a:lnTo>
                  <a:lnTo>
                    <a:pt x="12259" y="2602"/>
                  </a:lnTo>
                  <a:lnTo>
                    <a:pt x="12251" y="2604"/>
                  </a:lnTo>
                  <a:lnTo>
                    <a:pt x="12242" y="2602"/>
                  </a:lnTo>
                  <a:lnTo>
                    <a:pt x="12238" y="2600"/>
                  </a:lnTo>
                  <a:lnTo>
                    <a:pt x="12234" y="2598"/>
                  </a:lnTo>
                  <a:lnTo>
                    <a:pt x="12228" y="2595"/>
                  </a:lnTo>
                  <a:lnTo>
                    <a:pt x="12224" y="2592"/>
                  </a:lnTo>
                  <a:lnTo>
                    <a:pt x="12220" y="2586"/>
                  </a:lnTo>
                  <a:lnTo>
                    <a:pt x="12215" y="2581"/>
                  </a:lnTo>
                  <a:lnTo>
                    <a:pt x="12211" y="2575"/>
                  </a:lnTo>
                  <a:lnTo>
                    <a:pt x="12207" y="2567"/>
                  </a:lnTo>
                  <a:lnTo>
                    <a:pt x="12201" y="2558"/>
                  </a:lnTo>
                  <a:lnTo>
                    <a:pt x="12196" y="2552"/>
                  </a:lnTo>
                  <a:lnTo>
                    <a:pt x="12192" y="2548"/>
                  </a:lnTo>
                  <a:lnTo>
                    <a:pt x="12186" y="2544"/>
                  </a:lnTo>
                  <a:lnTo>
                    <a:pt x="12182" y="2543"/>
                  </a:lnTo>
                  <a:lnTo>
                    <a:pt x="12178" y="2542"/>
                  </a:lnTo>
                  <a:lnTo>
                    <a:pt x="12173" y="2543"/>
                  </a:lnTo>
                  <a:lnTo>
                    <a:pt x="12169" y="2545"/>
                  </a:lnTo>
                  <a:lnTo>
                    <a:pt x="12163" y="2549"/>
                  </a:lnTo>
                  <a:lnTo>
                    <a:pt x="12157" y="2554"/>
                  </a:lnTo>
                  <a:lnTo>
                    <a:pt x="12153" y="2558"/>
                  </a:lnTo>
                  <a:lnTo>
                    <a:pt x="12149" y="2564"/>
                  </a:lnTo>
                  <a:lnTo>
                    <a:pt x="12142" y="2576"/>
                  </a:lnTo>
                  <a:lnTo>
                    <a:pt x="12136" y="2586"/>
                  </a:lnTo>
                  <a:lnTo>
                    <a:pt x="12132" y="2592"/>
                  </a:lnTo>
                  <a:lnTo>
                    <a:pt x="12128" y="2596"/>
                  </a:lnTo>
                  <a:lnTo>
                    <a:pt x="12124" y="2600"/>
                  </a:lnTo>
                  <a:lnTo>
                    <a:pt x="12120" y="2605"/>
                  </a:lnTo>
                  <a:lnTo>
                    <a:pt x="12113" y="2608"/>
                  </a:lnTo>
                  <a:lnTo>
                    <a:pt x="12107" y="2610"/>
                  </a:lnTo>
                  <a:lnTo>
                    <a:pt x="12099" y="2611"/>
                  </a:lnTo>
                  <a:lnTo>
                    <a:pt x="12089" y="2611"/>
                  </a:lnTo>
                  <a:lnTo>
                    <a:pt x="12082" y="2611"/>
                  </a:lnTo>
                  <a:lnTo>
                    <a:pt x="12073" y="2612"/>
                  </a:lnTo>
                  <a:lnTo>
                    <a:pt x="12066" y="2614"/>
                  </a:lnTo>
                  <a:lnTo>
                    <a:pt x="12059" y="2616"/>
                  </a:lnTo>
                  <a:lnTo>
                    <a:pt x="12044" y="2624"/>
                  </a:lnTo>
                  <a:lnTo>
                    <a:pt x="12031" y="2633"/>
                  </a:lnTo>
                  <a:lnTo>
                    <a:pt x="12020" y="2641"/>
                  </a:lnTo>
                  <a:lnTo>
                    <a:pt x="12008" y="2648"/>
                  </a:lnTo>
                  <a:lnTo>
                    <a:pt x="12002" y="2651"/>
                  </a:lnTo>
                  <a:lnTo>
                    <a:pt x="11997" y="2652"/>
                  </a:lnTo>
                  <a:lnTo>
                    <a:pt x="11992" y="2653"/>
                  </a:lnTo>
                  <a:lnTo>
                    <a:pt x="11987" y="2652"/>
                  </a:lnTo>
                  <a:lnTo>
                    <a:pt x="11976" y="2650"/>
                  </a:lnTo>
                  <a:lnTo>
                    <a:pt x="11963" y="2648"/>
                  </a:lnTo>
                  <a:lnTo>
                    <a:pt x="11949" y="2645"/>
                  </a:lnTo>
                  <a:lnTo>
                    <a:pt x="11935" y="2644"/>
                  </a:lnTo>
                  <a:lnTo>
                    <a:pt x="11920" y="2645"/>
                  </a:lnTo>
                  <a:lnTo>
                    <a:pt x="11907" y="2648"/>
                  </a:lnTo>
                  <a:lnTo>
                    <a:pt x="11900" y="2649"/>
                  </a:lnTo>
                  <a:lnTo>
                    <a:pt x="11895" y="2651"/>
                  </a:lnTo>
                  <a:lnTo>
                    <a:pt x="11891" y="2654"/>
                  </a:lnTo>
                  <a:lnTo>
                    <a:pt x="11886" y="2657"/>
                  </a:lnTo>
                  <a:lnTo>
                    <a:pt x="11868" y="2673"/>
                  </a:lnTo>
                  <a:lnTo>
                    <a:pt x="11848" y="2691"/>
                  </a:lnTo>
                  <a:lnTo>
                    <a:pt x="11828" y="2705"/>
                  </a:lnTo>
                  <a:lnTo>
                    <a:pt x="11817" y="2713"/>
                  </a:lnTo>
                  <a:lnTo>
                    <a:pt x="11816" y="2712"/>
                  </a:lnTo>
                  <a:lnTo>
                    <a:pt x="11811" y="2715"/>
                  </a:lnTo>
                  <a:lnTo>
                    <a:pt x="11807" y="2719"/>
                  </a:lnTo>
                  <a:lnTo>
                    <a:pt x="11802" y="2721"/>
                  </a:lnTo>
                  <a:lnTo>
                    <a:pt x="11798" y="2722"/>
                  </a:lnTo>
                  <a:lnTo>
                    <a:pt x="11788" y="2723"/>
                  </a:lnTo>
                  <a:lnTo>
                    <a:pt x="11780" y="2724"/>
                  </a:lnTo>
                  <a:lnTo>
                    <a:pt x="11771" y="2725"/>
                  </a:lnTo>
                  <a:lnTo>
                    <a:pt x="11762" y="2725"/>
                  </a:lnTo>
                  <a:lnTo>
                    <a:pt x="11753" y="2724"/>
                  </a:lnTo>
                  <a:lnTo>
                    <a:pt x="11743" y="2721"/>
                  </a:lnTo>
                  <a:lnTo>
                    <a:pt x="11726" y="2714"/>
                  </a:lnTo>
                  <a:lnTo>
                    <a:pt x="11709" y="2706"/>
                  </a:lnTo>
                  <a:lnTo>
                    <a:pt x="11692" y="2698"/>
                  </a:lnTo>
                  <a:lnTo>
                    <a:pt x="11675" y="2692"/>
                  </a:lnTo>
                  <a:lnTo>
                    <a:pt x="11666" y="2691"/>
                  </a:lnTo>
                  <a:lnTo>
                    <a:pt x="11658" y="2690"/>
                  </a:lnTo>
                  <a:lnTo>
                    <a:pt x="11650" y="2690"/>
                  </a:lnTo>
                  <a:lnTo>
                    <a:pt x="11641" y="2692"/>
                  </a:lnTo>
                  <a:lnTo>
                    <a:pt x="11634" y="2694"/>
                  </a:lnTo>
                  <a:lnTo>
                    <a:pt x="11625" y="2695"/>
                  </a:lnTo>
                  <a:lnTo>
                    <a:pt x="11625" y="2695"/>
                  </a:lnTo>
                  <a:lnTo>
                    <a:pt x="11618" y="2697"/>
                  </a:lnTo>
                  <a:lnTo>
                    <a:pt x="11618" y="2697"/>
                  </a:lnTo>
                  <a:lnTo>
                    <a:pt x="11610" y="2698"/>
                  </a:lnTo>
                  <a:lnTo>
                    <a:pt x="11601" y="2699"/>
                  </a:lnTo>
                  <a:lnTo>
                    <a:pt x="11594" y="2699"/>
                  </a:lnTo>
                  <a:lnTo>
                    <a:pt x="11586" y="2698"/>
                  </a:lnTo>
                  <a:lnTo>
                    <a:pt x="11578" y="2696"/>
                  </a:lnTo>
                  <a:lnTo>
                    <a:pt x="11568" y="2692"/>
                  </a:lnTo>
                  <a:lnTo>
                    <a:pt x="11558" y="2685"/>
                  </a:lnTo>
                  <a:lnTo>
                    <a:pt x="11548" y="2676"/>
                  </a:lnTo>
                  <a:lnTo>
                    <a:pt x="11536" y="2666"/>
                  </a:lnTo>
                  <a:lnTo>
                    <a:pt x="11524" y="2657"/>
                  </a:lnTo>
                  <a:lnTo>
                    <a:pt x="11512" y="2650"/>
                  </a:lnTo>
                  <a:lnTo>
                    <a:pt x="11500" y="2643"/>
                  </a:lnTo>
                  <a:lnTo>
                    <a:pt x="11489" y="2638"/>
                  </a:lnTo>
                  <a:lnTo>
                    <a:pt x="11477" y="2634"/>
                  </a:lnTo>
                  <a:lnTo>
                    <a:pt x="11466" y="2631"/>
                  </a:lnTo>
                  <a:lnTo>
                    <a:pt x="11454" y="2630"/>
                  </a:lnTo>
                  <a:lnTo>
                    <a:pt x="11444" y="2630"/>
                  </a:lnTo>
                  <a:lnTo>
                    <a:pt x="11436" y="2631"/>
                  </a:lnTo>
                  <a:lnTo>
                    <a:pt x="11426" y="2634"/>
                  </a:lnTo>
                  <a:lnTo>
                    <a:pt x="11418" y="2637"/>
                  </a:lnTo>
                  <a:lnTo>
                    <a:pt x="11418" y="2637"/>
                  </a:lnTo>
                  <a:lnTo>
                    <a:pt x="11418" y="2637"/>
                  </a:lnTo>
                  <a:lnTo>
                    <a:pt x="11413" y="2638"/>
                  </a:lnTo>
                  <a:lnTo>
                    <a:pt x="11410" y="2637"/>
                  </a:lnTo>
                  <a:lnTo>
                    <a:pt x="11405" y="2635"/>
                  </a:lnTo>
                  <a:lnTo>
                    <a:pt x="11400" y="2631"/>
                  </a:lnTo>
                  <a:lnTo>
                    <a:pt x="11389" y="2623"/>
                  </a:lnTo>
                  <a:lnTo>
                    <a:pt x="11377" y="2612"/>
                  </a:lnTo>
                  <a:lnTo>
                    <a:pt x="11365" y="2601"/>
                  </a:lnTo>
                  <a:lnTo>
                    <a:pt x="11352" y="2591"/>
                  </a:lnTo>
                  <a:lnTo>
                    <a:pt x="11347" y="2586"/>
                  </a:lnTo>
                  <a:lnTo>
                    <a:pt x="11341" y="2582"/>
                  </a:lnTo>
                  <a:lnTo>
                    <a:pt x="11336" y="2579"/>
                  </a:lnTo>
                  <a:lnTo>
                    <a:pt x="11331" y="2578"/>
                  </a:lnTo>
                  <a:lnTo>
                    <a:pt x="11307" y="2573"/>
                  </a:lnTo>
                  <a:lnTo>
                    <a:pt x="11281" y="2569"/>
                  </a:lnTo>
                  <a:lnTo>
                    <a:pt x="11269" y="2565"/>
                  </a:lnTo>
                  <a:lnTo>
                    <a:pt x="11258" y="2559"/>
                  </a:lnTo>
                  <a:lnTo>
                    <a:pt x="11254" y="2556"/>
                  </a:lnTo>
                  <a:lnTo>
                    <a:pt x="11250" y="2552"/>
                  </a:lnTo>
                  <a:lnTo>
                    <a:pt x="11246" y="2548"/>
                  </a:lnTo>
                  <a:lnTo>
                    <a:pt x="11242" y="2542"/>
                  </a:lnTo>
                  <a:lnTo>
                    <a:pt x="11236" y="2530"/>
                  </a:lnTo>
                  <a:lnTo>
                    <a:pt x="11231" y="2519"/>
                  </a:lnTo>
                  <a:lnTo>
                    <a:pt x="11231" y="2519"/>
                  </a:lnTo>
                  <a:lnTo>
                    <a:pt x="11226" y="2509"/>
                  </a:lnTo>
                  <a:lnTo>
                    <a:pt x="11221" y="2499"/>
                  </a:lnTo>
                  <a:lnTo>
                    <a:pt x="11217" y="2491"/>
                  </a:lnTo>
                  <a:lnTo>
                    <a:pt x="11210" y="2483"/>
                  </a:lnTo>
                  <a:lnTo>
                    <a:pt x="11204" y="2476"/>
                  </a:lnTo>
                  <a:lnTo>
                    <a:pt x="11196" y="2470"/>
                  </a:lnTo>
                  <a:lnTo>
                    <a:pt x="11188" y="2465"/>
                  </a:lnTo>
                  <a:lnTo>
                    <a:pt x="11177" y="2462"/>
                  </a:lnTo>
                  <a:lnTo>
                    <a:pt x="11171" y="2460"/>
                  </a:lnTo>
                  <a:lnTo>
                    <a:pt x="11165" y="2454"/>
                  </a:lnTo>
                  <a:lnTo>
                    <a:pt x="11161" y="2448"/>
                  </a:lnTo>
                  <a:lnTo>
                    <a:pt x="11155" y="2440"/>
                  </a:lnTo>
                  <a:lnTo>
                    <a:pt x="11147" y="2420"/>
                  </a:lnTo>
                  <a:lnTo>
                    <a:pt x="11137" y="2397"/>
                  </a:lnTo>
                  <a:lnTo>
                    <a:pt x="11128" y="2374"/>
                  </a:lnTo>
                  <a:lnTo>
                    <a:pt x="11119" y="2351"/>
                  </a:lnTo>
                  <a:lnTo>
                    <a:pt x="11114" y="2341"/>
                  </a:lnTo>
                  <a:lnTo>
                    <a:pt x="11109" y="2333"/>
                  </a:lnTo>
                  <a:lnTo>
                    <a:pt x="11103" y="2325"/>
                  </a:lnTo>
                  <a:lnTo>
                    <a:pt x="11097" y="2319"/>
                  </a:lnTo>
                  <a:lnTo>
                    <a:pt x="11085" y="2311"/>
                  </a:lnTo>
                  <a:lnTo>
                    <a:pt x="11071" y="2305"/>
                  </a:lnTo>
                  <a:lnTo>
                    <a:pt x="11055" y="2297"/>
                  </a:lnTo>
                  <a:lnTo>
                    <a:pt x="11036" y="2290"/>
                  </a:lnTo>
                  <a:lnTo>
                    <a:pt x="11028" y="2286"/>
                  </a:lnTo>
                  <a:lnTo>
                    <a:pt x="11021" y="2282"/>
                  </a:lnTo>
                  <a:lnTo>
                    <a:pt x="11016" y="2278"/>
                  </a:lnTo>
                  <a:lnTo>
                    <a:pt x="11010" y="2274"/>
                  </a:lnTo>
                  <a:lnTo>
                    <a:pt x="11006" y="2269"/>
                  </a:lnTo>
                  <a:lnTo>
                    <a:pt x="11002" y="2264"/>
                  </a:lnTo>
                  <a:lnTo>
                    <a:pt x="10998" y="2259"/>
                  </a:lnTo>
                  <a:lnTo>
                    <a:pt x="10996" y="2252"/>
                  </a:lnTo>
                  <a:lnTo>
                    <a:pt x="10993" y="2239"/>
                  </a:lnTo>
                  <a:lnTo>
                    <a:pt x="10991" y="2226"/>
                  </a:lnTo>
                  <a:lnTo>
                    <a:pt x="10990" y="2211"/>
                  </a:lnTo>
                  <a:lnTo>
                    <a:pt x="10990" y="2196"/>
                  </a:lnTo>
                  <a:lnTo>
                    <a:pt x="10990" y="2185"/>
                  </a:lnTo>
                  <a:lnTo>
                    <a:pt x="10989" y="2176"/>
                  </a:lnTo>
                  <a:lnTo>
                    <a:pt x="10987" y="2166"/>
                  </a:lnTo>
                  <a:lnTo>
                    <a:pt x="10984" y="2156"/>
                  </a:lnTo>
                  <a:lnTo>
                    <a:pt x="10978" y="2137"/>
                  </a:lnTo>
                  <a:lnTo>
                    <a:pt x="10970" y="2119"/>
                  </a:lnTo>
                  <a:lnTo>
                    <a:pt x="10960" y="2102"/>
                  </a:lnTo>
                  <a:lnTo>
                    <a:pt x="10948" y="2085"/>
                  </a:lnTo>
                  <a:lnTo>
                    <a:pt x="10935" y="2070"/>
                  </a:lnTo>
                  <a:lnTo>
                    <a:pt x="10921" y="2056"/>
                  </a:lnTo>
                  <a:lnTo>
                    <a:pt x="10905" y="2041"/>
                  </a:lnTo>
                  <a:lnTo>
                    <a:pt x="10891" y="2027"/>
                  </a:lnTo>
                  <a:lnTo>
                    <a:pt x="10884" y="2021"/>
                  </a:lnTo>
                  <a:lnTo>
                    <a:pt x="10879" y="2015"/>
                  </a:lnTo>
                  <a:lnTo>
                    <a:pt x="10875" y="2008"/>
                  </a:lnTo>
                  <a:lnTo>
                    <a:pt x="10871" y="2001"/>
                  </a:lnTo>
                  <a:lnTo>
                    <a:pt x="10869" y="1993"/>
                  </a:lnTo>
                  <a:lnTo>
                    <a:pt x="10867" y="1984"/>
                  </a:lnTo>
                  <a:lnTo>
                    <a:pt x="10867" y="1976"/>
                  </a:lnTo>
                  <a:lnTo>
                    <a:pt x="10867" y="1966"/>
                  </a:lnTo>
                  <a:lnTo>
                    <a:pt x="10869" y="1954"/>
                  </a:lnTo>
                  <a:lnTo>
                    <a:pt x="10873" y="1943"/>
                  </a:lnTo>
                  <a:lnTo>
                    <a:pt x="10876" y="1930"/>
                  </a:lnTo>
                  <a:lnTo>
                    <a:pt x="10881" y="1915"/>
                  </a:lnTo>
                  <a:lnTo>
                    <a:pt x="10888" y="1897"/>
                  </a:lnTo>
                  <a:lnTo>
                    <a:pt x="10892" y="1881"/>
                  </a:lnTo>
                  <a:lnTo>
                    <a:pt x="10896" y="1866"/>
                  </a:lnTo>
                  <a:lnTo>
                    <a:pt x="10899" y="1853"/>
                  </a:lnTo>
                  <a:lnTo>
                    <a:pt x="10901" y="1840"/>
                  </a:lnTo>
                  <a:lnTo>
                    <a:pt x="10902" y="1829"/>
                  </a:lnTo>
                  <a:lnTo>
                    <a:pt x="10902" y="1817"/>
                  </a:lnTo>
                  <a:lnTo>
                    <a:pt x="10901" y="1806"/>
                  </a:lnTo>
                  <a:lnTo>
                    <a:pt x="10899" y="1797"/>
                  </a:lnTo>
                  <a:lnTo>
                    <a:pt x="10897" y="1788"/>
                  </a:lnTo>
                  <a:lnTo>
                    <a:pt x="10895" y="1779"/>
                  </a:lnTo>
                  <a:lnTo>
                    <a:pt x="10892" y="1772"/>
                  </a:lnTo>
                  <a:lnTo>
                    <a:pt x="10884" y="1757"/>
                  </a:lnTo>
                  <a:lnTo>
                    <a:pt x="10876" y="1743"/>
                  </a:lnTo>
                  <a:lnTo>
                    <a:pt x="10856" y="1717"/>
                  </a:lnTo>
                  <a:lnTo>
                    <a:pt x="10838" y="1690"/>
                  </a:lnTo>
                  <a:lnTo>
                    <a:pt x="10834" y="1682"/>
                  </a:lnTo>
                  <a:lnTo>
                    <a:pt x="10831" y="1674"/>
                  </a:lnTo>
                  <a:lnTo>
                    <a:pt x="10827" y="1665"/>
                  </a:lnTo>
                  <a:lnTo>
                    <a:pt x="10825" y="1657"/>
                  </a:lnTo>
                  <a:lnTo>
                    <a:pt x="10823" y="1647"/>
                  </a:lnTo>
                  <a:lnTo>
                    <a:pt x="10822" y="1636"/>
                  </a:lnTo>
                  <a:lnTo>
                    <a:pt x="10821" y="1625"/>
                  </a:lnTo>
                  <a:lnTo>
                    <a:pt x="10822" y="1614"/>
                  </a:lnTo>
                  <a:lnTo>
                    <a:pt x="10823" y="1600"/>
                  </a:lnTo>
                  <a:lnTo>
                    <a:pt x="10826" y="1587"/>
                  </a:lnTo>
                  <a:lnTo>
                    <a:pt x="10830" y="1575"/>
                  </a:lnTo>
                  <a:lnTo>
                    <a:pt x="10834" y="1563"/>
                  </a:lnTo>
                  <a:lnTo>
                    <a:pt x="10837" y="1552"/>
                  </a:lnTo>
                  <a:lnTo>
                    <a:pt x="10839" y="1538"/>
                  </a:lnTo>
                  <a:lnTo>
                    <a:pt x="10839" y="1524"/>
                  </a:lnTo>
                  <a:lnTo>
                    <a:pt x="10838" y="1507"/>
                  </a:lnTo>
                  <a:lnTo>
                    <a:pt x="10837" y="1498"/>
                  </a:lnTo>
                  <a:lnTo>
                    <a:pt x="10838" y="1489"/>
                  </a:lnTo>
                  <a:lnTo>
                    <a:pt x="10839" y="1480"/>
                  </a:lnTo>
                  <a:lnTo>
                    <a:pt x="10842" y="1472"/>
                  </a:lnTo>
                  <a:lnTo>
                    <a:pt x="10850" y="1455"/>
                  </a:lnTo>
                  <a:lnTo>
                    <a:pt x="10859" y="1438"/>
                  </a:lnTo>
                  <a:lnTo>
                    <a:pt x="10863" y="1430"/>
                  </a:lnTo>
                  <a:lnTo>
                    <a:pt x="10867" y="1421"/>
                  </a:lnTo>
                  <a:lnTo>
                    <a:pt x="10870" y="1413"/>
                  </a:lnTo>
                  <a:lnTo>
                    <a:pt x="10874" y="1403"/>
                  </a:lnTo>
                  <a:lnTo>
                    <a:pt x="10875" y="1393"/>
                  </a:lnTo>
                  <a:lnTo>
                    <a:pt x="10875" y="1384"/>
                  </a:lnTo>
                  <a:lnTo>
                    <a:pt x="10874" y="1374"/>
                  </a:lnTo>
                  <a:lnTo>
                    <a:pt x="10871" y="1363"/>
                  </a:lnTo>
                  <a:lnTo>
                    <a:pt x="10871" y="1363"/>
                  </a:lnTo>
                  <a:lnTo>
                    <a:pt x="10871" y="1363"/>
                  </a:lnTo>
                  <a:lnTo>
                    <a:pt x="10871" y="1363"/>
                  </a:lnTo>
                  <a:lnTo>
                    <a:pt x="10865" y="1347"/>
                  </a:lnTo>
                  <a:lnTo>
                    <a:pt x="10858" y="1328"/>
                  </a:lnTo>
                  <a:lnTo>
                    <a:pt x="10852" y="1311"/>
                  </a:lnTo>
                  <a:lnTo>
                    <a:pt x="10848" y="1293"/>
                  </a:lnTo>
                  <a:lnTo>
                    <a:pt x="10846" y="1275"/>
                  </a:lnTo>
                  <a:lnTo>
                    <a:pt x="10846" y="1273"/>
                  </a:lnTo>
                  <a:lnTo>
                    <a:pt x="10846" y="1271"/>
                  </a:lnTo>
                  <a:lnTo>
                    <a:pt x="10847" y="1269"/>
                  </a:lnTo>
                  <a:lnTo>
                    <a:pt x="10849" y="1266"/>
                  </a:lnTo>
                  <a:lnTo>
                    <a:pt x="10853" y="1262"/>
                  </a:lnTo>
                  <a:lnTo>
                    <a:pt x="10860" y="1258"/>
                  </a:lnTo>
                  <a:lnTo>
                    <a:pt x="10870" y="1250"/>
                  </a:lnTo>
                  <a:lnTo>
                    <a:pt x="10880" y="1242"/>
                  </a:lnTo>
                  <a:lnTo>
                    <a:pt x="10891" y="1232"/>
                  </a:lnTo>
                  <a:lnTo>
                    <a:pt x="10899" y="1222"/>
                  </a:lnTo>
                  <a:lnTo>
                    <a:pt x="10908" y="1212"/>
                  </a:lnTo>
                  <a:lnTo>
                    <a:pt x="10916" y="1201"/>
                  </a:lnTo>
                  <a:lnTo>
                    <a:pt x="10922" y="1189"/>
                  </a:lnTo>
                  <a:lnTo>
                    <a:pt x="10927" y="1177"/>
                  </a:lnTo>
                  <a:lnTo>
                    <a:pt x="10931" y="1165"/>
                  </a:lnTo>
                  <a:lnTo>
                    <a:pt x="10933" y="1153"/>
                  </a:lnTo>
                  <a:lnTo>
                    <a:pt x="10933" y="1141"/>
                  </a:lnTo>
                  <a:lnTo>
                    <a:pt x="10932" y="1129"/>
                  </a:lnTo>
                  <a:lnTo>
                    <a:pt x="10928" y="1117"/>
                  </a:lnTo>
                  <a:lnTo>
                    <a:pt x="10922" y="1105"/>
                  </a:lnTo>
                  <a:lnTo>
                    <a:pt x="10914" y="1095"/>
                  </a:lnTo>
                  <a:lnTo>
                    <a:pt x="10904" y="1084"/>
                  </a:lnTo>
                  <a:lnTo>
                    <a:pt x="10896" y="1076"/>
                  </a:lnTo>
                  <a:lnTo>
                    <a:pt x="10889" y="1069"/>
                  </a:lnTo>
                  <a:lnTo>
                    <a:pt x="10884" y="1061"/>
                  </a:lnTo>
                  <a:lnTo>
                    <a:pt x="10880" y="1053"/>
                  </a:lnTo>
                  <a:lnTo>
                    <a:pt x="10877" y="1044"/>
                  </a:lnTo>
                  <a:lnTo>
                    <a:pt x="10876" y="1035"/>
                  </a:lnTo>
                  <a:lnTo>
                    <a:pt x="10875" y="1025"/>
                  </a:lnTo>
                  <a:lnTo>
                    <a:pt x="10874" y="1014"/>
                  </a:lnTo>
                  <a:lnTo>
                    <a:pt x="10878" y="1001"/>
                  </a:lnTo>
                  <a:lnTo>
                    <a:pt x="10881" y="985"/>
                  </a:lnTo>
                  <a:lnTo>
                    <a:pt x="10880" y="980"/>
                  </a:lnTo>
                  <a:lnTo>
                    <a:pt x="10879" y="975"/>
                  </a:lnTo>
                  <a:lnTo>
                    <a:pt x="10876" y="970"/>
                  </a:lnTo>
                  <a:lnTo>
                    <a:pt x="10873" y="964"/>
                  </a:lnTo>
                  <a:lnTo>
                    <a:pt x="10866" y="959"/>
                  </a:lnTo>
                  <a:lnTo>
                    <a:pt x="10860" y="954"/>
                  </a:lnTo>
                  <a:lnTo>
                    <a:pt x="10850" y="948"/>
                  </a:lnTo>
                  <a:lnTo>
                    <a:pt x="10838" y="943"/>
                  </a:lnTo>
                  <a:lnTo>
                    <a:pt x="10833" y="940"/>
                  </a:lnTo>
                  <a:lnTo>
                    <a:pt x="10828" y="935"/>
                  </a:lnTo>
                  <a:lnTo>
                    <a:pt x="10825" y="929"/>
                  </a:lnTo>
                  <a:lnTo>
                    <a:pt x="10822" y="921"/>
                  </a:lnTo>
                  <a:lnTo>
                    <a:pt x="10817" y="905"/>
                  </a:lnTo>
                  <a:lnTo>
                    <a:pt x="10809" y="888"/>
                  </a:lnTo>
                  <a:lnTo>
                    <a:pt x="10807" y="884"/>
                  </a:lnTo>
                  <a:lnTo>
                    <a:pt x="10803" y="880"/>
                  </a:lnTo>
                  <a:lnTo>
                    <a:pt x="10799" y="875"/>
                  </a:lnTo>
                  <a:lnTo>
                    <a:pt x="10795" y="871"/>
                  </a:lnTo>
                  <a:lnTo>
                    <a:pt x="10785" y="865"/>
                  </a:lnTo>
                  <a:lnTo>
                    <a:pt x="10777" y="859"/>
                  </a:lnTo>
                  <a:lnTo>
                    <a:pt x="10759" y="847"/>
                  </a:lnTo>
                  <a:lnTo>
                    <a:pt x="10759" y="825"/>
                  </a:lnTo>
                  <a:lnTo>
                    <a:pt x="10761" y="820"/>
                  </a:lnTo>
                  <a:lnTo>
                    <a:pt x="10763" y="817"/>
                  </a:lnTo>
                  <a:lnTo>
                    <a:pt x="10766" y="815"/>
                  </a:lnTo>
                  <a:lnTo>
                    <a:pt x="10770" y="813"/>
                  </a:lnTo>
                  <a:lnTo>
                    <a:pt x="10775" y="812"/>
                  </a:lnTo>
                  <a:lnTo>
                    <a:pt x="10779" y="812"/>
                  </a:lnTo>
                  <a:lnTo>
                    <a:pt x="10784" y="812"/>
                  </a:lnTo>
                  <a:lnTo>
                    <a:pt x="10790" y="813"/>
                  </a:lnTo>
                  <a:lnTo>
                    <a:pt x="10811" y="819"/>
                  </a:lnTo>
                  <a:lnTo>
                    <a:pt x="10828" y="826"/>
                  </a:lnTo>
                  <a:close/>
                  <a:moveTo>
                    <a:pt x="7453" y="1678"/>
                  </a:moveTo>
                  <a:lnTo>
                    <a:pt x="7454" y="1679"/>
                  </a:lnTo>
                  <a:lnTo>
                    <a:pt x="7458" y="1682"/>
                  </a:lnTo>
                  <a:lnTo>
                    <a:pt x="7462" y="1687"/>
                  </a:lnTo>
                  <a:lnTo>
                    <a:pt x="7464" y="1690"/>
                  </a:lnTo>
                  <a:lnTo>
                    <a:pt x="7466" y="1694"/>
                  </a:lnTo>
                  <a:lnTo>
                    <a:pt x="7466" y="1696"/>
                  </a:lnTo>
                  <a:lnTo>
                    <a:pt x="7466" y="1700"/>
                  </a:lnTo>
                  <a:lnTo>
                    <a:pt x="7465" y="1702"/>
                  </a:lnTo>
                  <a:lnTo>
                    <a:pt x="7463" y="1703"/>
                  </a:lnTo>
                  <a:lnTo>
                    <a:pt x="7500" y="1709"/>
                  </a:lnTo>
                  <a:lnTo>
                    <a:pt x="7544" y="1716"/>
                  </a:lnTo>
                  <a:lnTo>
                    <a:pt x="7554" y="1719"/>
                  </a:lnTo>
                  <a:lnTo>
                    <a:pt x="7564" y="1722"/>
                  </a:lnTo>
                  <a:lnTo>
                    <a:pt x="7573" y="1726"/>
                  </a:lnTo>
                  <a:lnTo>
                    <a:pt x="7581" y="1731"/>
                  </a:lnTo>
                  <a:lnTo>
                    <a:pt x="7587" y="1737"/>
                  </a:lnTo>
                  <a:lnTo>
                    <a:pt x="7592" y="1745"/>
                  </a:lnTo>
                  <a:lnTo>
                    <a:pt x="7594" y="1749"/>
                  </a:lnTo>
                  <a:lnTo>
                    <a:pt x="7595" y="1754"/>
                  </a:lnTo>
                  <a:lnTo>
                    <a:pt x="7596" y="1760"/>
                  </a:lnTo>
                  <a:lnTo>
                    <a:pt x="7596" y="1765"/>
                  </a:lnTo>
                  <a:lnTo>
                    <a:pt x="7595" y="1780"/>
                  </a:lnTo>
                  <a:lnTo>
                    <a:pt x="7592" y="1794"/>
                  </a:lnTo>
                  <a:lnTo>
                    <a:pt x="7587" y="1809"/>
                  </a:lnTo>
                  <a:lnTo>
                    <a:pt x="7582" y="1824"/>
                  </a:lnTo>
                  <a:lnTo>
                    <a:pt x="7571" y="1854"/>
                  </a:lnTo>
                  <a:lnTo>
                    <a:pt x="7562" y="1883"/>
                  </a:lnTo>
                  <a:lnTo>
                    <a:pt x="7557" y="1900"/>
                  </a:lnTo>
                  <a:lnTo>
                    <a:pt x="7555" y="1916"/>
                  </a:lnTo>
                  <a:lnTo>
                    <a:pt x="7554" y="1932"/>
                  </a:lnTo>
                  <a:lnTo>
                    <a:pt x="7553" y="1948"/>
                  </a:lnTo>
                  <a:lnTo>
                    <a:pt x="7552" y="1979"/>
                  </a:lnTo>
                  <a:lnTo>
                    <a:pt x="7552" y="2011"/>
                  </a:lnTo>
                  <a:lnTo>
                    <a:pt x="7552" y="2026"/>
                  </a:lnTo>
                  <a:lnTo>
                    <a:pt x="7552" y="2042"/>
                  </a:lnTo>
                  <a:lnTo>
                    <a:pt x="7550" y="2058"/>
                  </a:lnTo>
                  <a:lnTo>
                    <a:pt x="7549" y="2074"/>
                  </a:lnTo>
                  <a:lnTo>
                    <a:pt x="7545" y="2089"/>
                  </a:lnTo>
                  <a:lnTo>
                    <a:pt x="7542" y="2105"/>
                  </a:lnTo>
                  <a:lnTo>
                    <a:pt x="7537" y="2120"/>
                  </a:lnTo>
                  <a:lnTo>
                    <a:pt x="7530" y="2135"/>
                  </a:lnTo>
                  <a:lnTo>
                    <a:pt x="7525" y="2147"/>
                  </a:lnTo>
                  <a:lnTo>
                    <a:pt x="7521" y="2157"/>
                  </a:lnTo>
                  <a:lnTo>
                    <a:pt x="7517" y="2168"/>
                  </a:lnTo>
                  <a:lnTo>
                    <a:pt x="7515" y="2178"/>
                  </a:lnTo>
                  <a:lnTo>
                    <a:pt x="7513" y="2188"/>
                  </a:lnTo>
                  <a:lnTo>
                    <a:pt x="7512" y="2197"/>
                  </a:lnTo>
                  <a:lnTo>
                    <a:pt x="7511" y="2206"/>
                  </a:lnTo>
                  <a:lnTo>
                    <a:pt x="7511" y="2214"/>
                  </a:lnTo>
                  <a:lnTo>
                    <a:pt x="7512" y="2231"/>
                  </a:lnTo>
                  <a:lnTo>
                    <a:pt x="7515" y="2246"/>
                  </a:lnTo>
                  <a:lnTo>
                    <a:pt x="7519" y="2260"/>
                  </a:lnTo>
                  <a:lnTo>
                    <a:pt x="7522" y="2274"/>
                  </a:lnTo>
                  <a:lnTo>
                    <a:pt x="7525" y="2285"/>
                  </a:lnTo>
                  <a:lnTo>
                    <a:pt x="7527" y="2297"/>
                  </a:lnTo>
                  <a:lnTo>
                    <a:pt x="7528" y="2307"/>
                  </a:lnTo>
                  <a:lnTo>
                    <a:pt x="7528" y="2317"/>
                  </a:lnTo>
                  <a:lnTo>
                    <a:pt x="7527" y="2326"/>
                  </a:lnTo>
                  <a:lnTo>
                    <a:pt x="7526" y="2335"/>
                  </a:lnTo>
                  <a:lnTo>
                    <a:pt x="7524" y="2342"/>
                  </a:lnTo>
                  <a:lnTo>
                    <a:pt x="7521" y="2350"/>
                  </a:lnTo>
                  <a:lnTo>
                    <a:pt x="7507" y="2382"/>
                  </a:lnTo>
                  <a:lnTo>
                    <a:pt x="7492" y="2419"/>
                  </a:lnTo>
                  <a:lnTo>
                    <a:pt x="7488" y="2428"/>
                  </a:lnTo>
                  <a:lnTo>
                    <a:pt x="7487" y="2436"/>
                  </a:lnTo>
                  <a:lnTo>
                    <a:pt x="7486" y="2443"/>
                  </a:lnTo>
                  <a:lnTo>
                    <a:pt x="7487" y="2449"/>
                  </a:lnTo>
                  <a:lnTo>
                    <a:pt x="7488" y="2455"/>
                  </a:lnTo>
                  <a:lnTo>
                    <a:pt x="7491" y="2460"/>
                  </a:lnTo>
                  <a:lnTo>
                    <a:pt x="7493" y="2464"/>
                  </a:lnTo>
                  <a:lnTo>
                    <a:pt x="7495" y="2468"/>
                  </a:lnTo>
                  <a:lnTo>
                    <a:pt x="7502" y="2477"/>
                  </a:lnTo>
                  <a:lnTo>
                    <a:pt x="7509" y="2485"/>
                  </a:lnTo>
                  <a:lnTo>
                    <a:pt x="7512" y="2490"/>
                  </a:lnTo>
                  <a:lnTo>
                    <a:pt x="7515" y="2495"/>
                  </a:lnTo>
                  <a:lnTo>
                    <a:pt x="7517" y="2501"/>
                  </a:lnTo>
                  <a:lnTo>
                    <a:pt x="7520" y="2508"/>
                  </a:lnTo>
                  <a:lnTo>
                    <a:pt x="7527" y="2545"/>
                  </a:lnTo>
                  <a:lnTo>
                    <a:pt x="7531" y="2578"/>
                  </a:lnTo>
                  <a:lnTo>
                    <a:pt x="7534" y="2584"/>
                  </a:lnTo>
                  <a:lnTo>
                    <a:pt x="7536" y="2590"/>
                  </a:lnTo>
                  <a:lnTo>
                    <a:pt x="7538" y="2595"/>
                  </a:lnTo>
                  <a:lnTo>
                    <a:pt x="7541" y="2600"/>
                  </a:lnTo>
                  <a:lnTo>
                    <a:pt x="7544" y="2605"/>
                  </a:lnTo>
                  <a:lnTo>
                    <a:pt x="7549" y="2608"/>
                  </a:lnTo>
                  <a:lnTo>
                    <a:pt x="7554" y="2610"/>
                  </a:lnTo>
                  <a:lnTo>
                    <a:pt x="7560" y="2612"/>
                  </a:lnTo>
                  <a:lnTo>
                    <a:pt x="7566" y="2613"/>
                  </a:lnTo>
                  <a:lnTo>
                    <a:pt x="7571" y="2616"/>
                  </a:lnTo>
                  <a:lnTo>
                    <a:pt x="7577" y="2620"/>
                  </a:lnTo>
                  <a:lnTo>
                    <a:pt x="7581" y="2624"/>
                  </a:lnTo>
                  <a:lnTo>
                    <a:pt x="7588" y="2633"/>
                  </a:lnTo>
                  <a:lnTo>
                    <a:pt x="7595" y="2643"/>
                  </a:lnTo>
                  <a:lnTo>
                    <a:pt x="7600" y="2654"/>
                  </a:lnTo>
                  <a:lnTo>
                    <a:pt x="7603" y="2665"/>
                  </a:lnTo>
                  <a:lnTo>
                    <a:pt x="7606" y="2673"/>
                  </a:lnTo>
                  <a:lnTo>
                    <a:pt x="7608" y="2681"/>
                  </a:lnTo>
                  <a:lnTo>
                    <a:pt x="7600" y="2685"/>
                  </a:lnTo>
                  <a:lnTo>
                    <a:pt x="7594" y="2690"/>
                  </a:lnTo>
                  <a:lnTo>
                    <a:pt x="7587" y="2695"/>
                  </a:lnTo>
                  <a:lnTo>
                    <a:pt x="7583" y="2702"/>
                  </a:lnTo>
                  <a:lnTo>
                    <a:pt x="7579" y="2711"/>
                  </a:lnTo>
                  <a:lnTo>
                    <a:pt x="7576" y="2722"/>
                  </a:lnTo>
                  <a:lnTo>
                    <a:pt x="7573" y="2734"/>
                  </a:lnTo>
                  <a:lnTo>
                    <a:pt x="7573" y="2749"/>
                  </a:lnTo>
                  <a:lnTo>
                    <a:pt x="7577" y="2788"/>
                  </a:lnTo>
                  <a:lnTo>
                    <a:pt x="7580" y="2824"/>
                  </a:lnTo>
                  <a:lnTo>
                    <a:pt x="7579" y="2834"/>
                  </a:lnTo>
                  <a:lnTo>
                    <a:pt x="7578" y="2842"/>
                  </a:lnTo>
                  <a:lnTo>
                    <a:pt x="7577" y="2851"/>
                  </a:lnTo>
                  <a:lnTo>
                    <a:pt x="7573" y="2859"/>
                  </a:lnTo>
                  <a:lnTo>
                    <a:pt x="7570" y="2868"/>
                  </a:lnTo>
                  <a:lnTo>
                    <a:pt x="7565" y="2877"/>
                  </a:lnTo>
                  <a:lnTo>
                    <a:pt x="7558" y="2885"/>
                  </a:lnTo>
                  <a:lnTo>
                    <a:pt x="7550" y="2894"/>
                  </a:lnTo>
                  <a:lnTo>
                    <a:pt x="7540" y="2903"/>
                  </a:lnTo>
                  <a:lnTo>
                    <a:pt x="7531" y="2914"/>
                  </a:lnTo>
                  <a:lnTo>
                    <a:pt x="7523" y="2924"/>
                  </a:lnTo>
                  <a:lnTo>
                    <a:pt x="7516" y="2933"/>
                  </a:lnTo>
                  <a:lnTo>
                    <a:pt x="7510" y="2943"/>
                  </a:lnTo>
                  <a:lnTo>
                    <a:pt x="7505" y="2953"/>
                  </a:lnTo>
                  <a:lnTo>
                    <a:pt x="7499" y="2961"/>
                  </a:lnTo>
                  <a:lnTo>
                    <a:pt x="7496" y="2971"/>
                  </a:lnTo>
                  <a:lnTo>
                    <a:pt x="7493" y="2981"/>
                  </a:lnTo>
                  <a:lnTo>
                    <a:pt x="7490" y="2990"/>
                  </a:lnTo>
                  <a:lnTo>
                    <a:pt x="7487" y="3000"/>
                  </a:lnTo>
                  <a:lnTo>
                    <a:pt x="7486" y="3010"/>
                  </a:lnTo>
                  <a:lnTo>
                    <a:pt x="7485" y="3031"/>
                  </a:lnTo>
                  <a:lnTo>
                    <a:pt x="7486" y="3053"/>
                  </a:lnTo>
                  <a:lnTo>
                    <a:pt x="7486" y="3053"/>
                  </a:lnTo>
                  <a:lnTo>
                    <a:pt x="7486" y="3066"/>
                  </a:lnTo>
                  <a:lnTo>
                    <a:pt x="7487" y="3081"/>
                  </a:lnTo>
                  <a:lnTo>
                    <a:pt x="7488" y="3093"/>
                  </a:lnTo>
                  <a:lnTo>
                    <a:pt x="7487" y="3102"/>
                  </a:lnTo>
                  <a:lnTo>
                    <a:pt x="7485" y="3112"/>
                  </a:lnTo>
                  <a:lnTo>
                    <a:pt x="7481" y="3121"/>
                  </a:lnTo>
                  <a:lnTo>
                    <a:pt x="7476" y="3129"/>
                  </a:lnTo>
                  <a:lnTo>
                    <a:pt x="7466" y="3140"/>
                  </a:lnTo>
                  <a:lnTo>
                    <a:pt x="7454" y="3152"/>
                  </a:lnTo>
                  <a:lnTo>
                    <a:pt x="7445" y="3161"/>
                  </a:lnTo>
                  <a:lnTo>
                    <a:pt x="7440" y="3172"/>
                  </a:lnTo>
                  <a:lnTo>
                    <a:pt x="7436" y="3182"/>
                  </a:lnTo>
                  <a:lnTo>
                    <a:pt x="7435" y="3191"/>
                  </a:lnTo>
                  <a:lnTo>
                    <a:pt x="7436" y="3202"/>
                  </a:lnTo>
                  <a:lnTo>
                    <a:pt x="7437" y="3212"/>
                  </a:lnTo>
                  <a:lnTo>
                    <a:pt x="7440" y="3223"/>
                  </a:lnTo>
                  <a:lnTo>
                    <a:pt x="7444" y="3232"/>
                  </a:lnTo>
                  <a:lnTo>
                    <a:pt x="7454" y="3254"/>
                  </a:lnTo>
                  <a:lnTo>
                    <a:pt x="7464" y="3274"/>
                  </a:lnTo>
                  <a:lnTo>
                    <a:pt x="7467" y="3286"/>
                  </a:lnTo>
                  <a:lnTo>
                    <a:pt x="7470" y="3297"/>
                  </a:lnTo>
                  <a:lnTo>
                    <a:pt x="7471" y="3309"/>
                  </a:lnTo>
                  <a:lnTo>
                    <a:pt x="7472" y="3320"/>
                  </a:lnTo>
                  <a:lnTo>
                    <a:pt x="7471" y="3333"/>
                  </a:lnTo>
                  <a:lnTo>
                    <a:pt x="7470" y="3346"/>
                  </a:lnTo>
                  <a:lnTo>
                    <a:pt x="7471" y="3359"/>
                  </a:lnTo>
                  <a:lnTo>
                    <a:pt x="7474" y="3371"/>
                  </a:lnTo>
                  <a:lnTo>
                    <a:pt x="7477" y="3377"/>
                  </a:lnTo>
                  <a:lnTo>
                    <a:pt x="7479" y="3384"/>
                  </a:lnTo>
                  <a:lnTo>
                    <a:pt x="7483" y="3389"/>
                  </a:lnTo>
                  <a:lnTo>
                    <a:pt x="7487" y="3396"/>
                  </a:lnTo>
                  <a:lnTo>
                    <a:pt x="7493" y="3401"/>
                  </a:lnTo>
                  <a:lnTo>
                    <a:pt x="7499" y="3406"/>
                  </a:lnTo>
                  <a:lnTo>
                    <a:pt x="7506" y="3411"/>
                  </a:lnTo>
                  <a:lnTo>
                    <a:pt x="7514" y="3416"/>
                  </a:lnTo>
                  <a:lnTo>
                    <a:pt x="7524" y="3421"/>
                  </a:lnTo>
                  <a:lnTo>
                    <a:pt x="7531" y="3428"/>
                  </a:lnTo>
                  <a:lnTo>
                    <a:pt x="7538" y="3434"/>
                  </a:lnTo>
                  <a:lnTo>
                    <a:pt x="7544" y="3441"/>
                  </a:lnTo>
                  <a:lnTo>
                    <a:pt x="7549" y="3447"/>
                  </a:lnTo>
                  <a:lnTo>
                    <a:pt x="7553" y="3455"/>
                  </a:lnTo>
                  <a:lnTo>
                    <a:pt x="7555" y="3462"/>
                  </a:lnTo>
                  <a:lnTo>
                    <a:pt x="7557" y="3471"/>
                  </a:lnTo>
                  <a:lnTo>
                    <a:pt x="7560" y="3487"/>
                  </a:lnTo>
                  <a:lnTo>
                    <a:pt x="7560" y="3503"/>
                  </a:lnTo>
                  <a:lnTo>
                    <a:pt x="7560" y="3519"/>
                  </a:lnTo>
                  <a:lnTo>
                    <a:pt x="7558" y="3535"/>
                  </a:lnTo>
                  <a:lnTo>
                    <a:pt x="7558" y="3548"/>
                  </a:lnTo>
                  <a:lnTo>
                    <a:pt x="7557" y="3561"/>
                  </a:lnTo>
                  <a:lnTo>
                    <a:pt x="7558" y="3575"/>
                  </a:lnTo>
                  <a:lnTo>
                    <a:pt x="7559" y="3588"/>
                  </a:lnTo>
                  <a:lnTo>
                    <a:pt x="7562" y="3602"/>
                  </a:lnTo>
                  <a:lnTo>
                    <a:pt x="7565" y="3615"/>
                  </a:lnTo>
                  <a:lnTo>
                    <a:pt x="7568" y="3629"/>
                  </a:lnTo>
                  <a:lnTo>
                    <a:pt x="7573" y="3642"/>
                  </a:lnTo>
                  <a:lnTo>
                    <a:pt x="7579" y="3654"/>
                  </a:lnTo>
                  <a:lnTo>
                    <a:pt x="7585" y="3665"/>
                  </a:lnTo>
                  <a:lnTo>
                    <a:pt x="7592" y="3676"/>
                  </a:lnTo>
                  <a:lnTo>
                    <a:pt x="7600" y="3687"/>
                  </a:lnTo>
                  <a:lnTo>
                    <a:pt x="7610" y="3696"/>
                  </a:lnTo>
                  <a:lnTo>
                    <a:pt x="7621" y="3704"/>
                  </a:lnTo>
                  <a:lnTo>
                    <a:pt x="7631" y="3711"/>
                  </a:lnTo>
                  <a:lnTo>
                    <a:pt x="7644" y="3716"/>
                  </a:lnTo>
                  <a:lnTo>
                    <a:pt x="7650" y="3718"/>
                  </a:lnTo>
                  <a:lnTo>
                    <a:pt x="7654" y="3721"/>
                  </a:lnTo>
                  <a:lnTo>
                    <a:pt x="7657" y="3723"/>
                  </a:lnTo>
                  <a:lnTo>
                    <a:pt x="7659" y="3726"/>
                  </a:lnTo>
                  <a:lnTo>
                    <a:pt x="7659" y="3728"/>
                  </a:lnTo>
                  <a:lnTo>
                    <a:pt x="7658" y="3731"/>
                  </a:lnTo>
                  <a:lnTo>
                    <a:pt x="7657" y="3733"/>
                  </a:lnTo>
                  <a:lnTo>
                    <a:pt x="7655" y="3736"/>
                  </a:lnTo>
                  <a:lnTo>
                    <a:pt x="7638" y="3748"/>
                  </a:lnTo>
                  <a:lnTo>
                    <a:pt x="7614" y="3762"/>
                  </a:lnTo>
                  <a:lnTo>
                    <a:pt x="7601" y="3770"/>
                  </a:lnTo>
                  <a:lnTo>
                    <a:pt x="7590" y="3779"/>
                  </a:lnTo>
                  <a:lnTo>
                    <a:pt x="7584" y="3784"/>
                  </a:lnTo>
                  <a:lnTo>
                    <a:pt x="7579" y="3789"/>
                  </a:lnTo>
                  <a:lnTo>
                    <a:pt x="7574" y="3794"/>
                  </a:lnTo>
                  <a:lnTo>
                    <a:pt x="7570" y="3800"/>
                  </a:lnTo>
                  <a:lnTo>
                    <a:pt x="7567" y="3806"/>
                  </a:lnTo>
                  <a:lnTo>
                    <a:pt x="7564" y="3813"/>
                  </a:lnTo>
                  <a:lnTo>
                    <a:pt x="7563" y="3819"/>
                  </a:lnTo>
                  <a:lnTo>
                    <a:pt x="7562" y="3826"/>
                  </a:lnTo>
                  <a:lnTo>
                    <a:pt x="7563" y="3833"/>
                  </a:lnTo>
                  <a:lnTo>
                    <a:pt x="7564" y="3841"/>
                  </a:lnTo>
                  <a:lnTo>
                    <a:pt x="7567" y="3848"/>
                  </a:lnTo>
                  <a:lnTo>
                    <a:pt x="7570" y="3857"/>
                  </a:lnTo>
                  <a:lnTo>
                    <a:pt x="7573" y="3862"/>
                  </a:lnTo>
                  <a:lnTo>
                    <a:pt x="7578" y="3867"/>
                  </a:lnTo>
                  <a:lnTo>
                    <a:pt x="7583" y="3873"/>
                  </a:lnTo>
                  <a:lnTo>
                    <a:pt x="7588" y="3877"/>
                  </a:lnTo>
                  <a:lnTo>
                    <a:pt x="7593" y="3881"/>
                  </a:lnTo>
                  <a:lnTo>
                    <a:pt x="7597" y="3886"/>
                  </a:lnTo>
                  <a:lnTo>
                    <a:pt x="7600" y="3891"/>
                  </a:lnTo>
                  <a:lnTo>
                    <a:pt x="7603" y="3897"/>
                  </a:lnTo>
                  <a:lnTo>
                    <a:pt x="7610" y="3907"/>
                  </a:lnTo>
                  <a:lnTo>
                    <a:pt x="7613" y="3920"/>
                  </a:lnTo>
                  <a:lnTo>
                    <a:pt x="7616" y="3934"/>
                  </a:lnTo>
                  <a:lnTo>
                    <a:pt x="7619" y="3949"/>
                  </a:lnTo>
                  <a:lnTo>
                    <a:pt x="7621" y="3964"/>
                  </a:lnTo>
                  <a:lnTo>
                    <a:pt x="7622" y="3979"/>
                  </a:lnTo>
                  <a:lnTo>
                    <a:pt x="7623" y="4012"/>
                  </a:lnTo>
                  <a:lnTo>
                    <a:pt x="7625" y="4042"/>
                  </a:lnTo>
                  <a:lnTo>
                    <a:pt x="7626" y="4057"/>
                  </a:lnTo>
                  <a:lnTo>
                    <a:pt x="7628" y="4071"/>
                  </a:lnTo>
                  <a:lnTo>
                    <a:pt x="7631" y="4084"/>
                  </a:lnTo>
                  <a:lnTo>
                    <a:pt x="7637" y="4095"/>
                  </a:lnTo>
                  <a:lnTo>
                    <a:pt x="7645" y="4119"/>
                  </a:lnTo>
                  <a:lnTo>
                    <a:pt x="7652" y="4140"/>
                  </a:lnTo>
                  <a:lnTo>
                    <a:pt x="7657" y="4162"/>
                  </a:lnTo>
                  <a:lnTo>
                    <a:pt x="7662" y="4183"/>
                  </a:lnTo>
                  <a:lnTo>
                    <a:pt x="7666" y="4205"/>
                  </a:lnTo>
                  <a:lnTo>
                    <a:pt x="7672" y="4226"/>
                  </a:lnTo>
                  <a:lnTo>
                    <a:pt x="7676" y="4237"/>
                  </a:lnTo>
                  <a:lnTo>
                    <a:pt x="7680" y="4249"/>
                  </a:lnTo>
                  <a:lnTo>
                    <a:pt x="7686" y="4261"/>
                  </a:lnTo>
                  <a:lnTo>
                    <a:pt x="7693" y="4273"/>
                  </a:lnTo>
                  <a:lnTo>
                    <a:pt x="7693" y="4273"/>
                  </a:lnTo>
                  <a:lnTo>
                    <a:pt x="7698" y="4285"/>
                  </a:lnTo>
                  <a:lnTo>
                    <a:pt x="7703" y="4294"/>
                  </a:lnTo>
                  <a:lnTo>
                    <a:pt x="7708" y="4304"/>
                  </a:lnTo>
                  <a:lnTo>
                    <a:pt x="7711" y="4312"/>
                  </a:lnTo>
                  <a:lnTo>
                    <a:pt x="7713" y="4323"/>
                  </a:lnTo>
                  <a:lnTo>
                    <a:pt x="7715" y="4334"/>
                  </a:lnTo>
                  <a:lnTo>
                    <a:pt x="7716" y="4346"/>
                  </a:lnTo>
                  <a:lnTo>
                    <a:pt x="7716" y="4360"/>
                  </a:lnTo>
                  <a:lnTo>
                    <a:pt x="7716" y="4375"/>
                  </a:lnTo>
                  <a:lnTo>
                    <a:pt x="7717" y="4389"/>
                  </a:lnTo>
                  <a:lnTo>
                    <a:pt x="7720" y="4403"/>
                  </a:lnTo>
                  <a:lnTo>
                    <a:pt x="7724" y="4416"/>
                  </a:lnTo>
                  <a:lnTo>
                    <a:pt x="7724" y="4416"/>
                  </a:lnTo>
                  <a:lnTo>
                    <a:pt x="7724" y="4416"/>
                  </a:lnTo>
                  <a:lnTo>
                    <a:pt x="7728" y="4424"/>
                  </a:lnTo>
                  <a:lnTo>
                    <a:pt x="7732" y="4433"/>
                  </a:lnTo>
                  <a:lnTo>
                    <a:pt x="7739" y="4440"/>
                  </a:lnTo>
                  <a:lnTo>
                    <a:pt x="7745" y="4447"/>
                  </a:lnTo>
                  <a:lnTo>
                    <a:pt x="7759" y="4460"/>
                  </a:lnTo>
                  <a:lnTo>
                    <a:pt x="7774" y="4473"/>
                  </a:lnTo>
                  <a:lnTo>
                    <a:pt x="7782" y="4479"/>
                  </a:lnTo>
                  <a:lnTo>
                    <a:pt x="7788" y="4487"/>
                  </a:lnTo>
                  <a:lnTo>
                    <a:pt x="7796" y="4493"/>
                  </a:lnTo>
                  <a:lnTo>
                    <a:pt x="7801" y="4501"/>
                  </a:lnTo>
                  <a:lnTo>
                    <a:pt x="7807" y="4509"/>
                  </a:lnTo>
                  <a:lnTo>
                    <a:pt x="7810" y="4518"/>
                  </a:lnTo>
                  <a:lnTo>
                    <a:pt x="7813" y="4527"/>
                  </a:lnTo>
                  <a:lnTo>
                    <a:pt x="7814" y="4538"/>
                  </a:lnTo>
                  <a:lnTo>
                    <a:pt x="7815" y="4539"/>
                  </a:lnTo>
                  <a:lnTo>
                    <a:pt x="7815" y="4539"/>
                  </a:lnTo>
                  <a:lnTo>
                    <a:pt x="7816" y="4549"/>
                  </a:lnTo>
                  <a:lnTo>
                    <a:pt x="7818" y="4559"/>
                  </a:lnTo>
                  <a:lnTo>
                    <a:pt x="7821" y="4570"/>
                  </a:lnTo>
                  <a:lnTo>
                    <a:pt x="7825" y="4581"/>
                  </a:lnTo>
                  <a:lnTo>
                    <a:pt x="7834" y="4606"/>
                  </a:lnTo>
                  <a:lnTo>
                    <a:pt x="7843" y="4632"/>
                  </a:lnTo>
                  <a:lnTo>
                    <a:pt x="7858" y="4670"/>
                  </a:lnTo>
                  <a:lnTo>
                    <a:pt x="7872" y="4709"/>
                  </a:lnTo>
                  <a:lnTo>
                    <a:pt x="7877" y="4728"/>
                  </a:lnTo>
                  <a:lnTo>
                    <a:pt x="7880" y="4748"/>
                  </a:lnTo>
                  <a:lnTo>
                    <a:pt x="7881" y="4756"/>
                  </a:lnTo>
                  <a:lnTo>
                    <a:pt x="7882" y="4765"/>
                  </a:lnTo>
                  <a:lnTo>
                    <a:pt x="7882" y="4775"/>
                  </a:lnTo>
                  <a:lnTo>
                    <a:pt x="7881" y="4783"/>
                  </a:lnTo>
                  <a:lnTo>
                    <a:pt x="7881" y="4798"/>
                  </a:lnTo>
                  <a:lnTo>
                    <a:pt x="7881" y="4810"/>
                  </a:lnTo>
                  <a:lnTo>
                    <a:pt x="7883" y="4821"/>
                  </a:lnTo>
                  <a:lnTo>
                    <a:pt x="7886" y="4829"/>
                  </a:lnTo>
                  <a:lnTo>
                    <a:pt x="7889" y="4836"/>
                  </a:lnTo>
                  <a:lnTo>
                    <a:pt x="7894" y="4842"/>
                  </a:lnTo>
                  <a:lnTo>
                    <a:pt x="7899" y="4847"/>
                  </a:lnTo>
                  <a:lnTo>
                    <a:pt x="7903" y="4852"/>
                  </a:lnTo>
                  <a:lnTo>
                    <a:pt x="7907" y="4855"/>
                  </a:lnTo>
                  <a:lnTo>
                    <a:pt x="7911" y="4858"/>
                  </a:lnTo>
                  <a:lnTo>
                    <a:pt x="7913" y="4863"/>
                  </a:lnTo>
                  <a:lnTo>
                    <a:pt x="7915" y="4868"/>
                  </a:lnTo>
                  <a:lnTo>
                    <a:pt x="7917" y="4874"/>
                  </a:lnTo>
                  <a:lnTo>
                    <a:pt x="7917" y="4880"/>
                  </a:lnTo>
                  <a:lnTo>
                    <a:pt x="7916" y="4889"/>
                  </a:lnTo>
                  <a:lnTo>
                    <a:pt x="7915" y="4898"/>
                  </a:lnTo>
                  <a:lnTo>
                    <a:pt x="7912" y="4911"/>
                  </a:lnTo>
                  <a:lnTo>
                    <a:pt x="7912" y="4922"/>
                  </a:lnTo>
                  <a:lnTo>
                    <a:pt x="7913" y="4933"/>
                  </a:lnTo>
                  <a:lnTo>
                    <a:pt x="7915" y="4942"/>
                  </a:lnTo>
                  <a:lnTo>
                    <a:pt x="7918" y="4951"/>
                  </a:lnTo>
                  <a:lnTo>
                    <a:pt x="7923" y="4959"/>
                  </a:lnTo>
                  <a:lnTo>
                    <a:pt x="7926" y="4967"/>
                  </a:lnTo>
                  <a:lnTo>
                    <a:pt x="7930" y="4975"/>
                  </a:lnTo>
                  <a:lnTo>
                    <a:pt x="7935" y="4982"/>
                  </a:lnTo>
                  <a:lnTo>
                    <a:pt x="7937" y="4989"/>
                  </a:lnTo>
                  <a:lnTo>
                    <a:pt x="7938" y="4996"/>
                  </a:lnTo>
                  <a:lnTo>
                    <a:pt x="7938" y="5002"/>
                  </a:lnTo>
                  <a:lnTo>
                    <a:pt x="7937" y="5008"/>
                  </a:lnTo>
                  <a:lnTo>
                    <a:pt x="7935" y="5014"/>
                  </a:lnTo>
                  <a:lnTo>
                    <a:pt x="7932" y="5020"/>
                  </a:lnTo>
                  <a:lnTo>
                    <a:pt x="7928" y="5025"/>
                  </a:lnTo>
                  <a:lnTo>
                    <a:pt x="7910" y="5045"/>
                  </a:lnTo>
                  <a:lnTo>
                    <a:pt x="7888" y="5067"/>
                  </a:lnTo>
                  <a:lnTo>
                    <a:pt x="7877" y="5080"/>
                  </a:lnTo>
                  <a:lnTo>
                    <a:pt x="7866" y="5091"/>
                  </a:lnTo>
                  <a:lnTo>
                    <a:pt x="7856" y="5099"/>
                  </a:lnTo>
                  <a:lnTo>
                    <a:pt x="7848" y="5106"/>
                  </a:lnTo>
                  <a:lnTo>
                    <a:pt x="7840" y="5110"/>
                  </a:lnTo>
                  <a:lnTo>
                    <a:pt x="7834" y="5114"/>
                  </a:lnTo>
                  <a:lnTo>
                    <a:pt x="7827" y="5116"/>
                  </a:lnTo>
                  <a:lnTo>
                    <a:pt x="7821" y="5117"/>
                  </a:lnTo>
                  <a:lnTo>
                    <a:pt x="7808" y="5120"/>
                  </a:lnTo>
                  <a:lnTo>
                    <a:pt x="7794" y="5122"/>
                  </a:lnTo>
                  <a:lnTo>
                    <a:pt x="7785" y="5123"/>
                  </a:lnTo>
                  <a:lnTo>
                    <a:pt x="7775" y="5126"/>
                  </a:lnTo>
                  <a:lnTo>
                    <a:pt x="7766" y="5129"/>
                  </a:lnTo>
                  <a:lnTo>
                    <a:pt x="7753" y="5134"/>
                  </a:lnTo>
                  <a:lnTo>
                    <a:pt x="7746" y="5137"/>
                  </a:lnTo>
                  <a:lnTo>
                    <a:pt x="7741" y="5141"/>
                  </a:lnTo>
                  <a:lnTo>
                    <a:pt x="7737" y="5145"/>
                  </a:lnTo>
                  <a:lnTo>
                    <a:pt x="7734" y="5150"/>
                  </a:lnTo>
                  <a:lnTo>
                    <a:pt x="7731" y="5155"/>
                  </a:lnTo>
                  <a:lnTo>
                    <a:pt x="7729" y="5160"/>
                  </a:lnTo>
                  <a:lnTo>
                    <a:pt x="7728" y="5166"/>
                  </a:lnTo>
                  <a:lnTo>
                    <a:pt x="7727" y="5172"/>
                  </a:lnTo>
                  <a:lnTo>
                    <a:pt x="7727" y="5185"/>
                  </a:lnTo>
                  <a:lnTo>
                    <a:pt x="7728" y="5197"/>
                  </a:lnTo>
                  <a:lnTo>
                    <a:pt x="7730" y="5210"/>
                  </a:lnTo>
                  <a:lnTo>
                    <a:pt x="7732" y="5222"/>
                  </a:lnTo>
                  <a:lnTo>
                    <a:pt x="7731" y="5217"/>
                  </a:lnTo>
                  <a:lnTo>
                    <a:pt x="7729" y="5215"/>
                  </a:lnTo>
                  <a:lnTo>
                    <a:pt x="7727" y="5216"/>
                  </a:lnTo>
                  <a:lnTo>
                    <a:pt x="7725" y="5219"/>
                  </a:lnTo>
                  <a:lnTo>
                    <a:pt x="7719" y="5229"/>
                  </a:lnTo>
                  <a:lnTo>
                    <a:pt x="7711" y="5243"/>
                  </a:lnTo>
                  <a:lnTo>
                    <a:pt x="7706" y="5251"/>
                  </a:lnTo>
                  <a:lnTo>
                    <a:pt x="7700" y="5258"/>
                  </a:lnTo>
                  <a:lnTo>
                    <a:pt x="7694" y="5266"/>
                  </a:lnTo>
                  <a:lnTo>
                    <a:pt x="7686" y="5272"/>
                  </a:lnTo>
                  <a:lnTo>
                    <a:pt x="7679" y="5279"/>
                  </a:lnTo>
                  <a:lnTo>
                    <a:pt x="7670" y="5283"/>
                  </a:lnTo>
                  <a:lnTo>
                    <a:pt x="7660" y="5286"/>
                  </a:lnTo>
                  <a:lnTo>
                    <a:pt x="7651" y="5287"/>
                  </a:lnTo>
                  <a:lnTo>
                    <a:pt x="7628" y="5288"/>
                  </a:lnTo>
                  <a:lnTo>
                    <a:pt x="7605" y="5291"/>
                  </a:lnTo>
                  <a:lnTo>
                    <a:pt x="7594" y="5293"/>
                  </a:lnTo>
                  <a:lnTo>
                    <a:pt x="7583" y="5296"/>
                  </a:lnTo>
                  <a:lnTo>
                    <a:pt x="7573" y="5299"/>
                  </a:lnTo>
                  <a:lnTo>
                    <a:pt x="7564" y="5304"/>
                  </a:lnTo>
                  <a:lnTo>
                    <a:pt x="7554" y="5310"/>
                  </a:lnTo>
                  <a:lnTo>
                    <a:pt x="7547" y="5316"/>
                  </a:lnTo>
                  <a:lnTo>
                    <a:pt x="7539" y="5324"/>
                  </a:lnTo>
                  <a:lnTo>
                    <a:pt x="7533" y="5332"/>
                  </a:lnTo>
                  <a:lnTo>
                    <a:pt x="7528" y="5342"/>
                  </a:lnTo>
                  <a:lnTo>
                    <a:pt x="7524" y="5354"/>
                  </a:lnTo>
                  <a:lnTo>
                    <a:pt x="7522" y="5366"/>
                  </a:lnTo>
                  <a:lnTo>
                    <a:pt x="7521" y="5380"/>
                  </a:lnTo>
                  <a:lnTo>
                    <a:pt x="7521" y="5410"/>
                  </a:lnTo>
                  <a:lnTo>
                    <a:pt x="7520" y="5441"/>
                  </a:lnTo>
                  <a:lnTo>
                    <a:pt x="7517" y="5471"/>
                  </a:lnTo>
                  <a:lnTo>
                    <a:pt x="7516" y="5499"/>
                  </a:lnTo>
                  <a:lnTo>
                    <a:pt x="7517" y="5526"/>
                  </a:lnTo>
                  <a:lnTo>
                    <a:pt x="7519" y="5550"/>
                  </a:lnTo>
                  <a:lnTo>
                    <a:pt x="7521" y="5560"/>
                  </a:lnTo>
                  <a:lnTo>
                    <a:pt x="7523" y="5569"/>
                  </a:lnTo>
                  <a:lnTo>
                    <a:pt x="7526" y="5577"/>
                  </a:lnTo>
                  <a:lnTo>
                    <a:pt x="7530" y="5584"/>
                  </a:lnTo>
                  <a:lnTo>
                    <a:pt x="7540" y="5596"/>
                  </a:lnTo>
                  <a:lnTo>
                    <a:pt x="7550" y="5607"/>
                  </a:lnTo>
                  <a:lnTo>
                    <a:pt x="7554" y="5612"/>
                  </a:lnTo>
                  <a:lnTo>
                    <a:pt x="7557" y="5617"/>
                  </a:lnTo>
                  <a:lnTo>
                    <a:pt x="7560" y="5624"/>
                  </a:lnTo>
                  <a:lnTo>
                    <a:pt x="7564" y="5631"/>
                  </a:lnTo>
                  <a:lnTo>
                    <a:pt x="7571" y="5653"/>
                  </a:lnTo>
                  <a:lnTo>
                    <a:pt x="7577" y="5672"/>
                  </a:lnTo>
                  <a:lnTo>
                    <a:pt x="7581" y="5689"/>
                  </a:lnTo>
                  <a:lnTo>
                    <a:pt x="7583" y="5704"/>
                  </a:lnTo>
                  <a:lnTo>
                    <a:pt x="7583" y="5712"/>
                  </a:lnTo>
                  <a:lnTo>
                    <a:pt x="7583" y="5719"/>
                  </a:lnTo>
                  <a:lnTo>
                    <a:pt x="7582" y="5727"/>
                  </a:lnTo>
                  <a:lnTo>
                    <a:pt x="7580" y="5734"/>
                  </a:lnTo>
                  <a:lnTo>
                    <a:pt x="7578" y="5742"/>
                  </a:lnTo>
                  <a:lnTo>
                    <a:pt x="7574" y="5749"/>
                  </a:lnTo>
                  <a:lnTo>
                    <a:pt x="7570" y="5758"/>
                  </a:lnTo>
                  <a:lnTo>
                    <a:pt x="7566" y="5767"/>
                  </a:lnTo>
                  <a:lnTo>
                    <a:pt x="7566" y="5767"/>
                  </a:lnTo>
                  <a:lnTo>
                    <a:pt x="7560" y="5776"/>
                  </a:lnTo>
                  <a:lnTo>
                    <a:pt x="7554" y="5785"/>
                  </a:lnTo>
                  <a:lnTo>
                    <a:pt x="7549" y="5792"/>
                  </a:lnTo>
                  <a:lnTo>
                    <a:pt x="7544" y="5800"/>
                  </a:lnTo>
                  <a:lnTo>
                    <a:pt x="7537" y="5810"/>
                  </a:lnTo>
                  <a:lnTo>
                    <a:pt x="7531" y="5819"/>
                  </a:lnTo>
                  <a:lnTo>
                    <a:pt x="7527" y="5828"/>
                  </a:lnTo>
                  <a:lnTo>
                    <a:pt x="7525" y="5835"/>
                  </a:lnTo>
                  <a:lnTo>
                    <a:pt x="7524" y="5839"/>
                  </a:lnTo>
                  <a:lnTo>
                    <a:pt x="7524" y="5843"/>
                  </a:lnTo>
                  <a:lnTo>
                    <a:pt x="7525" y="5846"/>
                  </a:lnTo>
                  <a:lnTo>
                    <a:pt x="7526" y="5849"/>
                  </a:lnTo>
                  <a:lnTo>
                    <a:pt x="7530" y="5857"/>
                  </a:lnTo>
                  <a:lnTo>
                    <a:pt x="7537" y="5864"/>
                  </a:lnTo>
                  <a:lnTo>
                    <a:pt x="7547" y="5872"/>
                  </a:lnTo>
                  <a:lnTo>
                    <a:pt x="7560" y="5880"/>
                  </a:lnTo>
                  <a:lnTo>
                    <a:pt x="7567" y="5884"/>
                  </a:lnTo>
                  <a:lnTo>
                    <a:pt x="7574" y="5889"/>
                  </a:lnTo>
                  <a:lnTo>
                    <a:pt x="7581" y="5895"/>
                  </a:lnTo>
                  <a:lnTo>
                    <a:pt x="7586" y="5900"/>
                  </a:lnTo>
                  <a:lnTo>
                    <a:pt x="7592" y="5907"/>
                  </a:lnTo>
                  <a:lnTo>
                    <a:pt x="7596" y="5914"/>
                  </a:lnTo>
                  <a:lnTo>
                    <a:pt x="7599" y="5921"/>
                  </a:lnTo>
                  <a:lnTo>
                    <a:pt x="7601" y="5930"/>
                  </a:lnTo>
                  <a:lnTo>
                    <a:pt x="7601" y="5936"/>
                  </a:lnTo>
                  <a:lnTo>
                    <a:pt x="7601" y="5942"/>
                  </a:lnTo>
                  <a:lnTo>
                    <a:pt x="7600" y="5948"/>
                  </a:lnTo>
                  <a:lnTo>
                    <a:pt x="7599" y="5955"/>
                  </a:lnTo>
                  <a:lnTo>
                    <a:pt x="7595" y="5967"/>
                  </a:lnTo>
                  <a:lnTo>
                    <a:pt x="7588" y="5979"/>
                  </a:lnTo>
                  <a:lnTo>
                    <a:pt x="7581" y="5995"/>
                  </a:lnTo>
                  <a:lnTo>
                    <a:pt x="7574" y="6010"/>
                  </a:lnTo>
                  <a:lnTo>
                    <a:pt x="7570" y="6022"/>
                  </a:lnTo>
                  <a:lnTo>
                    <a:pt x="7568" y="6034"/>
                  </a:lnTo>
                  <a:lnTo>
                    <a:pt x="7568" y="6046"/>
                  </a:lnTo>
                  <a:lnTo>
                    <a:pt x="7569" y="6057"/>
                  </a:lnTo>
                  <a:lnTo>
                    <a:pt x="7571" y="6067"/>
                  </a:lnTo>
                  <a:lnTo>
                    <a:pt x="7576" y="6076"/>
                  </a:lnTo>
                  <a:lnTo>
                    <a:pt x="7581" y="6086"/>
                  </a:lnTo>
                  <a:lnTo>
                    <a:pt x="7586" y="6094"/>
                  </a:lnTo>
                  <a:lnTo>
                    <a:pt x="7594" y="6104"/>
                  </a:lnTo>
                  <a:lnTo>
                    <a:pt x="7601" y="6113"/>
                  </a:lnTo>
                  <a:lnTo>
                    <a:pt x="7617" y="6132"/>
                  </a:lnTo>
                  <a:lnTo>
                    <a:pt x="7636" y="6154"/>
                  </a:lnTo>
                  <a:lnTo>
                    <a:pt x="7645" y="6164"/>
                  </a:lnTo>
                  <a:lnTo>
                    <a:pt x="7655" y="6174"/>
                  </a:lnTo>
                  <a:lnTo>
                    <a:pt x="7665" y="6182"/>
                  </a:lnTo>
                  <a:lnTo>
                    <a:pt x="7674" y="6188"/>
                  </a:lnTo>
                  <a:lnTo>
                    <a:pt x="7684" y="6193"/>
                  </a:lnTo>
                  <a:lnTo>
                    <a:pt x="7694" y="6198"/>
                  </a:lnTo>
                  <a:lnTo>
                    <a:pt x="7703" y="6201"/>
                  </a:lnTo>
                  <a:lnTo>
                    <a:pt x="7713" y="6203"/>
                  </a:lnTo>
                  <a:lnTo>
                    <a:pt x="7735" y="6206"/>
                  </a:lnTo>
                  <a:lnTo>
                    <a:pt x="7756" y="6207"/>
                  </a:lnTo>
                  <a:lnTo>
                    <a:pt x="7780" y="6209"/>
                  </a:lnTo>
                  <a:lnTo>
                    <a:pt x="7806" y="6214"/>
                  </a:lnTo>
                  <a:lnTo>
                    <a:pt x="7831" y="6219"/>
                  </a:lnTo>
                  <a:lnTo>
                    <a:pt x="7855" y="6222"/>
                  </a:lnTo>
                  <a:lnTo>
                    <a:pt x="7865" y="6222"/>
                  </a:lnTo>
                  <a:lnTo>
                    <a:pt x="7875" y="6221"/>
                  </a:lnTo>
                  <a:lnTo>
                    <a:pt x="7884" y="6219"/>
                  </a:lnTo>
                  <a:lnTo>
                    <a:pt x="7893" y="6215"/>
                  </a:lnTo>
                  <a:lnTo>
                    <a:pt x="7893" y="6216"/>
                  </a:lnTo>
                  <a:lnTo>
                    <a:pt x="7918" y="6215"/>
                  </a:lnTo>
                  <a:lnTo>
                    <a:pt x="7944" y="6217"/>
                  </a:lnTo>
                  <a:lnTo>
                    <a:pt x="7969" y="6220"/>
                  </a:lnTo>
                  <a:lnTo>
                    <a:pt x="7994" y="6226"/>
                  </a:lnTo>
                  <a:lnTo>
                    <a:pt x="8017" y="6234"/>
                  </a:lnTo>
                  <a:lnTo>
                    <a:pt x="8041" y="6244"/>
                  </a:lnTo>
                  <a:lnTo>
                    <a:pt x="8064" y="6256"/>
                  </a:lnTo>
                  <a:lnTo>
                    <a:pt x="8085" y="6271"/>
                  </a:lnTo>
                  <a:lnTo>
                    <a:pt x="8096" y="6277"/>
                  </a:lnTo>
                  <a:lnTo>
                    <a:pt x="8106" y="6284"/>
                  </a:lnTo>
                  <a:lnTo>
                    <a:pt x="8114" y="6288"/>
                  </a:lnTo>
                  <a:lnTo>
                    <a:pt x="8126" y="6290"/>
                  </a:lnTo>
                  <a:lnTo>
                    <a:pt x="8139" y="6292"/>
                  </a:lnTo>
                  <a:lnTo>
                    <a:pt x="8157" y="6294"/>
                  </a:lnTo>
                  <a:lnTo>
                    <a:pt x="8181" y="6294"/>
                  </a:lnTo>
                  <a:lnTo>
                    <a:pt x="8212" y="6294"/>
                  </a:lnTo>
                  <a:lnTo>
                    <a:pt x="8326" y="6286"/>
                  </a:lnTo>
                  <a:lnTo>
                    <a:pt x="8439" y="6294"/>
                  </a:lnTo>
                  <a:lnTo>
                    <a:pt x="8439" y="6281"/>
                  </a:lnTo>
                  <a:lnTo>
                    <a:pt x="8324" y="6270"/>
                  </a:lnTo>
                  <a:lnTo>
                    <a:pt x="8212" y="6281"/>
                  </a:lnTo>
                  <a:lnTo>
                    <a:pt x="8182" y="6281"/>
                  </a:lnTo>
                  <a:lnTo>
                    <a:pt x="8160" y="6280"/>
                  </a:lnTo>
                  <a:lnTo>
                    <a:pt x="8143" y="6279"/>
                  </a:lnTo>
                  <a:lnTo>
                    <a:pt x="8130" y="6277"/>
                  </a:lnTo>
                  <a:lnTo>
                    <a:pt x="8119" y="6275"/>
                  </a:lnTo>
                  <a:lnTo>
                    <a:pt x="8111" y="6271"/>
                  </a:lnTo>
                  <a:lnTo>
                    <a:pt x="8102" y="6265"/>
                  </a:lnTo>
                  <a:lnTo>
                    <a:pt x="8093" y="6259"/>
                  </a:lnTo>
                  <a:lnTo>
                    <a:pt x="8071" y="6245"/>
                  </a:lnTo>
                  <a:lnTo>
                    <a:pt x="8050" y="6233"/>
                  </a:lnTo>
                  <a:lnTo>
                    <a:pt x="8027" y="6223"/>
                  </a:lnTo>
                  <a:lnTo>
                    <a:pt x="8004" y="6215"/>
                  </a:lnTo>
                  <a:lnTo>
                    <a:pt x="7981" y="6208"/>
                  </a:lnTo>
                  <a:lnTo>
                    <a:pt x="7957" y="6204"/>
                  </a:lnTo>
                  <a:lnTo>
                    <a:pt x="7932" y="6202"/>
                  </a:lnTo>
                  <a:lnTo>
                    <a:pt x="7907" y="6202"/>
                  </a:lnTo>
                  <a:lnTo>
                    <a:pt x="7911" y="6196"/>
                  </a:lnTo>
                  <a:lnTo>
                    <a:pt x="7915" y="6189"/>
                  </a:lnTo>
                  <a:lnTo>
                    <a:pt x="7920" y="6182"/>
                  </a:lnTo>
                  <a:lnTo>
                    <a:pt x="7923" y="6174"/>
                  </a:lnTo>
                  <a:lnTo>
                    <a:pt x="7928" y="6159"/>
                  </a:lnTo>
                  <a:lnTo>
                    <a:pt x="7931" y="6143"/>
                  </a:lnTo>
                  <a:lnTo>
                    <a:pt x="7934" y="6127"/>
                  </a:lnTo>
                  <a:lnTo>
                    <a:pt x="7936" y="6110"/>
                  </a:lnTo>
                  <a:lnTo>
                    <a:pt x="7936" y="6093"/>
                  </a:lnTo>
                  <a:lnTo>
                    <a:pt x="7937" y="6077"/>
                  </a:lnTo>
                  <a:lnTo>
                    <a:pt x="7937" y="6072"/>
                  </a:lnTo>
                  <a:lnTo>
                    <a:pt x="7938" y="6065"/>
                  </a:lnTo>
                  <a:lnTo>
                    <a:pt x="7939" y="6061"/>
                  </a:lnTo>
                  <a:lnTo>
                    <a:pt x="7941" y="6057"/>
                  </a:lnTo>
                  <a:lnTo>
                    <a:pt x="7944" y="6053"/>
                  </a:lnTo>
                  <a:lnTo>
                    <a:pt x="7947" y="6049"/>
                  </a:lnTo>
                  <a:lnTo>
                    <a:pt x="7951" y="6047"/>
                  </a:lnTo>
                  <a:lnTo>
                    <a:pt x="7955" y="6045"/>
                  </a:lnTo>
                  <a:lnTo>
                    <a:pt x="7965" y="6041"/>
                  </a:lnTo>
                  <a:lnTo>
                    <a:pt x="7975" y="6039"/>
                  </a:lnTo>
                  <a:lnTo>
                    <a:pt x="7986" y="6038"/>
                  </a:lnTo>
                  <a:lnTo>
                    <a:pt x="7998" y="6036"/>
                  </a:lnTo>
                  <a:lnTo>
                    <a:pt x="8008" y="6035"/>
                  </a:lnTo>
                  <a:lnTo>
                    <a:pt x="8017" y="6032"/>
                  </a:lnTo>
                  <a:lnTo>
                    <a:pt x="8027" y="6029"/>
                  </a:lnTo>
                  <a:lnTo>
                    <a:pt x="8038" y="6026"/>
                  </a:lnTo>
                  <a:lnTo>
                    <a:pt x="8060" y="6017"/>
                  </a:lnTo>
                  <a:lnTo>
                    <a:pt x="8082" y="6008"/>
                  </a:lnTo>
                  <a:lnTo>
                    <a:pt x="8093" y="6006"/>
                  </a:lnTo>
                  <a:lnTo>
                    <a:pt x="8103" y="6004"/>
                  </a:lnTo>
                  <a:lnTo>
                    <a:pt x="8113" y="6003"/>
                  </a:lnTo>
                  <a:lnTo>
                    <a:pt x="8123" y="6003"/>
                  </a:lnTo>
                  <a:lnTo>
                    <a:pt x="8131" y="6005"/>
                  </a:lnTo>
                  <a:lnTo>
                    <a:pt x="8140" y="6008"/>
                  </a:lnTo>
                  <a:lnTo>
                    <a:pt x="8143" y="6012"/>
                  </a:lnTo>
                  <a:lnTo>
                    <a:pt x="8146" y="6015"/>
                  </a:lnTo>
                  <a:lnTo>
                    <a:pt x="8150" y="6018"/>
                  </a:lnTo>
                  <a:lnTo>
                    <a:pt x="8153" y="6022"/>
                  </a:lnTo>
                  <a:lnTo>
                    <a:pt x="8166" y="6045"/>
                  </a:lnTo>
                  <a:lnTo>
                    <a:pt x="8178" y="6064"/>
                  </a:lnTo>
                  <a:lnTo>
                    <a:pt x="8184" y="6074"/>
                  </a:lnTo>
                  <a:lnTo>
                    <a:pt x="8190" y="6083"/>
                  </a:lnTo>
                  <a:lnTo>
                    <a:pt x="8197" y="6091"/>
                  </a:lnTo>
                  <a:lnTo>
                    <a:pt x="8203" y="6098"/>
                  </a:lnTo>
                  <a:lnTo>
                    <a:pt x="8214" y="6107"/>
                  </a:lnTo>
                  <a:lnTo>
                    <a:pt x="8224" y="6114"/>
                  </a:lnTo>
                  <a:lnTo>
                    <a:pt x="8233" y="6118"/>
                  </a:lnTo>
                  <a:lnTo>
                    <a:pt x="8243" y="6120"/>
                  </a:lnTo>
                  <a:lnTo>
                    <a:pt x="8252" y="6120"/>
                  </a:lnTo>
                  <a:lnTo>
                    <a:pt x="8260" y="6119"/>
                  </a:lnTo>
                  <a:lnTo>
                    <a:pt x="8269" y="6116"/>
                  </a:lnTo>
                  <a:lnTo>
                    <a:pt x="8278" y="6113"/>
                  </a:lnTo>
                  <a:lnTo>
                    <a:pt x="8296" y="6105"/>
                  </a:lnTo>
                  <a:lnTo>
                    <a:pt x="8313" y="6098"/>
                  </a:lnTo>
                  <a:lnTo>
                    <a:pt x="8323" y="6094"/>
                  </a:lnTo>
                  <a:lnTo>
                    <a:pt x="8332" y="6092"/>
                  </a:lnTo>
                  <a:lnTo>
                    <a:pt x="8342" y="6092"/>
                  </a:lnTo>
                  <a:lnTo>
                    <a:pt x="8353" y="6092"/>
                  </a:lnTo>
                  <a:lnTo>
                    <a:pt x="8370" y="6096"/>
                  </a:lnTo>
                  <a:lnTo>
                    <a:pt x="8387" y="6096"/>
                  </a:lnTo>
                  <a:lnTo>
                    <a:pt x="8402" y="6096"/>
                  </a:lnTo>
                  <a:lnTo>
                    <a:pt x="8417" y="6093"/>
                  </a:lnTo>
                  <a:lnTo>
                    <a:pt x="8432" y="6090"/>
                  </a:lnTo>
                  <a:lnTo>
                    <a:pt x="8447" y="6086"/>
                  </a:lnTo>
                  <a:lnTo>
                    <a:pt x="8462" y="6079"/>
                  </a:lnTo>
                  <a:lnTo>
                    <a:pt x="8479" y="6071"/>
                  </a:lnTo>
                  <a:lnTo>
                    <a:pt x="8486" y="6068"/>
                  </a:lnTo>
                  <a:lnTo>
                    <a:pt x="8493" y="6064"/>
                  </a:lnTo>
                  <a:lnTo>
                    <a:pt x="8500" y="6062"/>
                  </a:lnTo>
                  <a:lnTo>
                    <a:pt x="8506" y="6061"/>
                  </a:lnTo>
                  <a:lnTo>
                    <a:pt x="8517" y="6060"/>
                  </a:lnTo>
                  <a:lnTo>
                    <a:pt x="8527" y="6059"/>
                  </a:lnTo>
                  <a:lnTo>
                    <a:pt x="8527" y="6059"/>
                  </a:lnTo>
                  <a:lnTo>
                    <a:pt x="8537" y="6059"/>
                  </a:lnTo>
                  <a:lnTo>
                    <a:pt x="8545" y="6057"/>
                  </a:lnTo>
                  <a:lnTo>
                    <a:pt x="8548" y="6056"/>
                  </a:lnTo>
                  <a:lnTo>
                    <a:pt x="8552" y="6053"/>
                  </a:lnTo>
                  <a:lnTo>
                    <a:pt x="8554" y="6048"/>
                  </a:lnTo>
                  <a:lnTo>
                    <a:pt x="8556" y="6043"/>
                  </a:lnTo>
                  <a:lnTo>
                    <a:pt x="8543" y="6039"/>
                  </a:lnTo>
                  <a:lnTo>
                    <a:pt x="8542" y="6041"/>
                  </a:lnTo>
                  <a:lnTo>
                    <a:pt x="8541" y="6043"/>
                  </a:lnTo>
                  <a:lnTo>
                    <a:pt x="8539" y="6044"/>
                  </a:lnTo>
                  <a:lnTo>
                    <a:pt x="8538" y="6045"/>
                  </a:lnTo>
                  <a:lnTo>
                    <a:pt x="8532" y="6046"/>
                  </a:lnTo>
                  <a:lnTo>
                    <a:pt x="8527" y="6046"/>
                  </a:lnTo>
                  <a:lnTo>
                    <a:pt x="8527" y="6046"/>
                  </a:lnTo>
                  <a:lnTo>
                    <a:pt x="8516" y="6046"/>
                  </a:lnTo>
                  <a:lnTo>
                    <a:pt x="8503" y="6048"/>
                  </a:lnTo>
                  <a:lnTo>
                    <a:pt x="8497" y="6049"/>
                  </a:lnTo>
                  <a:lnTo>
                    <a:pt x="8488" y="6051"/>
                  </a:lnTo>
                  <a:lnTo>
                    <a:pt x="8481" y="6055"/>
                  </a:lnTo>
                  <a:lnTo>
                    <a:pt x="8472" y="6059"/>
                  </a:lnTo>
                  <a:lnTo>
                    <a:pt x="8457" y="6067"/>
                  </a:lnTo>
                  <a:lnTo>
                    <a:pt x="8443" y="6073"/>
                  </a:lnTo>
                  <a:lnTo>
                    <a:pt x="8429" y="6077"/>
                  </a:lnTo>
                  <a:lnTo>
                    <a:pt x="8415" y="6081"/>
                  </a:lnTo>
                  <a:lnTo>
                    <a:pt x="8401" y="6083"/>
                  </a:lnTo>
                  <a:lnTo>
                    <a:pt x="8387" y="6083"/>
                  </a:lnTo>
                  <a:lnTo>
                    <a:pt x="8371" y="6082"/>
                  </a:lnTo>
                  <a:lnTo>
                    <a:pt x="8355" y="6079"/>
                  </a:lnTo>
                  <a:lnTo>
                    <a:pt x="8345" y="6078"/>
                  </a:lnTo>
                  <a:lnTo>
                    <a:pt x="8336" y="6079"/>
                  </a:lnTo>
                  <a:lnTo>
                    <a:pt x="8326" y="6082"/>
                  </a:lnTo>
                  <a:lnTo>
                    <a:pt x="8317" y="6084"/>
                  </a:lnTo>
                  <a:lnTo>
                    <a:pt x="8299" y="6091"/>
                  </a:lnTo>
                  <a:lnTo>
                    <a:pt x="8282" y="6099"/>
                  </a:lnTo>
                  <a:lnTo>
                    <a:pt x="8273" y="6102"/>
                  </a:lnTo>
                  <a:lnTo>
                    <a:pt x="8265" y="6104"/>
                  </a:lnTo>
                  <a:lnTo>
                    <a:pt x="8256" y="6106"/>
                  </a:lnTo>
                  <a:lnTo>
                    <a:pt x="8248" y="6106"/>
                  </a:lnTo>
                  <a:lnTo>
                    <a:pt x="8240" y="6105"/>
                  </a:lnTo>
                  <a:lnTo>
                    <a:pt x="8231" y="6102"/>
                  </a:lnTo>
                  <a:lnTo>
                    <a:pt x="8222" y="6097"/>
                  </a:lnTo>
                  <a:lnTo>
                    <a:pt x="8213" y="6089"/>
                  </a:lnTo>
                  <a:lnTo>
                    <a:pt x="8200" y="6074"/>
                  </a:lnTo>
                  <a:lnTo>
                    <a:pt x="8188" y="6057"/>
                  </a:lnTo>
                  <a:lnTo>
                    <a:pt x="8176" y="6038"/>
                  </a:lnTo>
                  <a:lnTo>
                    <a:pt x="8165" y="6016"/>
                  </a:lnTo>
                  <a:lnTo>
                    <a:pt x="8160" y="6011"/>
                  </a:lnTo>
                  <a:lnTo>
                    <a:pt x="8157" y="6005"/>
                  </a:lnTo>
                  <a:lnTo>
                    <a:pt x="8153" y="6001"/>
                  </a:lnTo>
                  <a:lnTo>
                    <a:pt x="8149" y="5998"/>
                  </a:lnTo>
                  <a:lnTo>
                    <a:pt x="8144" y="5995"/>
                  </a:lnTo>
                  <a:lnTo>
                    <a:pt x="8140" y="5992"/>
                  </a:lnTo>
                  <a:lnTo>
                    <a:pt x="8135" y="5990"/>
                  </a:lnTo>
                  <a:lnTo>
                    <a:pt x="8130" y="5989"/>
                  </a:lnTo>
                  <a:lnTo>
                    <a:pt x="8121" y="5988"/>
                  </a:lnTo>
                  <a:lnTo>
                    <a:pt x="8110" y="5988"/>
                  </a:lnTo>
                  <a:lnTo>
                    <a:pt x="8099" y="5990"/>
                  </a:lnTo>
                  <a:lnTo>
                    <a:pt x="8087" y="5993"/>
                  </a:lnTo>
                  <a:lnTo>
                    <a:pt x="8065" y="6001"/>
                  </a:lnTo>
                  <a:lnTo>
                    <a:pt x="8042" y="6011"/>
                  </a:lnTo>
                  <a:lnTo>
                    <a:pt x="8030" y="6015"/>
                  </a:lnTo>
                  <a:lnTo>
                    <a:pt x="8020" y="6018"/>
                  </a:lnTo>
                  <a:lnTo>
                    <a:pt x="8008" y="6021"/>
                  </a:lnTo>
                  <a:lnTo>
                    <a:pt x="7997" y="6022"/>
                  </a:lnTo>
                  <a:lnTo>
                    <a:pt x="7983" y="6025"/>
                  </a:lnTo>
                  <a:lnTo>
                    <a:pt x="7969" y="6026"/>
                  </a:lnTo>
                  <a:lnTo>
                    <a:pt x="7957" y="6029"/>
                  </a:lnTo>
                  <a:lnTo>
                    <a:pt x="7945" y="6033"/>
                  </a:lnTo>
                  <a:lnTo>
                    <a:pt x="7941" y="6036"/>
                  </a:lnTo>
                  <a:lnTo>
                    <a:pt x="7936" y="6040"/>
                  </a:lnTo>
                  <a:lnTo>
                    <a:pt x="7932" y="6044"/>
                  </a:lnTo>
                  <a:lnTo>
                    <a:pt x="7929" y="6049"/>
                  </a:lnTo>
                  <a:lnTo>
                    <a:pt x="7926" y="6055"/>
                  </a:lnTo>
                  <a:lnTo>
                    <a:pt x="7925" y="6062"/>
                  </a:lnTo>
                  <a:lnTo>
                    <a:pt x="7923" y="6070"/>
                  </a:lnTo>
                  <a:lnTo>
                    <a:pt x="7923" y="6077"/>
                  </a:lnTo>
                  <a:lnTo>
                    <a:pt x="7923" y="6093"/>
                  </a:lnTo>
                  <a:lnTo>
                    <a:pt x="7922" y="6111"/>
                  </a:lnTo>
                  <a:lnTo>
                    <a:pt x="7921" y="6127"/>
                  </a:lnTo>
                  <a:lnTo>
                    <a:pt x="7917" y="6144"/>
                  </a:lnTo>
                  <a:lnTo>
                    <a:pt x="7913" y="6161"/>
                  </a:lnTo>
                  <a:lnTo>
                    <a:pt x="7908" y="6176"/>
                  </a:lnTo>
                  <a:lnTo>
                    <a:pt x="7903" y="6184"/>
                  </a:lnTo>
                  <a:lnTo>
                    <a:pt x="7899" y="6190"/>
                  </a:lnTo>
                  <a:lnTo>
                    <a:pt x="7894" y="6197"/>
                  </a:lnTo>
                  <a:lnTo>
                    <a:pt x="7887" y="6202"/>
                  </a:lnTo>
                  <a:lnTo>
                    <a:pt x="7882" y="6205"/>
                  </a:lnTo>
                  <a:lnTo>
                    <a:pt x="7874" y="6207"/>
                  </a:lnTo>
                  <a:lnTo>
                    <a:pt x="7865" y="6208"/>
                  </a:lnTo>
                  <a:lnTo>
                    <a:pt x="7855" y="6208"/>
                  </a:lnTo>
                  <a:lnTo>
                    <a:pt x="7834" y="6206"/>
                  </a:lnTo>
                  <a:lnTo>
                    <a:pt x="7809" y="6201"/>
                  </a:lnTo>
                  <a:lnTo>
                    <a:pt x="7762" y="6194"/>
                  </a:lnTo>
                  <a:lnTo>
                    <a:pt x="7720" y="6190"/>
                  </a:lnTo>
                  <a:lnTo>
                    <a:pt x="7710" y="6188"/>
                  </a:lnTo>
                  <a:lnTo>
                    <a:pt x="7701" y="6186"/>
                  </a:lnTo>
                  <a:lnTo>
                    <a:pt x="7692" y="6182"/>
                  </a:lnTo>
                  <a:lnTo>
                    <a:pt x="7683" y="6177"/>
                  </a:lnTo>
                  <a:lnTo>
                    <a:pt x="7673" y="6172"/>
                  </a:lnTo>
                  <a:lnTo>
                    <a:pt x="7665" y="6164"/>
                  </a:lnTo>
                  <a:lnTo>
                    <a:pt x="7655" y="6156"/>
                  </a:lnTo>
                  <a:lnTo>
                    <a:pt x="7646" y="6145"/>
                  </a:lnTo>
                  <a:lnTo>
                    <a:pt x="7630" y="6126"/>
                  </a:lnTo>
                  <a:lnTo>
                    <a:pt x="7614" y="6108"/>
                  </a:lnTo>
                  <a:lnTo>
                    <a:pt x="7608" y="6100"/>
                  </a:lnTo>
                  <a:lnTo>
                    <a:pt x="7601" y="6091"/>
                  </a:lnTo>
                  <a:lnTo>
                    <a:pt x="7595" y="6083"/>
                  </a:lnTo>
                  <a:lnTo>
                    <a:pt x="7591" y="6074"/>
                  </a:lnTo>
                  <a:lnTo>
                    <a:pt x="7586" y="6065"/>
                  </a:lnTo>
                  <a:lnTo>
                    <a:pt x="7584" y="6056"/>
                  </a:lnTo>
                  <a:lnTo>
                    <a:pt x="7582" y="6046"/>
                  </a:lnTo>
                  <a:lnTo>
                    <a:pt x="7583" y="6036"/>
                  </a:lnTo>
                  <a:lnTo>
                    <a:pt x="7584" y="6025"/>
                  </a:lnTo>
                  <a:lnTo>
                    <a:pt x="7587" y="6013"/>
                  </a:lnTo>
                  <a:lnTo>
                    <a:pt x="7593" y="6000"/>
                  </a:lnTo>
                  <a:lnTo>
                    <a:pt x="7600" y="5986"/>
                  </a:lnTo>
                  <a:lnTo>
                    <a:pt x="7608" y="5972"/>
                  </a:lnTo>
                  <a:lnTo>
                    <a:pt x="7612" y="5957"/>
                  </a:lnTo>
                  <a:lnTo>
                    <a:pt x="7614" y="5949"/>
                  </a:lnTo>
                  <a:lnTo>
                    <a:pt x="7615" y="5943"/>
                  </a:lnTo>
                  <a:lnTo>
                    <a:pt x="7615" y="5935"/>
                  </a:lnTo>
                  <a:lnTo>
                    <a:pt x="7614" y="5929"/>
                  </a:lnTo>
                  <a:lnTo>
                    <a:pt x="7612" y="5918"/>
                  </a:lnTo>
                  <a:lnTo>
                    <a:pt x="7607" y="5909"/>
                  </a:lnTo>
                  <a:lnTo>
                    <a:pt x="7599" y="5897"/>
                  </a:lnTo>
                  <a:lnTo>
                    <a:pt x="7591" y="5886"/>
                  </a:lnTo>
                  <a:lnTo>
                    <a:pt x="7580" y="5875"/>
                  </a:lnTo>
                  <a:lnTo>
                    <a:pt x="7569" y="5864"/>
                  </a:lnTo>
                  <a:lnTo>
                    <a:pt x="7558" y="5855"/>
                  </a:lnTo>
                  <a:lnTo>
                    <a:pt x="7549" y="5846"/>
                  </a:lnTo>
                  <a:lnTo>
                    <a:pt x="7545" y="5844"/>
                  </a:lnTo>
                  <a:lnTo>
                    <a:pt x="7543" y="5842"/>
                  </a:lnTo>
                  <a:lnTo>
                    <a:pt x="7542" y="5839"/>
                  </a:lnTo>
                  <a:lnTo>
                    <a:pt x="7541" y="5835"/>
                  </a:lnTo>
                  <a:lnTo>
                    <a:pt x="7541" y="5830"/>
                  </a:lnTo>
                  <a:lnTo>
                    <a:pt x="7543" y="5826"/>
                  </a:lnTo>
                  <a:lnTo>
                    <a:pt x="7543" y="5826"/>
                  </a:lnTo>
                  <a:lnTo>
                    <a:pt x="7549" y="5817"/>
                  </a:lnTo>
                  <a:lnTo>
                    <a:pt x="7555" y="5808"/>
                  </a:lnTo>
                  <a:lnTo>
                    <a:pt x="7560" y="5800"/>
                  </a:lnTo>
                  <a:lnTo>
                    <a:pt x="7566" y="5792"/>
                  </a:lnTo>
                  <a:lnTo>
                    <a:pt x="7571" y="5783"/>
                  </a:lnTo>
                  <a:lnTo>
                    <a:pt x="7578" y="5773"/>
                  </a:lnTo>
                  <a:lnTo>
                    <a:pt x="7578" y="5773"/>
                  </a:lnTo>
                  <a:lnTo>
                    <a:pt x="7583" y="5763"/>
                  </a:lnTo>
                  <a:lnTo>
                    <a:pt x="7587" y="5755"/>
                  </a:lnTo>
                  <a:lnTo>
                    <a:pt x="7591" y="5746"/>
                  </a:lnTo>
                  <a:lnTo>
                    <a:pt x="7593" y="5738"/>
                  </a:lnTo>
                  <a:lnTo>
                    <a:pt x="7595" y="5729"/>
                  </a:lnTo>
                  <a:lnTo>
                    <a:pt x="7596" y="5722"/>
                  </a:lnTo>
                  <a:lnTo>
                    <a:pt x="7597" y="5713"/>
                  </a:lnTo>
                  <a:lnTo>
                    <a:pt x="7597" y="5705"/>
                  </a:lnTo>
                  <a:lnTo>
                    <a:pt x="7595" y="5689"/>
                  </a:lnTo>
                  <a:lnTo>
                    <a:pt x="7591" y="5671"/>
                  </a:lnTo>
                  <a:lnTo>
                    <a:pt x="7584" y="5651"/>
                  </a:lnTo>
                  <a:lnTo>
                    <a:pt x="7577" y="5627"/>
                  </a:lnTo>
                  <a:lnTo>
                    <a:pt x="7573" y="5616"/>
                  </a:lnTo>
                  <a:lnTo>
                    <a:pt x="7572" y="5607"/>
                  </a:lnTo>
                  <a:lnTo>
                    <a:pt x="7572" y="5597"/>
                  </a:lnTo>
                  <a:lnTo>
                    <a:pt x="7572" y="5587"/>
                  </a:lnTo>
                  <a:lnTo>
                    <a:pt x="7577" y="5568"/>
                  </a:lnTo>
                  <a:lnTo>
                    <a:pt x="7581" y="5546"/>
                  </a:lnTo>
                  <a:lnTo>
                    <a:pt x="7587" y="5527"/>
                  </a:lnTo>
                  <a:lnTo>
                    <a:pt x="7591" y="5519"/>
                  </a:lnTo>
                  <a:lnTo>
                    <a:pt x="7592" y="5514"/>
                  </a:lnTo>
                  <a:lnTo>
                    <a:pt x="7593" y="5505"/>
                  </a:lnTo>
                  <a:lnTo>
                    <a:pt x="7592" y="5492"/>
                  </a:lnTo>
                  <a:lnTo>
                    <a:pt x="7591" y="5468"/>
                  </a:lnTo>
                  <a:lnTo>
                    <a:pt x="7587" y="5437"/>
                  </a:lnTo>
                  <a:lnTo>
                    <a:pt x="7583" y="5411"/>
                  </a:lnTo>
                  <a:lnTo>
                    <a:pt x="7582" y="5400"/>
                  </a:lnTo>
                  <a:lnTo>
                    <a:pt x="7581" y="5390"/>
                  </a:lnTo>
                  <a:lnTo>
                    <a:pt x="7580" y="5382"/>
                  </a:lnTo>
                  <a:lnTo>
                    <a:pt x="7580" y="5374"/>
                  </a:lnTo>
                  <a:lnTo>
                    <a:pt x="7583" y="5368"/>
                  </a:lnTo>
                  <a:lnTo>
                    <a:pt x="7586" y="5361"/>
                  </a:lnTo>
                  <a:lnTo>
                    <a:pt x="7590" y="5357"/>
                  </a:lnTo>
                  <a:lnTo>
                    <a:pt x="7594" y="5354"/>
                  </a:lnTo>
                  <a:lnTo>
                    <a:pt x="7599" y="5351"/>
                  </a:lnTo>
                  <a:lnTo>
                    <a:pt x="7605" y="5347"/>
                  </a:lnTo>
                  <a:lnTo>
                    <a:pt x="7611" y="5345"/>
                  </a:lnTo>
                  <a:lnTo>
                    <a:pt x="7617" y="5344"/>
                  </a:lnTo>
                  <a:lnTo>
                    <a:pt x="7648" y="5340"/>
                  </a:lnTo>
                  <a:lnTo>
                    <a:pt x="7676" y="5337"/>
                  </a:lnTo>
                  <a:lnTo>
                    <a:pt x="7687" y="5336"/>
                  </a:lnTo>
                  <a:lnTo>
                    <a:pt x="7699" y="5334"/>
                  </a:lnTo>
                  <a:lnTo>
                    <a:pt x="7710" y="5330"/>
                  </a:lnTo>
                  <a:lnTo>
                    <a:pt x="7719" y="5326"/>
                  </a:lnTo>
                  <a:lnTo>
                    <a:pt x="7727" y="5321"/>
                  </a:lnTo>
                  <a:lnTo>
                    <a:pt x="7734" y="5314"/>
                  </a:lnTo>
                  <a:lnTo>
                    <a:pt x="7740" y="5306"/>
                  </a:lnTo>
                  <a:lnTo>
                    <a:pt x="7744" y="5295"/>
                  </a:lnTo>
                  <a:lnTo>
                    <a:pt x="7746" y="5282"/>
                  </a:lnTo>
                  <a:lnTo>
                    <a:pt x="7749" y="5266"/>
                  </a:lnTo>
                  <a:lnTo>
                    <a:pt x="7748" y="5246"/>
                  </a:lnTo>
                  <a:lnTo>
                    <a:pt x="7746" y="5225"/>
                  </a:lnTo>
                  <a:lnTo>
                    <a:pt x="7743" y="5206"/>
                  </a:lnTo>
                  <a:lnTo>
                    <a:pt x="7740" y="5182"/>
                  </a:lnTo>
                  <a:lnTo>
                    <a:pt x="7740" y="5177"/>
                  </a:lnTo>
                  <a:lnTo>
                    <a:pt x="7741" y="5171"/>
                  </a:lnTo>
                  <a:lnTo>
                    <a:pt x="7742" y="5166"/>
                  </a:lnTo>
                  <a:lnTo>
                    <a:pt x="7744" y="5160"/>
                  </a:lnTo>
                  <a:lnTo>
                    <a:pt x="7746" y="5156"/>
                  </a:lnTo>
                  <a:lnTo>
                    <a:pt x="7750" y="5152"/>
                  </a:lnTo>
                  <a:lnTo>
                    <a:pt x="7753" y="5149"/>
                  </a:lnTo>
                  <a:lnTo>
                    <a:pt x="7758" y="5147"/>
                  </a:lnTo>
                  <a:lnTo>
                    <a:pt x="7770" y="5141"/>
                  </a:lnTo>
                  <a:lnTo>
                    <a:pt x="7781" y="5138"/>
                  </a:lnTo>
                  <a:lnTo>
                    <a:pt x="7791" y="5136"/>
                  </a:lnTo>
                  <a:lnTo>
                    <a:pt x="7799" y="5134"/>
                  </a:lnTo>
                  <a:lnTo>
                    <a:pt x="7814" y="5131"/>
                  </a:lnTo>
                  <a:lnTo>
                    <a:pt x="7827" y="5128"/>
                  </a:lnTo>
                  <a:lnTo>
                    <a:pt x="7835" y="5127"/>
                  </a:lnTo>
                  <a:lnTo>
                    <a:pt x="7841" y="5124"/>
                  </a:lnTo>
                  <a:lnTo>
                    <a:pt x="7849" y="5120"/>
                  </a:lnTo>
                  <a:lnTo>
                    <a:pt x="7857" y="5114"/>
                  </a:lnTo>
                  <a:lnTo>
                    <a:pt x="7866" y="5108"/>
                  </a:lnTo>
                  <a:lnTo>
                    <a:pt x="7875" y="5099"/>
                  </a:lnTo>
                  <a:lnTo>
                    <a:pt x="7886" y="5088"/>
                  </a:lnTo>
                  <a:lnTo>
                    <a:pt x="7898" y="5076"/>
                  </a:lnTo>
                  <a:lnTo>
                    <a:pt x="7923" y="5052"/>
                  </a:lnTo>
                  <a:lnTo>
                    <a:pt x="7943" y="5028"/>
                  </a:lnTo>
                  <a:lnTo>
                    <a:pt x="7946" y="5022"/>
                  </a:lnTo>
                  <a:lnTo>
                    <a:pt x="7950" y="5015"/>
                  </a:lnTo>
                  <a:lnTo>
                    <a:pt x="7952" y="5008"/>
                  </a:lnTo>
                  <a:lnTo>
                    <a:pt x="7953" y="5001"/>
                  </a:lnTo>
                  <a:lnTo>
                    <a:pt x="7952" y="4994"/>
                  </a:lnTo>
                  <a:lnTo>
                    <a:pt x="7951" y="4985"/>
                  </a:lnTo>
                  <a:lnTo>
                    <a:pt x="7947" y="4977"/>
                  </a:lnTo>
                  <a:lnTo>
                    <a:pt x="7942" y="4967"/>
                  </a:lnTo>
                  <a:lnTo>
                    <a:pt x="7935" y="4954"/>
                  </a:lnTo>
                  <a:lnTo>
                    <a:pt x="7928" y="4939"/>
                  </a:lnTo>
                  <a:lnTo>
                    <a:pt x="7926" y="4930"/>
                  </a:lnTo>
                  <a:lnTo>
                    <a:pt x="7926" y="4922"/>
                  </a:lnTo>
                  <a:lnTo>
                    <a:pt x="7926" y="4912"/>
                  </a:lnTo>
                  <a:lnTo>
                    <a:pt x="7928" y="4901"/>
                  </a:lnTo>
                  <a:lnTo>
                    <a:pt x="7930" y="4890"/>
                  </a:lnTo>
                  <a:lnTo>
                    <a:pt x="7931" y="4879"/>
                  </a:lnTo>
                  <a:lnTo>
                    <a:pt x="7930" y="4870"/>
                  </a:lnTo>
                  <a:lnTo>
                    <a:pt x="7928" y="4863"/>
                  </a:lnTo>
                  <a:lnTo>
                    <a:pt x="7926" y="4856"/>
                  </a:lnTo>
                  <a:lnTo>
                    <a:pt x="7922" y="4851"/>
                  </a:lnTo>
                  <a:lnTo>
                    <a:pt x="7917" y="4847"/>
                  </a:lnTo>
                  <a:lnTo>
                    <a:pt x="7913" y="4842"/>
                  </a:lnTo>
                  <a:lnTo>
                    <a:pt x="7909" y="4838"/>
                  </a:lnTo>
                  <a:lnTo>
                    <a:pt x="7904" y="4834"/>
                  </a:lnTo>
                  <a:lnTo>
                    <a:pt x="7901" y="4829"/>
                  </a:lnTo>
                  <a:lnTo>
                    <a:pt x="7898" y="4823"/>
                  </a:lnTo>
                  <a:lnTo>
                    <a:pt x="7896" y="4817"/>
                  </a:lnTo>
                  <a:lnTo>
                    <a:pt x="7895" y="4808"/>
                  </a:lnTo>
                  <a:lnTo>
                    <a:pt x="7894" y="4797"/>
                  </a:lnTo>
                  <a:lnTo>
                    <a:pt x="7895" y="4784"/>
                  </a:lnTo>
                  <a:lnTo>
                    <a:pt x="7895" y="4766"/>
                  </a:lnTo>
                  <a:lnTo>
                    <a:pt x="7894" y="4747"/>
                  </a:lnTo>
                  <a:lnTo>
                    <a:pt x="7891" y="4726"/>
                  </a:lnTo>
                  <a:lnTo>
                    <a:pt x="7885" y="4707"/>
                  </a:lnTo>
                  <a:lnTo>
                    <a:pt x="7871" y="4666"/>
                  </a:lnTo>
                  <a:lnTo>
                    <a:pt x="7856" y="4626"/>
                  </a:lnTo>
                  <a:lnTo>
                    <a:pt x="7852" y="4616"/>
                  </a:lnTo>
                  <a:lnTo>
                    <a:pt x="7859" y="4619"/>
                  </a:lnTo>
                  <a:lnTo>
                    <a:pt x="7866" y="4620"/>
                  </a:lnTo>
                  <a:lnTo>
                    <a:pt x="7873" y="4621"/>
                  </a:lnTo>
                  <a:lnTo>
                    <a:pt x="7882" y="4620"/>
                  </a:lnTo>
                  <a:lnTo>
                    <a:pt x="7892" y="4620"/>
                  </a:lnTo>
                  <a:lnTo>
                    <a:pt x="7901" y="4621"/>
                  </a:lnTo>
                  <a:lnTo>
                    <a:pt x="7909" y="4622"/>
                  </a:lnTo>
                  <a:lnTo>
                    <a:pt x="7917" y="4623"/>
                  </a:lnTo>
                  <a:lnTo>
                    <a:pt x="7925" y="4626"/>
                  </a:lnTo>
                  <a:lnTo>
                    <a:pt x="7934" y="4630"/>
                  </a:lnTo>
                  <a:lnTo>
                    <a:pt x="7941" y="4635"/>
                  </a:lnTo>
                  <a:lnTo>
                    <a:pt x="7950" y="4640"/>
                  </a:lnTo>
                  <a:lnTo>
                    <a:pt x="7960" y="4647"/>
                  </a:lnTo>
                  <a:lnTo>
                    <a:pt x="7971" y="4652"/>
                  </a:lnTo>
                  <a:lnTo>
                    <a:pt x="7981" y="4655"/>
                  </a:lnTo>
                  <a:lnTo>
                    <a:pt x="7990" y="4656"/>
                  </a:lnTo>
                  <a:lnTo>
                    <a:pt x="8000" y="4656"/>
                  </a:lnTo>
                  <a:lnTo>
                    <a:pt x="8009" y="4655"/>
                  </a:lnTo>
                  <a:lnTo>
                    <a:pt x="8017" y="4653"/>
                  </a:lnTo>
                  <a:lnTo>
                    <a:pt x="8027" y="4651"/>
                  </a:lnTo>
                  <a:lnTo>
                    <a:pt x="8044" y="4646"/>
                  </a:lnTo>
                  <a:lnTo>
                    <a:pt x="8064" y="4641"/>
                  </a:lnTo>
                  <a:lnTo>
                    <a:pt x="8073" y="4640"/>
                  </a:lnTo>
                  <a:lnTo>
                    <a:pt x="8084" y="4640"/>
                  </a:lnTo>
                  <a:lnTo>
                    <a:pt x="8096" y="4641"/>
                  </a:lnTo>
                  <a:lnTo>
                    <a:pt x="8108" y="4643"/>
                  </a:lnTo>
                  <a:lnTo>
                    <a:pt x="8119" y="4647"/>
                  </a:lnTo>
                  <a:lnTo>
                    <a:pt x="8130" y="4648"/>
                  </a:lnTo>
                  <a:lnTo>
                    <a:pt x="8140" y="4647"/>
                  </a:lnTo>
                  <a:lnTo>
                    <a:pt x="8149" y="4643"/>
                  </a:lnTo>
                  <a:lnTo>
                    <a:pt x="8156" y="4640"/>
                  </a:lnTo>
                  <a:lnTo>
                    <a:pt x="8162" y="4635"/>
                  </a:lnTo>
                  <a:lnTo>
                    <a:pt x="8169" y="4630"/>
                  </a:lnTo>
                  <a:lnTo>
                    <a:pt x="8174" y="4623"/>
                  </a:lnTo>
                  <a:lnTo>
                    <a:pt x="8185" y="4608"/>
                  </a:lnTo>
                  <a:lnTo>
                    <a:pt x="8196" y="4593"/>
                  </a:lnTo>
                  <a:lnTo>
                    <a:pt x="8202" y="4587"/>
                  </a:lnTo>
                  <a:lnTo>
                    <a:pt x="8209" y="4579"/>
                  </a:lnTo>
                  <a:lnTo>
                    <a:pt x="8216" y="4574"/>
                  </a:lnTo>
                  <a:lnTo>
                    <a:pt x="8225" y="4568"/>
                  </a:lnTo>
                  <a:lnTo>
                    <a:pt x="8238" y="4562"/>
                  </a:lnTo>
                  <a:lnTo>
                    <a:pt x="8250" y="4559"/>
                  </a:lnTo>
                  <a:lnTo>
                    <a:pt x="8256" y="4559"/>
                  </a:lnTo>
                  <a:lnTo>
                    <a:pt x="8261" y="4559"/>
                  </a:lnTo>
                  <a:lnTo>
                    <a:pt x="8267" y="4559"/>
                  </a:lnTo>
                  <a:lnTo>
                    <a:pt x="8272" y="4560"/>
                  </a:lnTo>
                  <a:lnTo>
                    <a:pt x="8283" y="4563"/>
                  </a:lnTo>
                  <a:lnTo>
                    <a:pt x="8294" y="4568"/>
                  </a:lnTo>
                  <a:lnTo>
                    <a:pt x="8304" y="4575"/>
                  </a:lnTo>
                  <a:lnTo>
                    <a:pt x="8315" y="4583"/>
                  </a:lnTo>
                  <a:lnTo>
                    <a:pt x="8323" y="4590"/>
                  </a:lnTo>
                  <a:lnTo>
                    <a:pt x="8330" y="4595"/>
                  </a:lnTo>
                  <a:lnTo>
                    <a:pt x="8338" y="4599"/>
                  </a:lnTo>
                  <a:lnTo>
                    <a:pt x="8345" y="4604"/>
                  </a:lnTo>
                  <a:lnTo>
                    <a:pt x="8352" y="4607"/>
                  </a:lnTo>
                  <a:lnTo>
                    <a:pt x="8358" y="4609"/>
                  </a:lnTo>
                  <a:lnTo>
                    <a:pt x="8365" y="4610"/>
                  </a:lnTo>
                  <a:lnTo>
                    <a:pt x="8371" y="4611"/>
                  </a:lnTo>
                  <a:lnTo>
                    <a:pt x="8384" y="4611"/>
                  </a:lnTo>
                  <a:lnTo>
                    <a:pt x="8399" y="4611"/>
                  </a:lnTo>
                  <a:lnTo>
                    <a:pt x="8416" y="4609"/>
                  </a:lnTo>
                  <a:lnTo>
                    <a:pt x="8434" y="4607"/>
                  </a:lnTo>
                  <a:lnTo>
                    <a:pt x="8434" y="4607"/>
                  </a:lnTo>
                  <a:lnTo>
                    <a:pt x="8459" y="4605"/>
                  </a:lnTo>
                  <a:lnTo>
                    <a:pt x="8484" y="4603"/>
                  </a:lnTo>
                  <a:lnTo>
                    <a:pt x="8506" y="4602"/>
                  </a:lnTo>
                  <a:lnTo>
                    <a:pt x="8525" y="4602"/>
                  </a:lnTo>
                  <a:lnTo>
                    <a:pt x="8540" y="4603"/>
                  </a:lnTo>
                  <a:lnTo>
                    <a:pt x="8553" y="4602"/>
                  </a:lnTo>
                  <a:lnTo>
                    <a:pt x="8563" y="4601"/>
                  </a:lnTo>
                  <a:lnTo>
                    <a:pt x="8574" y="4598"/>
                  </a:lnTo>
                  <a:lnTo>
                    <a:pt x="8580" y="4596"/>
                  </a:lnTo>
                  <a:lnTo>
                    <a:pt x="8585" y="4593"/>
                  </a:lnTo>
                  <a:lnTo>
                    <a:pt x="8591" y="4590"/>
                  </a:lnTo>
                  <a:lnTo>
                    <a:pt x="8597" y="4585"/>
                  </a:lnTo>
                  <a:lnTo>
                    <a:pt x="8610" y="4576"/>
                  </a:lnTo>
                  <a:lnTo>
                    <a:pt x="8622" y="4566"/>
                  </a:lnTo>
                  <a:lnTo>
                    <a:pt x="8628" y="4562"/>
                  </a:lnTo>
                  <a:lnTo>
                    <a:pt x="8634" y="4559"/>
                  </a:lnTo>
                  <a:lnTo>
                    <a:pt x="8641" y="4555"/>
                  </a:lnTo>
                  <a:lnTo>
                    <a:pt x="8647" y="4553"/>
                  </a:lnTo>
                  <a:lnTo>
                    <a:pt x="8653" y="4552"/>
                  </a:lnTo>
                  <a:lnTo>
                    <a:pt x="8659" y="4552"/>
                  </a:lnTo>
                  <a:lnTo>
                    <a:pt x="8666" y="4554"/>
                  </a:lnTo>
                  <a:lnTo>
                    <a:pt x="8672" y="4556"/>
                  </a:lnTo>
                  <a:lnTo>
                    <a:pt x="8687" y="4567"/>
                  </a:lnTo>
                  <a:lnTo>
                    <a:pt x="8701" y="4577"/>
                  </a:lnTo>
                  <a:lnTo>
                    <a:pt x="8709" y="4580"/>
                  </a:lnTo>
                  <a:lnTo>
                    <a:pt x="8717" y="4582"/>
                  </a:lnTo>
                  <a:lnTo>
                    <a:pt x="8721" y="4582"/>
                  </a:lnTo>
                  <a:lnTo>
                    <a:pt x="8726" y="4581"/>
                  </a:lnTo>
                  <a:lnTo>
                    <a:pt x="8730" y="4580"/>
                  </a:lnTo>
                  <a:lnTo>
                    <a:pt x="8735" y="4579"/>
                  </a:lnTo>
                  <a:lnTo>
                    <a:pt x="8739" y="4578"/>
                  </a:lnTo>
                  <a:lnTo>
                    <a:pt x="8742" y="4578"/>
                  </a:lnTo>
                  <a:lnTo>
                    <a:pt x="8745" y="4579"/>
                  </a:lnTo>
                  <a:lnTo>
                    <a:pt x="8748" y="4580"/>
                  </a:lnTo>
                  <a:lnTo>
                    <a:pt x="8755" y="4585"/>
                  </a:lnTo>
                  <a:lnTo>
                    <a:pt x="8762" y="4592"/>
                  </a:lnTo>
                  <a:lnTo>
                    <a:pt x="8769" y="4598"/>
                  </a:lnTo>
                  <a:lnTo>
                    <a:pt x="8777" y="4604"/>
                  </a:lnTo>
                  <a:lnTo>
                    <a:pt x="8786" y="4609"/>
                  </a:lnTo>
                  <a:lnTo>
                    <a:pt x="8795" y="4612"/>
                  </a:lnTo>
                  <a:lnTo>
                    <a:pt x="8804" y="4614"/>
                  </a:lnTo>
                  <a:lnTo>
                    <a:pt x="8814" y="4614"/>
                  </a:lnTo>
                  <a:lnTo>
                    <a:pt x="8818" y="4613"/>
                  </a:lnTo>
                  <a:lnTo>
                    <a:pt x="8824" y="4612"/>
                  </a:lnTo>
                  <a:lnTo>
                    <a:pt x="8828" y="4610"/>
                  </a:lnTo>
                  <a:lnTo>
                    <a:pt x="8832" y="4607"/>
                  </a:lnTo>
                  <a:lnTo>
                    <a:pt x="8838" y="4602"/>
                  </a:lnTo>
                  <a:lnTo>
                    <a:pt x="8842" y="4595"/>
                  </a:lnTo>
                  <a:lnTo>
                    <a:pt x="8845" y="4589"/>
                  </a:lnTo>
                  <a:lnTo>
                    <a:pt x="8848" y="4580"/>
                  </a:lnTo>
                  <a:lnTo>
                    <a:pt x="8848" y="4580"/>
                  </a:lnTo>
                  <a:lnTo>
                    <a:pt x="8848" y="4580"/>
                  </a:lnTo>
                  <a:lnTo>
                    <a:pt x="8848" y="4580"/>
                  </a:lnTo>
                  <a:lnTo>
                    <a:pt x="8850" y="4573"/>
                  </a:lnTo>
                  <a:lnTo>
                    <a:pt x="8854" y="4565"/>
                  </a:lnTo>
                  <a:lnTo>
                    <a:pt x="8859" y="4554"/>
                  </a:lnTo>
                  <a:lnTo>
                    <a:pt x="8867" y="4542"/>
                  </a:lnTo>
                  <a:lnTo>
                    <a:pt x="8876" y="4531"/>
                  </a:lnTo>
                  <a:lnTo>
                    <a:pt x="8886" y="4519"/>
                  </a:lnTo>
                  <a:lnTo>
                    <a:pt x="8896" y="4508"/>
                  </a:lnTo>
                  <a:lnTo>
                    <a:pt x="8900" y="4505"/>
                  </a:lnTo>
                  <a:lnTo>
                    <a:pt x="8904" y="4502"/>
                  </a:lnTo>
                  <a:lnTo>
                    <a:pt x="8907" y="4499"/>
                  </a:lnTo>
                  <a:lnTo>
                    <a:pt x="8911" y="4498"/>
                  </a:lnTo>
                  <a:lnTo>
                    <a:pt x="8911" y="4498"/>
                  </a:lnTo>
                  <a:lnTo>
                    <a:pt x="8911" y="4498"/>
                  </a:lnTo>
                  <a:lnTo>
                    <a:pt x="8927" y="4499"/>
                  </a:lnTo>
                  <a:lnTo>
                    <a:pt x="8949" y="4501"/>
                  </a:lnTo>
                  <a:lnTo>
                    <a:pt x="8974" y="4504"/>
                  </a:lnTo>
                  <a:lnTo>
                    <a:pt x="9001" y="4509"/>
                  </a:lnTo>
                  <a:lnTo>
                    <a:pt x="9014" y="4512"/>
                  </a:lnTo>
                  <a:lnTo>
                    <a:pt x="9027" y="4516"/>
                  </a:lnTo>
                  <a:lnTo>
                    <a:pt x="9039" y="4520"/>
                  </a:lnTo>
                  <a:lnTo>
                    <a:pt x="9049" y="4525"/>
                  </a:lnTo>
                  <a:lnTo>
                    <a:pt x="9059" y="4531"/>
                  </a:lnTo>
                  <a:lnTo>
                    <a:pt x="9068" y="4538"/>
                  </a:lnTo>
                  <a:lnTo>
                    <a:pt x="9073" y="4546"/>
                  </a:lnTo>
                  <a:lnTo>
                    <a:pt x="9077" y="4553"/>
                  </a:lnTo>
                  <a:lnTo>
                    <a:pt x="9077" y="4553"/>
                  </a:lnTo>
                  <a:lnTo>
                    <a:pt x="9077" y="4553"/>
                  </a:lnTo>
                  <a:lnTo>
                    <a:pt x="9081" y="4562"/>
                  </a:lnTo>
                  <a:lnTo>
                    <a:pt x="9082" y="4571"/>
                  </a:lnTo>
                  <a:lnTo>
                    <a:pt x="9083" y="4580"/>
                  </a:lnTo>
                  <a:lnTo>
                    <a:pt x="9084" y="4590"/>
                  </a:lnTo>
                  <a:lnTo>
                    <a:pt x="9084" y="4611"/>
                  </a:lnTo>
                  <a:lnTo>
                    <a:pt x="9084" y="4633"/>
                  </a:lnTo>
                  <a:lnTo>
                    <a:pt x="9084" y="4659"/>
                  </a:lnTo>
                  <a:lnTo>
                    <a:pt x="9084" y="4684"/>
                  </a:lnTo>
                  <a:lnTo>
                    <a:pt x="9085" y="4698"/>
                  </a:lnTo>
                  <a:lnTo>
                    <a:pt x="9087" y="4711"/>
                  </a:lnTo>
                  <a:lnTo>
                    <a:pt x="9089" y="4725"/>
                  </a:lnTo>
                  <a:lnTo>
                    <a:pt x="9093" y="4738"/>
                  </a:lnTo>
                  <a:lnTo>
                    <a:pt x="9084" y="4748"/>
                  </a:lnTo>
                  <a:lnTo>
                    <a:pt x="9076" y="4759"/>
                  </a:lnTo>
                  <a:lnTo>
                    <a:pt x="9072" y="4764"/>
                  </a:lnTo>
                  <a:lnTo>
                    <a:pt x="9067" y="4769"/>
                  </a:lnTo>
                  <a:lnTo>
                    <a:pt x="9060" y="4772"/>
                  </a:lnTo>
                  <a:lnTo>
                    <a:pt x="9050" y="4776"/>
                  </a:lnTo>
                  <a:lnTo>
                    <a:pt x="9042" y="4779"/>
                  </a:lnTo>
                  <a:lnTo>
                    <a:pt x="9035" y="4782"/>
                  </a:lnTo>
                  <a:lnTo>
                    <a:pt x="9032" y="4786"/>
                  </a:lnTo>
                  <a:lnTo>
                    <a:pt x="9030" y="4792"/>
                  </a:lnTo>
                  <a:lnTo>
                    <a:pt x="9028" y="4805"/>
                  </a:lnTo>
                  <a:lnTo>
                    <a:pt x="9025" y="4825"/>
                  </a:lnTo>
                  <a:lnTo>
                    <a:pt x="9021" y="4837"/>
                  </a:lnTo>
                  <a:lnTo>
                    <a:pt x="9020" y="4847"/>
                  </a:lnTo>
                  <a:lnTo>
                    <a:pt x="9019" y="4856"/>
                  </a:lnTo>
                  <a:lnTo>
                    <a:pt x="9018" y="4865"/>
                  </a:lnTo>
                  <a:lnTo>
                    <a:pt x="9019" y="4883"/>
                  </a:lnTo>
                  <a:lnTo>
                    <a:pt x="9020" y="4904"/>
                  </a:lnTo>
                  <a:lnTo>
                    <a:pt x="9020" y="4909"/>
                  </a:lnTo>
                  <a:lnTo>
                    <a:pt x="9020" y="4913"/>
                  </a:lnTo>
                  <a:lnTo>
                    <a:pt x="9019" y="4918"/>
                  </a:lnTo>
                  <a:lnTo>
                    <a:pt x="9017" y="4921"/>
                  </a:lnTo>
                  <a:lnTo>
                    <a:pt x="9015" y="4924"/>
                  </a:lnTo>
                  <a:lnTo>
                    <a:pt x="9013" y="4926"/>
                  </a:lnTo>
                  <a:lnTo>
                    <a:pt x="9010" y="4928"/>
                  </a:lnTo>
                  <a:lnTo>
                    <a:pt x="9006" y="4929"/>
                  </a:lnTo>
                  <a:lnTo>
                    <a:pt x="8998" y="4930"/>
                  </a:lnTo>
                  <a:lnTo>
                    <a:pt x="8988" y="4932"/>
                  </a:lnTo>
                  <a:lnTo>
                    <a:pt x="8977" y="4930"/>
                  </a:lnTo>
                  <a:lnTo>
                    <a:pt x="8966" y="4929"/>
                  </a:lnTo>
                  <a:lnTo>
                    <a:pt x="8953" y="4929"/>
                  </a:lnTo>
                  <a:lnTo>
                    <a:pt x="8939" y="4930"/>
                  </a:lnTo>
                  <a:lnTo>
                    <a:pt x="8927" y="4934"/>
                  </a:lnTo>
                  <a:lnTo>
                    <a:pt x="8917" y="4938"/>
                  </a:lnTo>
                  <a:lnTo>
                    <a:pt x="8913" y="4941"/>
                  </a:lnTo>
                  <a:lnTo>
                    <a:pt x="8909" y="4943"/>
                  </a:lnTo>
                  <a:lnTo>
                    <a:pt x="8906" y="4948"/>
                  </a:lnTo>
                  <a:lnTo>
                    <a:pt x="8905" y="4951"/>
                  </a:lnTo>
                  <a:lnTo>
                    <a:pt x="8905" y="4955"/>
                  </a:lnTo>
                  <a:lnTo>
                    <a:pt x="8906" y="4958"/>
                  </a:lnTo>
                  <a:lnTo>
                    <a:pt x="8909" y="4963"/>
                  </a:lnTo>
                  <a:lnTo>
                    <a:pt x="8912" y="4968"/>
                  </a:lnTo>
                  <a:lnTo>
                    <a:pt x="8924" y="4975"/>
                  </a:lnTo>
                  <a:lnTo>
                    <a:pt x="8942" y="4982"/>
                  </a:lnTo>
                  <a:lnTo>
                    <a:pt x="8950" y="4986"/>
                  </a:lnTo>
                  <a:lnTo>
                    <a:pt x="8958" y="4992"/>
                  </a:lnTo>
                  <a:lnTo>
                    <a:pt x="8960" y="4994"/>
                  </a:lnTo>
                  <a:lnTo>
                    <a:pt x="8962" y="4997"/>
                  </a:lnTo>
                  <a:lnTo>
                    <a:pt x="8964" y="4999"/>
                  </a:lnTo>
                  <a:lnTo>
                    <a:pt x="8964" y="5002"/>
                  </a:lnTo>
                  <a:lnTo>
                    <a:pt x="8964" y="5021"/>
                  </a:lnTo>
                  <a:lnTo>
                    <a:pt x="8966" y="5050"/>
                  </a:lnTo>
                  <a:lnTo>
                    <a:pt x="8968" y="5083"/>
                  </a:lnTo>
                  <a:lnTo>
                    <a:pt x="8971" y="5116"/>
                  </a:lnTo>
                  <a:lnTo>
                    <a:pt x="8967" y="5128"/>
                  </a:lnTo>
                  <a:lnTo>
                    <a:pt x="8963" y="5140"/>
                  </a:lnTo>
                  <a:lnTo>
                    <a:pt x="8961" y="5153"/>
                  </a:lnTo>
                  <a:lnTo>
                    <a:pt x="8961" y="5167"/>
                  </a:lnTo>
                  <a:lnTo>
                    <a:pt x="8961" y="5172"/>
                  </a:lnTo>
                  <a:lnTo>
                    <a:pt x="8960" y="5178"/>
                  </a:lnTo>
                  <a:lnTo>
                    <a:pt x="8959" y="5183"/>
                  </a:lnTo>
                  <a:lnTo>
                    <a:pt x="8958" y="5188"/>
                  </a:lnTo>
                  <a:lnTo>
                    <a:pt x="8954" y="5199"/>
                  </a:lnTo>
                  <a:lnTo>
                    <a:pt x="8949" y="5209"/>
                  </a:lnTo>
                  <a:lnTo>
                    <a:pt x="8947" y="5214"/>
                  </a:lnTo>
                  <a:lnTo>
                    <a:pt x="8946" y="5220"/>
                  </a:lnTo>
                  <a:lnTo>
                    <a:pt x="8946" y="5226"/>
                  </a:lnTo>
                  <a:lnTo>
                    <a:pt x="8946" y="5231"/>
                  </a:lnTo>
                  <a:lnTo>
                    <a:pt x="8948" y="5238"/>
                  </a:lnTo>
                  <a:lnTo>
                    <a:pt x="8950" y="5244"/>
                  </a:lnTo>
                  <a:lnTo>
                    <a:pt x="8955" y="5251"/>
                  </a:lnTo>
                  <a:lnTo>
                    <a:pt x="8960" y="5258"/>
                  </a:lnTo>
                  <a:lnTo>
                    <a:pt x="8971" y="5271"/>
                  </a:lnTo>
                  <a:lnTo>
                    <a:pt x="8982" y="5280"/>
                  </a:lnTo>
                  <a:lnTo>
                    <a:pt x="8987" y="5284"/>
                  </a:lnTo>
                  <a:lnTo>
                    <a:pt x="8992" y="5286"/>
                  </a:lnTo>
                  <a:lnTo>
                    <a:pt x="8997" y="5288"/>
                  </a:lnTo>
                  <a:lnTo>
                    <a:pt x="9002" y="5289"/>
                  </a:lnTo>
                  <a:lnTo>
                    <a:pt x="9012" y="5291"/>
                  </a:lnTo>
                  <a:lnTo>
                    <a:pt x="9022" y="5291"/>
                  </a:lnTo>
                  <a:lnTo>
                    <a:pt x="9034" y="5288"/>
                  </a:lnTo>
                  <a:lnTo>
                    <a:pt x="9047" y="5286"/>
                  </a:lnTo>
                  <a:lnTo>
                    <a:pt x="9059" y="5284"/>
                  </a:lnTo>
                  <a:lnTo>
                    <a:pt x="9067" y="5281"/>
                  </a:lnTo>
                  <a:lnTo>
                    <a:pt x="9070" y="5279"/>
                  </a:lnTo>
                  <a:lnTo>
                    <a:pt x="9071" y="5277"/>
                  </a:lnTo>
                  <a:lnTo>
                    <a:pt x="9073" y="5274"/>
                  </a:lnTo>
                  <a:lnTo>
                    <a:pt x="9073" y="5271"/>
                  </a:lnTo>
                  <a:lnTo>
                    <a:pt x="9073" y="5266"/>
                  </a:lnTo>
                  <a:lnTo>
                    <a:pt x="9070" y="5258"/>
                  </a:lnTo>
                  <a:lnTo>
                    <a:pt x="9064" y="5251"/>
                  </a:lnTo>
                  <a:lnTo>
                    <a:pt x="9058" y="5243"/>
                  </a:lnTo>
                  <a:lnTo>
                    <a:pt x="9052" y="5235"/>
                  </a:lnTo>
                  <a:lnTo>
                    <a:pt x="9046" y="5227"/>
                  </a:lnTo>
                  <a:lnTo>
                    <a:pt x="9042" y="5221"/>
                  </a:lnTo>
                  <a:lnTo>
                    <a:pt x="9039" y="5214"/>
                  </a:lnTo>
                  <a:lnTo>
                    <a:pt x="9036" y="5209"/>
                  </a:lnTo>
                  <a:lnTo>
                    <a:pt x="9035" y="5203"/>
                  </a:lnTo>
                  <a:lnTo>
                    <a:pt x="9035" y="5199"/>
                  </a:lnTo>
                  <a:lnTo>
                    <a:pt x="9036" y="5195"/>
                  </a:lnTo>
                  <a:lnTo>
                    <a:pt x="9044" y="5177"/>
                  </a:lnTo>
                  <a:lnTo>
                    <a:pt x="9056" y="5149"/>
                  </a:lnTo>
                  <a:lnTo>
                    <a:pt x="9063" y="5145"/>
                  </a:lnTo>
                  <a:lnTo>
                    <a:pt x="9071" y="5143"/>
                  </a:lnTo>
                  <a:lnTo>
                    <a:pt x="9074" y="5143"/>
                  </a:lnTo>
                  <a:lnTo>
                    <a:pt x="9077" y="5143"/>
                  </a:lnTo>
                  <a:lnTo>
                    <a:pt x="9081" y="5144"/>
                  </a:lnTo>
                  <a:lnTo>
                    <a:pt x="9084" y="5145"/>
                  </a:lnTo>
                  <a:lnTo>
                    <a:pt x="9091" y="5151"/>
                  </a:lnTo>
                  <a:lnTo>
                    <a:pt x="9098" y="5155"/>
                  </a:lnTo>
                  <a:lnTo>
                    <a:pt x="9103" y="5162"/>
                  </a:lnTo>
                  <a:lnTo>
                    <a:pt x="9108" y="5167"/>
                  </a:lnTo>
                  <a:lnTo>
                    <a:pt x="9118" y="5179"/>
                  </a:lnTo>
                  <a:lnTo>
                    <a:pt x="9127" y="5192"/>
                  </a:lnTo>
                  <a:lnTo>
                    <a:pt x="9135" y="5205"/>
                  </a:lnTo>
                  <a:lnTo>
                    <a:pt x="9144" y="5216"/>
                  </a:lnTo>
                  <a:lnTo>
                    <a:pt x="9154" y="5228"/>
                  </a:lnTo>
                  <a:lnTo>
                    <a:pt x="9165" y="5239"/>
                  </a:lnTo>
                  <a:lnTo>
                    <a:pt x="9172" y="5245"/>
                  </a:lnTo>
                  <a:lnTo>
                    <a:pt x="9175" y="5253"/>
                  </a:lnTo>
                  <a:lnTo>
                    <a:pt x="9177" y="5259"/>
                  </a:lnTo>
                  <a:lnTo>
                    <a:pt x="9177" y="5267"/>
                  </a:lnTo>
                  <a:lnTo>
                    <a:pt x="9173" y="5281"/>
                  </a:lnTo>
                  <a:lnTo>
                    <a:pt x="9168" y="5297"/>
                  </a:lnTo>
                  <a:lnTo>
                    <a:pt x="9164" y="5304"/>
                  </a:lnTo>
                  <a:lnTo>
                    <a:pt x="9161" y="5312"/>
                  </a:lnTo>
                  <a:lnTo>
                    <a:pt x="9160" y="5320"/>
                  </a:lnTo>
                  <a:lnTo>
                    <a:pt x="9159" y="5327"/>
                  </a:lnTo>
                  <a:lnTo>
                    <a:pt x="9159" y="5334"/>
                  </a:lnTo>
                  <a:lnTo>
                    <a:pt x="9160" y="5341"/>
                  </a:lnTo>
                  <a:lnTo>
                    <a:pt x="9163" y="5349"/>
                  </a:lnTo>
                  <a:lnTo>
                    <a:pt x="9169" y="5356"/>
                  </a:lnTo>
                  <a:lnTo>
                    <a:pt x="9174" y="5365"/>
                  </a:lnTo>
                  <a:lnTo>
                    <a:pt x="9177" y="5374"/>
                  </a:lnTo>
                  <a:lnTo>
                    <a:pt x="9178" y="5384"/>
                  </a:lnTo>
                  <a:lnTo>
                    <a:pt x="9178" y="5394"/>
                  </a:lnTo>
                  <a:lnTo>
                    <a:pt x="9177" y="5413"/>
                  </a:lnTo>
                  <a:lnTo>
                    <a:pt x="9174" y="5433"/>
                  </a:lnTo>
                  <a:lnTo>
                    <a:pt x="9174" y="5440"/>
                  </a:lnTo>
                  <a:lnTo>
                    <a:pt x="9175" y="5446"/>
                  </a:lnTo>
                  <a:lnTo>
                    <a:pt x="9176" y="5453"/>
                  </a:lnTo>
                  <a:lnTo>
                    <a:pt x="9178" y="5458"/>
                  </a:lnTo>
                  <a:lnTo>
                    <a:pt x="9183" y="5468"/>
                  </a:lnTo>
                  <a:lnTo>
                    <a:pt x="9189" y="5479"/>
                  </a:lnTo>
                  <a:lnTo>
                    <a:pt x="9193" y="5485"/>
                  </a:lnTo>
                  <a:lnTo>
                    <a:pt x="9198" y="5493"/>
                  </a:lnTo>
                  <a:lnTo>
                    <a:pt x="9201" y="5500"/>
                  </a:lnTo>
                  <a:lnTo>
                    <a:pt x="9204" y="5509"/>
                  </a:lnTo>
                  <a:lnTo>
                    <a:pt x="9205" y="5519"/>
                  </a:lnTo>
                  <a:lnTo>
                    <a:pt x="9205" y="5530"/>
                  </a:lnTo>
                  <a:lnTo>
                    <a:pt x="9203" y="5543"/>
                  </a:lnTo>
                  <a:lnTo>
                    <a:pt x="9200" y="5558"/>
                  </a:lnTo>
                  <a:lnTo>
                    <a:pt x="9190" y="5587"/>
                  </a:lnTo>
                  <a:lnTo>
                    <a:pt x="9184" y="5614"/>
                  </a:lnTo>
                  <a:lnTo>
                    <a:pt x="9182" y="5626"/>
                  </a:lnTo>
                  <a:lnTo>
                    <a:pt x="9181" y="5638"/>
                  </a:lnTo>
                  <a:lnTo>
                    <a:pt x="9181" y="5648"/>
                  </a:lnTo>
                  <a:lnTo>
                    <a:pt x="9182" y="5659"/>
                  </a:lnTo>
                  <a:lnTo>
                    <a:pt x="9183" y="5670"/>
                  </a:lnTo>
                  <a:lnTo>
                    <a:pt x="9186" y="5680"/>
                  </a:lnTo>
                  <a:lnTo>
                    <a:pt x="9191" y="5688"/>
                  </a:lnTo>
                  <a:lnTo>
                    <a:pt x="9197" y="5697"/>
                  </a:lnTo>
                  <a:lnTo>
                    <a:pt x="9204" y="5705"/>
                  </a:lnTo>
                  <a:lnTo>
                    <a:pt x="9213" y="5713"/>
                  </a:lnTo>
                  <a:lnTo>
                    <a:pt x="9224" y="5720"/>
                  </a:lnTo>
                  <a:lnTo>
                    <a:pt x="9235" y="5728"/>
                  </a:lnTo>
                  <a:lnTo>
                    <a:pt x="9243" y="5732"/>
                  </a:lnTo>
                  <a:lnTo>
                    <a:pt x="9248" y="5735"/>
                  </a:lnTo>
                  <a:lnTo>
                    <a:pt x="9248" y="5735"/>
                  </a:lnTo>
                  <a:lnTo>
                    <a:pt x="9250" y="5738"/>
                  </a:lnTo>
                  <a:lnTo>
                    <a:pt x="9251" y="5740"/>
                  </a:lnTo>
                  <a:lnTo>
                    <a:pt x="9253" y="5742"/>
                  </a:lnTo>
                  <a:lnTo>
                    <a:pt x="9253" y="5745"/>
                  </a:lnTo>
                  <a:lnTo>
                    <a:pt x="9250" y="5749"/>
                  </a:lnTo>
                  <a:lnTo>
                    <a:pt x="9248" y="5754"/>
                  </a:lnTo>
                  <a:lnTo>
                    <a:pt x="9245" y="5760"/>
                  </a:lnTo>
                  <a:lnTo>
                    <a:pt x="9241" y="5767"/>
                  </a:lnTo>
                  <a:lnTo>
                    <a:pt x="9233" y="5776"/>
                  </a:lnTo>
                  <a:lnTo>
                    <a:pt x="9227" y="5787"/>
                  </a:lnTo>
                  <a:lnTo>
                    <a:pt x="9222" y="5796"/>
                  </a:lnTo>
                  <a:lnTo>
                    <a:pt x="9219" y="5805"/>
                  </a:lnTo>
                  <a:lnTo>
                    <a:pt x="9218" y="5814"/>
                  </a:lnTo>
                  <a:lnTo>
                    <a:pt x="9217" y="5821"/>
                  </a:lnTo>
                  <a:lnTo>
                    <a:pt x="9218" y="5829"/>
                  </a:lnTo>
                  <a:lnTo>
                    <a:pt x="9219" y="5837"/>
                  </a:lnTo>
                  <a:lnTo>
                    <a:pt x="9224" y="5846"/>
                  </a:lnTo>
                  <a:lnTo>
                    <a:pt x="9229" y="5855"/>
                  </a:lnTo>
                  <a:lnTo>
                    <a:pt x="9236" y="5864"/>
                  </a:lnTo>
                  <a:lnTo>
                    <a:pt x="9244" y="5872"/>
                  </a:lnTo>
                  <a:lnTo>
                    <a:pt x="9262" y="5888"/>
                  </a:lnTo>
                  <a:lnTo>
                    <a:pt x="9282" y="5904"/>
                  </a:lnTo>
                  <a:lnTo>
                    <a:pt x="9293" y="5916"/>
                  </a:lnTo>
                  <a:lnTo>
                    <a:pt x="9303" y="5928"/>
                  </a:lnTo>
                  <a:lnTo>
                    <a:pt x="9311" y="5940"/>
                  </a:lnTo>
                  <a:lnTo>
                    <a:pt x="9318" y="5953"/>
                  </a:lnTo>
                  <a:lnTo>
                    <a:pt x="9330" y="5978"/>
                  </a:lnTo>
                  <a:lnTo>
                    <a:pt x="9343" y="6006"/>
                  </a:lnTo>
                  <a:lnTo>
                    <a:pt x="9354" y="6026"/>
                  </a:lnTo>
                  <a:lnTo>
                    <a:pt x="9365" y="6046"/>
                  </a:lnTo>
                  <a:lnTo>
                    <a:pt x="9377" y="6068"/>
                  </a:lnTo>
                  <a:lnTo>
                    <a:pt x="9391" y="6088"/>
                  </a:lnTo>
                  <a:lnTo>
                    <a:pt x="9405" y="6108"/>
                  </a:lnTo>
                  <a:lnTo>
                    <a:pt x="9420" y="6127"/>
                  </a:lnTo>
                  <a:lnTo>
                    <a:pt x="9429" y="6135"/>
                  </a:lnTo>
                  <a:lnTo>
                    <a:pt x="9437" y="6144"/>
                  </a:lnTo>
                  <a:lnTo>
                    <a:pt x="9446" y="6150"/>
                  </a:lnTo>
                  <a:lnTo>
                    <a:pt x="9455" y="6157"/>
                  </a:lnTo>
                  <a:lnTo>
                    <a:pt x="9454" y="6158"/>
                  </a:lnTo>
                  <a:lnTo>
                    <a:pt x="9445" y="6166"/>
                  </a:lnTo>
                  <a:lnTo>
                    <a:pt x="9436" y="6173"/>
                  </a:lnTo>
                  <a:lnTo>
                    <a:pt x="9428" y="6178"/>
                  </a:lnTo>
                  <a:lnTo>
                    <a:pt x="9420" y="6183"/>
                  </a:lnTo>
                  <a:lnTo>
                    <a:pt x="9412" y="6186"/>
                  </a:lnTo>
                  <a:lnTo>
                    <a:pt x="9403" y="6188"/>
                  </a:lnTo>
                  <a:lnTo>
                    <a:pt x="9393" y="6190"/>
                  </a:lnTo>
                  <a:lnTo>
                    <a:pt x="9383" y="6190"/>
                  </a:lnTo>
                  <a:lnTo>
                    <a:pt x="9372" y="6190"/>
                  </a:lnTo>
                  <a:lnTo>
                    <a:pt x="9362" y="6191"/>
                  </a:lnTo>
                  <a:lnTo>
                    <a:pt x="9354" y="6193"/>
                  </a:lnTo>
                  <a:lnTo>
                    <a:pt x="9346" y="6196"/>
                  </a:lnTo>
                  <a:lnTo>
                    <a:pt x="9340" y="6199"/>
                  </a:lnTo>
                  <a:lnTo>
                    <a:pt x="9334" y="6203"/>
                  </a:lnTo>
                  <a:lnTo>
                    <a:pt x="9330" y="6208"/>
                  </a:lnTo>
                  <a:lnTo>
                    <a:pt x="9326" y="6215"/>
                  </a:lnTo>
                  <a:lnTo>
                    <a:pt x="9326" y="6218"/>
                  </a:lnTo>
                  <a:lnTo>
                    <a:pt x="9326" y="6221"/>
                  </a:lnTo>
                  <a:lnTo>
                    <a:pt x="9328" y="6225"/>
                  </a:lnTo>
                  <a:lnTo>
                    <a:pt x="9330" y="6228"/>
                  </a:lnTo>
                  <a:lnTo>
                    <a:pt x="9339" y="6233"/>
                  </a:lnTo>
                  <a:lnTo>
                    <a:pt x="9349" y="6237"/>
                  </a:lnTo>
                  <a:lnTo>
                    <a:pt x="9374" y="6244"/>
                  </a:lnTo>
                  <a:lnTo>
                    <a:pt x="9397" y="6247"/>
                  </a:lnTo>
                  <a:lnTo>
                    <a:pt x="9418" y="6254"/>
                  </a:lnTo>
                  <a:lnTo>
                    <a:pt x="9446" y="6262"/>
                  </a:lnTo>
                  <a:lnTo>
                    <a:pt x="9461" y="6265"/>
                  </a:lnTo>
                  <a:lnTo>
                    <a:pt x="9477" y="6266"/>
                  </a:lnTo>
                  <a:lnTo>
                    <a:pt x="9486" y="6265"/>
                  </a:lnTo>
                  <a:lnTo>
                    <a:pt x="9493" y="6264"/>
                  </a:lnTo>
                  <a:lnTo>
                    <a:pt x="9502" y="6262"/>
                  </a:lnTo>
                  <a:lnTo>
                    <a:pt x="9511" y="6259"/>
                  </a:lnTo>
                  <a:lnTo>
                    <a:pt x="9528" y="6250"/>
                  </a:lnTo>
                  <a:lnTo>
                    <a:pt x="9547" y="6240"/>
                  </a:lnTo>
                  <a:lnTo>
                    <a:pt x="9568" y="6228"/>
                  </a:lnTo>
                  <a:lnTo>
                    <a:pt x="9587" y="6215"/>
                  </a:lnTo>
                  <a:lnTo>
                    <a:pt x="9606" y="6202"/>
                  </a:lnTo>
                  <a:lnTo>
                    <a:pt x="9623" y="6190"/>
                  </a:lnTo>
                  <a:lnTo>
                    <a:pt x="9637" y="6179"/>
                  </a:lnTo>
                  <a:lnTo>
                    <a:pt x="9647" y="6170"/>
                  </a:lnTo>
                  <a:lnTo>
                    <a:pt x="9650" y="6164"/>
                  </a:lnTo>
                  <a:lnTo>
                    <a:pt x="9654" y="6158"/>
                  </a:lnTo>
                  <a:lnTo>
                    <a:pt x="9655" y="6150"/>
                  </a:lnTo>
                  <a:lnTo>
                    <a:pt x="9657" y="6142"/>
                  </a:lnTo>
                  <a:lnTo>
                    <a:pt x="9659" y="6121"/>
                  </a:lnTo>
                  <a:lnTo>
                    <a:pt x="9661" y="6101"/>
                  </a:lnTo>
                  <a:lnTo>
                    <a:pt x="9662" y="6090"/>
                  </a:lnTo>
                  <a:lnTo>
                    <a:pt x="9664" y="6079"/>
                  </a:lnTo>
                  <a:lnTo>
                    <a:pt x="9666" y="6070"/>
                  </a:lnTo>
                  <a:lnTo>
                    <a:pt x="9670" y="6060"/>
                  </a:lnTo>
                  <a:lnTo>
                    <a:pt x="9674" y="6051"/>
                  </a:lnTo>
                  <a:lnTo>
                    <a:pt x="9679" y="6044"/>
                  </a:lnTo>
                  <a:lnTo>
                    <a:pt x="9687" y="6038"/>
                  </a:lnTo>
                  <a:lnTo>
                    <a:pt x="9694" y="6033"/>
                  </a:lnTo>
                  <a:lnTo>
                    <a:pt x="9709" y="6027"/>
                  </a:lnTo>
                  <a:lnTo>
                    <a:pt x="9721" y="6025"/>
                  </a:lnTo>
                  <a:lnTo>
                    <a:pt x="9729" y="6025"/>
                  </a:lnTo>
                  <a:lnTo>
                    <a:pt x="9735" y="6026"/>
                  </a:lnTo>
                  <a:lnTo>
                    <a:pt x="9741" y="6025"/>
                  </a:lnTo>
                  <a:lnTo>
                    <a:pt x="9746" y="6022"/>
                  </a:lnTo>
                  <a:lnTo>
                    <a:pt x="9753" y="6017"/>
                  </a:lnTo>
                  <a:lnTo>
                    <a:pt x="9763" y="6006"/>
                  </a:lnTo>
                  <a:lnTo>
                    <a:pt x="9774" y="5995"/>
                  </a:lnTo>
                  <a:lnTo>
                    <a:pt x="9785" y="5985"/>
                  </a:lnTo>
                  <a:lnTo>
                    <a:pt x="9795" y="5978"/>
                  </a:lnTo>
                  <a:lnTo>
                    <a:pt x="9806" y="5973"/>
                  </a:lnTo>
                  <a:lnTo>
                    <a:pt x="9829" y="5966"/>
                  </a:lnTo>
                  <a:lnTo>
                    <a:pt x="9855" y="5959"/>
                  </a:lnTo>
                  <a:lnTo>
                    <a:pt x="9861" y="5957"/>
                  </a:lnTo>
                  <a:lnTo>
                    <a:pt x="9867" y="5954"/>
                  </a:lnTo>
                  <a:lnTo>
                    <a:pt x="9873" y="5950"/>
                  </a:lnTo>
                  <a:lnTo>
                    <a:pt x="9879" y="5946"/>
                  </a:lnTo>
                  <a:lnTo>
                    <a:pt x="9885" y="5942"/>
                  </a:lnTo>
                  <a:lnTo>
                    <a:pt x="9890" y="5936"/>
                  </a:lnTo>
                  <a:lnTo>
                    <a:pt x="9895" y="5930"/>
                  </a:lnTo>
                  <a:lnTo>
                    <a:pt x="9900" y="5925"/>
                  </a:lnTo>
                  <a:lnTo>
                    <a:pt x="9908" y="5911"/>
                  </a:lnTo>
                  <a:lnTo>
                    <a:pt x="9915" y="5897"/>
                  </a:lnTo>
                  <a:lnTo>
                    <a:pt x="9920" y="5882"/>
                  </a:lnTo>
                  <a:lnTo>
                    <a:pt x="9924" y="5866"/>
                  </a:lnTo>
                  <a:lnTo>
                    <a:pt x="9930" y="5835"/>
                  </a:lnTo>
                  <a:lnTo>
                    <a:pt x="9937" y="5808"/>
                  </a:lnTo>
                  <a:lnTo>
                    <a:pt x="9942" y="5796"/>
                  </a:lnTo>
                  <a:lnTo>
                    <a:pt x="9948" y="5785"/>
                  </a:lnTo>
                  <a:lnTo>
                    <a:pt x="9951" y="5780"/>
                  </a:lnTo>
                  <a:lnTo>
                    <a:pt x="9956" y="5775"/>
                  </a:lnTo>
                  <a:lnTo>
                    <a:pt x="9959" y="5772"/>
                  </a:lnTo>
                  <a:lnTo>
                    <a:pt x="9964" y="5769"/>
                  </a:lnTo>
                  <a:lnTo>
                    <a:pt x="9974" y="5762"/>
                  </a:lnTo>
                  <a:lnTo>
                    <a:pt x="9984" y="5756"/>
                  </a:lnTo>
                  <a:lnTo>
                    <a:pt x="9992" y="5748"/>
                  </a:lnTo>
                  <a:lnTo>
                    <a:pt x="9999" y="5741"/>
                  </a:lnTo>
                  <a:lnTo>
                    <a:pt x="10002" y="5738"/>
                  </a:lnTo>
                  <a:lnTo>
                    <a:pt x="10004" y="5734"/>
                  </a:lnTo>
                  <a:lnTo>
                    <a:pt x="10005" y="5730"/>
                  </a:lnTo>
                  <a:lnTo>
                    <a:pt x="10005" y="5727"/>
                  </a:lnTo>
                  <a:lnTo>
                    <a:pt x="10005" y="5724"/>
                  </a:lnTo>
                  <a:lnTo>
                    <a:pt x="10004" y="5720"/>
                  </a:lnTo>
                  <a:lnTo>
                    <a:pt x="10002" y="5717"/>
                  </a:lnTo>
                  <a:lnTo>
                    <a:pt x="9999" y="5714"/>
                  </a:lnTo>
                  <a:lnTo>
                    <a:pt x="9992" y="5709"/>
                  </a:lnTo>
                  <a:lnTo>
                    <a:pt x="9988" y="5702"/>
                  </a:lnTo>
                  <a:lnTo>
                    <a:pt x="9987" y="5697"/>
                  </a:lnTo>
                  <a:lnTo>
                    <a:pt x="9987" y="5690"/>
                  </a:lnTo>
                  <a:lnTo>
                    <a:pt x="9990" y="5679"/>
                  </a:lnTo>
                  <a:lnTo>
                    <a:pt x="9992" y="5665"/>
                  </a:lnTo>
                  <a:lnTo>
                    <a:pt x="9994" y="5656"/>
                  </a:lnTo>
                  <a:lnTo>
                    <a:pt x="9998" y="5647"/>
                  </a:lnTo>
                  <a:lnTo>
                    <a:pt x="10001" y="5639"/>
                  </a:lnTo>
                  <a:lnTo>
                    <a:pt x="10006" y="5630"/>
                  </a:lnTo>
                  <a:lnTo>
                    <a:pt x="10008" y="5627"/>
                  </a:lnTo>
                  <a:lnTo>
                    <a:pt x="10011" y="5625"/>
                  </a:lnTo>
                  <a:lnTo>
                    <a:pt x="10014" y="5623"/>
                  </a:lnTo>
                  <a:lnTo>
                    <a:pt x="10017" y="5622"/>
                  </a:lnTo>
                  <a:lnTo>
                    <a:pt x="10019" y="5622"/>
                  </a:lnTo>
                  <a:lnTo>
                    <a:pt x="10022" y="5624"/>
                  </a:lnTo>
                  <a:lnTo>
                    <a:pt x="10024" y="5626"/>
                  </a:lnTo>
                  <a:lnTo>
                    <a:pt x="10027" y="5630"/>
                  </a:lnTo>
                  <a:lnTo>
                    <a:pt x="10031" y="5639"/>
                  </a:lnTo>
                  <a:lnTo>
                    <a:pt x="10035" y="5642"/>
                  </a:lnTo>
                  <a:lnTo>
                    <a:pt x="10037" y="5643"/>
                  </a:lnTo>
                  <a:lnTo>
                    <a:pt x="10039" y="5643"/>
                  </a:lnTo>
                  <a:lnTo>
                    <a:pt x="10042" y="5642"/>
                  </a:lnTo>
                  <a:lnTo>
                    <a:pt x="10043" y="5641"/>
                  </a:lnTo>
                  <a:lnTo>
                    <a:pt x="10047" y="5637"/>
                  </a:lnTo>
                  <a:lnTo>
                    <a:pt x="10051" y="5630"/>
                  </a:lnTo>
                  <a:lnTo>
                    <a:pt x="10057" y="5623"/>
                  </a:lnTo>
                  <a:lnTo>
                    <a:pt x="10061" y="5613"/>
                  </a:lnTo>
                  <a:lnTo>
                    <a:pt x="10072" y="5594"/>
                  </a:lnTo>
                  <a:lnTo>
                    <a:pt x="10082" y="5573"/>
                  </a:lnTo>
                  <a:lnTo>
                    <a:pt x="10086" y="5562"/>
                  </a:lnTo>
                  <a:lnTo>
                    <a:pt x="10087" y="5552"/>
                  </a:lnTo>
                  <a:lnTo>
                    <a:pt x="10087" y="5546"/>
                  </a:lnTo>
                  <a:lnTo>
                    <a:pt x="10086" y="5541"/>
                  </a:lnTo>
                  <a:lnTo>
                    <a:pt x="10085" y="5536"/>
                  </a:lnTo>
                  <a:lnTo>
                    <a:pt x="10082" y="5529"/>
                  </a:lnTo>
                  <a:lnTo>
                    <a:pt x="10079" y="5524"/>
                  </a:lnTo>
                  <a:lnTo>
                    <a:pt x="10077" y="5515"/>
                  </a:lnTo>
                  <a:lnTo>
                    <a:pt x="10074" y="5507"/>
                  </a:lnTo>
                  <a:lnTo>
                    <a:pt x="10073" y="5497"/>
                  </a:lnTo>
                  <a:lnTo>
                    <a:pt x="10070" y="5475"/>
                  </a:lnTo>
                  <a:lnTo>
                    <a:pt x="10067" y="5452"/>
                  </a:lnTo>
                  <a:lnTo>
                    <a:pt x="10066" y="5427"/>
                  </a:lnTo>
                  <a:lnTo>
                    <a:pt x="10066" y="5403"/>
                  </a:lnTo>
                  <a:lnTo>
                    <a:pt x="10067" y="5382"/>
                  </a:lnTo>
                  <a:lnTo>
                    <a:pt x="10071" y="5363"/>
                  </a:lnTo>
                  <a:lnTo>
                    <a:pt x="10079" y="5327"/>
                  </a:lnTo>
                  <a:lnTo>
                    <a:pt x="10087" y="5289"/>
                  </a:lnTo>
                  <a:lnTo>
                    <a:pt x="10089" y="5271"/>
                  </a:lnTo>
                  <a:lnTo>
                    <a:pt x="10089" y="5254"/>
                  </a:lnTo>
                  <a:lnTo>
                    <a:pt x="10088" y="5246"/>
                  </a:lnTo>
                  <a:lnTo>
                    <a:pt x="10086" y="5239"/>
                  </a:lnTo>
                  <a:lnTo>
                    <a:pt x="10084" y="5232"/>
                  </a:lnTo>
                  <a:lnTo>
                    <a:pt x="10080" y="5226"/>
                  </a:lnTo>
                  <a:lnTo>
                    <a:pt x="10065" y="5202"/>
                  </a:lnTo>
                  <a:lnTo>
                    <a:pt x="10050" y="5182"/>
                  </a:lnTo>
                  <a:lnTo>
                    <a:pt x="10047" y="5179"/>
                  </a:lnTo>
                  <a:lnTo>
                    <a:pt x="10044" y="5176"/>
                  </a:lnTo>
                  <a:lnTo>
                    <a:pt x="10039" y="5173"/>
                  </a:lnTo>
                  <a:lnTo>
                    <a:pt x="10036" y="5171"/>
                  </a:lnTo>
                  <a:lnTo>
                    <a:pt x="10032" y="5171"/>
                  </a:lnTo>
                  <a:lnTo>
                    <a:pt x="10029" y="5172"/>
                  </a:lnTo>
                  <a:lnTo>
                    <a:pt x="10025" y="5173"/>
                  </a:lnTo>
                  <a:lnTo>
                    <a:pt x="10021" y="5177"/>
                  </a:lnTo>
                  <a:lnTo>
                    <a:pt x="10014" y="5184"/>
                  </a:lnTo>
                  <a:lnTo>
                    <a:pt x="10007" y="5194"/>
                  </a:lnTo>
                  <a:lnTo>
                    <a:pt x="10001" y="5203"/>
                  </a:lnTo>
                  <a:lnTo>
                    <a:pt x="9996" y="5214"/>
                  </a:lnTo>
                  <a:lnTo>
                    <a:pt x="9993" y="5225"/>
                  </a:lnTo>
                  <a:lnTo>
                    <a:pt x="9992" y="5236"/>
                  </a:lnTo>
                  <a:lnTo>
                    <a:pt x="9992" y="5240"/>
                  </a:lnTo>
                  <a:lnTo>
                    <a:pt x="9992" y="5245"/>
                  </a:lnTo>
                  <a:lnTo>
                    <a:pt x="9993" y="5250"/>
                  </a:lnTo>
                  <a:lnTo>
                    <a:pt x="9994" y="5254"/>
                  </a:lnTo>
                  <a:lnTo>
                    <a:pt x="9998" y="5264"/>
                  </a:lnTo>
                  <a:lnTo>
                    <a:pt x="9998" y="5273"/>
                  </a:lnTo>
                  <a:lnTo>
                    <a:pt x="9996" y="5284"/>
                  </a:lnTo>
                  <a:lnTo>
                    <a:pt x="9994" y="5295"/>
                  </a:lnTo>
                  <a:lnTo>
                    <a:pt x="9990" y="5306"/>
                  </a:lnTo>
                  <a:lnTo>
                    <a:pt x="9985" y="5314"/>
                  </a:lnTo>
                  <a:lnTo>
                    <a:pt x="9978" y="5323"/>
                  </a:lnTo>
                  <a:lnTo>
                    <a:pt x="9972" y="5328"/>
                  </a:lnTo>
                  <a:lnTo>
                    <a:pt x="9964" y="5334"/>
                  </a:lnTo>
                  <a:lnTo>
                    <a:pt x="9958" y="5339"/>
                  </a:lnTo>
                  <a:lnTo>
                    <a:pt x="9952" y="5345"/>
                  </a:lnTo>
                  <a:lnTo>
                    <a:pt x="9947" y="5353"/>
                  </a:lnTo>
                  <a:lnTo>
                    <a:pt x="9944" y="5361"/>
                  </a:lnTo>
                  <a:lnTo>
                    <a:pt x="9942" y="5370"/>
                  </a:lnTo>
                  <a:lnTo>
                    <a:pt x="9942" y="5381"/>
                  </a:lnTo>
                  <a:lnTo>
                    <a:pt x="9944" y="5393"/>
                  </a:lnTo>
                  <a:lnTo>
                    <a:pt x="9946" y="5404"/>
                  </a:lnTo>
                  <a:lnTo>
                    <a:pt x="9946" y="5415"/>
                  </a:lnTo>
                  <a:lnTo>
                    <a:pt x="9946" y="5425"/>
                  </a:lnTo>
                  <a:lnTo>
                    <a:pt x="9945" y="5433"/>
                  </a:lnTo>
                  <a:lnTo>
                    <a:pt x="9942" y="5442"/>
                  </a:lnTo>
                  <a:lnTo>
                    <a:pt x="9938" y="5451"/>
                  </a:lnTo>
                  <a:lnTo>
                    <a:pt x="9933" y="5460"/>
                  </a:lnTo>
                  <a:lnTo>
                    <a:pt x="9927" y="5471"/>
                  </a:lnTo>
                  <a:lnTo>
                    <a:pt x="9920" y="5482"/>
                  </a:lnTo>
                  <a:lnTo>
                    <a:pt x="9916" y="5490"/>
                  </a:lnTo>
                  <a:lnTo>
                    <a:pt x="9914" y="5499"/>
                  </a:lnTo>
                  <a:lnTo>
                    <a:pt x="9913" y="5507"/>
                  </a:lnTo>
                  <a:lnTo>
                    <a:pt x="9913" y="5523"/>
                  </a:lnTo>
                  <a:lnTo>
                    <a:pt x="9915" y="5545"/>
                  </a:lnTo>
                  <a:lnTo>
                    <a:pt x="9915" y="5552"/>
                  </a:lnTo>
                  <a:lnTo>
                    <a:pt x="9914" y="5558"/>
                  </a:lnTo>
                  <a:lnTo>
                    <a:pt x="9912" y="5566"/>
                  </a:lnTo>
                  <a:lnTo>
                    <a:pt x="9909" y="5573"/>
                  </a:lnTo>
                  <a:lnTo>
                    <a:pt x="9902" y="5588"/>
                  </a:lnTo>
                  <a:lnTo>
                    <a:pt x="9892" y="5604"/>
                  </a:lnTo>
                  <a:lnTo>
                    <a:pt x="9881" y="5618"/>
                  </a:lnTo>
                  <a:lnTo>
                    <a:pt x="9871" y="5632"/>
                  </a:lnTo>
                  <a:lnTo>
                    <a:pt x="9860" y="5644"/>
                  </a:lnTo>
                  <a:lnTo>
                    <a:pt x="9850" y="5653"/>
                  </a:lnTo>
                  <a:lnTo>
                    <a:pt x="9842" y="5660"/>
                  </a:lnTo>
                  <a:lnTo>
                    <a:pt x="9836" y="5668"/>
                  </a:lnTo>
                  <a:lnTo>
                    <a:pt x="9832" y="5674"/>
                  </a:lnTo>
                  <a:lnTo>
                    <a:pt x="9829" y="5682"/>
                  </a:lnTo>
                  <a:lnTo>
                    <a:pt x="9827" y="5689"/>
                  </a:lnTo>
                  <a:lnTo>
                    <a:pt x="9826" y="5699"/>
                  </a:lnTo>
                  <a:lnTo>
                    <a:pt x="9826" y="5709"/>
                  </a:lnTo>
                  <a:lnTo>
                    <a:pt x="9826" y="5722"/>
                  </a:lnTo>
                  <a:lnTo>
                    <a:pt x="9826" y="5733"/>
                  </a:lnTo>
                  <a:lnTo>
                    <a:pt x="9826" y="5743"/>
                  </a:lnTo>
                  <a:lnTo>
                    <a:pt x="9824" y="5751"/>
                  </a:lnTo>
                  <a:lnTo>
                    <a:pt x="9821" y="5757"/>
                  </a:lnTo>
                  <a:lnTo>
                    <a:pt x="9818" y="5762"/>
                  </a:lnTo>
                  <a:lnTo>
                    <a:pt x="9812" y="5768"/>
                  </a:lnTo>
                  <a:lnTo>
                    <a:pt x="9802" y="5772"/>
                  </a:lnTo>
                  <a:lnTo>
                    <a:pt x="9789" y="5778"/>
                  </a:lnTo>
                  <a:lnTo>
                    <a:pt x="9776" y="5786"/>
                  </a:lnTo>
                  <a:lnTo>
                    <a:pt x="9763" y="5795"/>
                  </a:lnTo>
                  <a:lnTo>
                    <a:pt x="9752" y="5805"/>
                  </a:lnTo>
                  <a:lnTo>
                    <a:pt x="9744" y="5817"/>
                  </a:lnTo>
                  <a:lnTo>
                    <a:pt x="9740" y="5823"/>
                  </a:lnTo>
                  <a:lnTo>
                    <a:pt x="9736" y="5829"/>
                  </a:lnTo>
                  <a:lnTo>
                    <a:pt x="9733" y="5835"/>
                  </a:lnTo>
                  <a:lnTo>
                    <a:pt x="9731" y="5843"/>
                  </a:lnTo>
                  <a:lnTo>
                    <a:pt x="9730" y="5849"/>
                  </a:lnTo>
                  <a:lnTo>
                    <a:pt x="9729" y="5856"/>
                  </a:lnTo>
                  <a:lnTo>
                    <a:pt x="9729" y="5862"/>
                  </a:lnTo>
                  <a:lnTo>
                    <a:pt x="9729" y="5870"/>
                  </a:lnTo>
                  <a:lnTo>
                    <a:pt x="9730" y="5883"/>
                  </a:lnTo>
                  <a:lnTo>
                    <a:pt x="9729" y="5893"/>
                  </a:lnTo>
                  <a:lnTo>
                    <a:pt x="9727" y="5899"/>
                  </a:lnTo>
                  <a:lnTo>
                    <a:pt x="9726" y="5904"/>
                  </a:lnTo>
                  <a:lnTo>
                    <a:pt x="9723" y="5910"/>
                  </a:lnTo>
                  <a:lnTo>
                    <a:pt x="9720" y="5914"/>
                  </a:lnTo>
                  <a:lnTo>
                    <a:pt x="9713" y="5924"/>
                  </a:lnTo>
                  <a:lnTo>
                    <a:pt x="9703" y="5933"/>
                  </a:lnTo>
                  <a:lnTo>
                    <a:pt x="9690" y="5943"/>
                  </a:lnTo>
                  <a:lnTo>
                    <a:pt x="9674" y="5953"/>
                  </a:lnTo>
                  <a:lnTo>
                    <a:pt x="9658" y="5963"/>
                  </a:lnTo>
                  <a:lnTo>
                    <a:pt x="9645" y="5974"/>
                  </a:lnTo>
                  <a:lnTo>
                    <a:pt x="9634" y="5985"/>
                  </a:lnTo>
                  <a:lnTo>
                    <a:pt x="9627" y="5995"/>
                  </a:lnTo>
                  <a:lnTo>
                    <a:pt x="9620" y="6005"/>
                  </a:lnTo>
                  <a:lnTo>
                    <a:pt x="9616" y="6016"/>
                  </a:lnTo>
                  <a:lnTo>
                    <a:pt x="9612" y="6026"/>
                  </a:lnTo>
                  <a:lnTo>
                    <a:pt x="9607" y="6036"/>
                  </a:lnTo>
                  <a:lnTo>
                    <a:pt x="9601" y="6053"/>
                  </a:lnTo>
                  <a:lnTo>
                    <a:pt x="9593" y="6065"/>
                  </a:lnTo>
                  <a:lnTo>
                    <a:pt x="9586" y="6077"/>
                  </a:lnTo>
                  <a:lnTo>
                    <a:pt x="9579" y="6087"/>
                  </a:lnTo>
                  <a:lnTo>
                    <a:pt x="9571" y="6094"/>
                  </a:lnTo>
                  <a:lnTo>
                    <a:pt x="9563" y="6101"/>
                  </a:lnTo>
                  <a:lnTo>
                    <a:pt x="9556" y="6106"/>
                  </a:lnTo>
                  <a:lnTo>
                    <a:pt x="9547" y="6112"/>
                  </a:lnTo>
                  <a:lnTo>
                    <a:pt x="9529" y="6119"/>
                  </a:lnTo>
                  <a:lnTo>
                    <a:pt x="9509" y="6127"/>
                  </a:lnTo>
                  <a:lnTo>
                    <a:pt x="9500" y="6131"/>
                  </a:lnTo>
                  <a:lnTo>
                    <a:pt x="9489" y="6136"/>
                  </a:lnTo>
                  <a:lnTo>
                    <a:pt x="9477" y="6142"/>
                  </a:lnTo>
                  <a:lnTo>
                    <a:pt x="9466" y="6148"/>
                  </a:lnTo>
                  <a:lnTo>
                    <a:pt x="9456" y="6142"/>
                  </a:lnTo>
                  <a:lnTo>
                    <a:pt x="9445" y="6133"/>
                  </a:lnTo>
                  <a:lnTo>
                    <a:pt x="9435" y="6126"/>
                  </a:lnTo>
                  <a:lnTo>
                    <a:pt x="9427" y="6117"/>
                  </a:lnTo>
                  <a:lnTo>
                    <a:pt x="9418" y="6107"/>
                  </a:lnTo>
                  <a:lnTo>
                    <a:pt x="9411" y="6098"/>
                  </a:lnTo>
                  <a:lnTo>
                    <a:pt x="9403" y="6088"/>
                  </a:lnTo>
                  <a:lnTo>
                    <a:pt x="9397" y="6077"/>
                  </a:lnTo>
                  <a:lnTo>
                    <a:pt x="9384" y="6056"/>
                  </a:lnTo>
                  <a:lnTo>
                    <a:pt x="9372" y="6034"/>
                  </a:lnTo>
                  <a:lnTo>
                    <a:pt x="9361" y="6011"/>
                  </a:lnTo>
                  <a:lnTo>
                    <a:pt x="9350" y="5988"/>
                  </a:lnTo>
                  <a:lnTo>
                    <a:pt x="9342" y="5969"/>
                  </a:lnTo>
                  <a:lnTo>
                    <a:pt x="9333" y="5949"/>
                  </a:lnTo>
                  <a:lnTo>
                    <a:pt x="9329" y="5940"/>
                  </a:lnTo>
                  <a:lnTo>
                    <a:pt x="9323" y="5930"/>
                  </a:lnTo>
                  <a:lnTo>
                    <a:pt x="9318" y="5923"/>
                  </a:lnTo>
                  <a:lnTo>
                    <a:pt x="9312" y="5915"/>
                  </a:lnTo>
                  <a:lnTo>
                    <a:pt x="9291" y="5897"/>
                  </a:lnTo>
                  <a:lnTo>
                    <a:pt x="9268" y="5876"/>
                  </a:lnTo>
                  <a:lnTo>
                    <a:pt x="9257" y="5864"/>
                  </a:lnTo>
                  <a:lnTo>
                    <a:pt x="9246" y="5853"/>
                  </a:lnTo>
                  <a:lnTo>
                    <a:pt x="9242" y="5847"/>
                  </a:lnTo>
                  <a:lnTo>
                    <a:pt x="9239" y="5841"/>
                  </a:lnTo>
                  <a:lnTo>
                    <a:pt x="9235" y="5835"/>
                  </a:lnTo>
                  <a:lnTo>
                    <a:pt x="9233" y="5829"/>
                  </a:lnTo>
                  <a:lnTo>
                    <a:pt x="9232" y="5821"/>
                  </a:lnTo>
                  <a:lnTo>
                    <a:pt x="9231" y="5814"/>
                  </a:lnTo>
                  <a:lnTo>
                    <a:pt x="9232" y="5808"/>
                  </a:lnTo>
                  <a:lnTo>
                    <a:pt x="9234" y="5801"/>
                  </a:lnTo>
                  <a:lnTo>
                    <a:pt x="9242" y="5788"/>
                  </a:lnTo>
                  <a:lnTo>
                    <a:pt x="9251" y="5774"/>
                  </a:lnTo>
                  <a:lnTo>
                    <a:pt x="9258" y="5763"/>
                  </a:lnTo>
                  <a:lnTo>
                    <a:pt x="9263" y="5755"/>
                  </a:lnTo>
                  <a:lnTo>
                    <a:pt x="9264" y="5751"/>
                  </a:lnTo>
                  <a:lnTo>
                    <a:pt x="9265" y="5746"/>
                  </a:lnTo>
                  <a:lnTo>
                    <a:pt x="9265" y="5743"/>
                  </a:lnTo>
                  <a:lnTo>
                    <a:pt x="9264" y="5740"/>
                  </a:lnTo>
                  <a:lnTo>
                    <a:pt x="9262" y="5733"/>
                  </a:lnTo>
                  <a:lnTo>
                    <a:pt x="9258" y="5727"/>
                  </a:lnTo>
                  <a:lnTo>
                    <a:pt x="9250" y="5722"/>
                  </a:lnTo>
                  <a:lnTo>
                    <a:pt x="9242" y="5716"/>
                  </a:lnTo>
                  <a:lnTo>
                    <a:pt x="9231" y="5710"/>
                  </a:lnTo>
                  <a:lnTo>
                    <a:pt x="9221" y="5703"/>
                  </a:lnTo>
                  <a:lnTo>
                    <a:pt x="9214" y="5696"/>
                  </a:lnTo>
                  <a:lnTo>
                    <a:pt x="9206" y="5688"/>
                  </a:lnTo>
                  <a:lnTo>
                    <a:pt x="9202" y="5681"/>
                  </a:lnTo>
                  <a:lnTo>
                    <a:pt x="9198" y="5672"/>
                  </a:lnTo>
                  <a:lnTo>
                    <a:pt x="9196" y="5663"/>
                  </a:lnTo>
                  <a:lnTo>
                    <a:pt x="9193" y="5654"/>
                  </a:lnTo>
                  <a:lnTo>
                    <a:pt x="9193" y="5645"/>
                  </a:lnTo>
                  <a:lnTo>
                    <a:pt x="9193" y="5634"/>
                  </a:lnTo>
                  <a:lnTo>
                    <a:pt x="9196" y="5624"/>
                  </a:lnTo>
                  <a:lnTo>
                    <a:pt x="9198" y="5613"/>
                  </a:lnTo>
                  <a:lnTo>
                    <a:pt x="9204" y="5589"/>
                  </a:lnTo>
                  <a:lnTo>
                    <a:pt x="9213" y="5562"/>
                  </a:lnTo>
                  <a:lnTo>
                    <a:pt x="9217" y="5545"/>
                  </a:lnTo>
                  <a:lnTo>
                    <a:pt x="9219" y="5530"/>
                  </a:lnTo>
                  <a:lnTo>
                    <a:pt x="9219" y="5517"/>
                  </a:lnTo>
                  <a:lnTo>
                    <a:pt x="9217" y="5507"/>
                  </a:lnTo>
                  <a:lnTo>
                    <a:pt x="9214" y="5496"/>
                  </a:lnTo>
                  <a:lnTo>
                    <a:pt x="9211" y="5487"/>
                  </a:lnTo>
                  <a:lnTo>
                    <a:pt x="9205" y="5479"/>
                  </a:lnTo>
                  <a:lnTo>
                    <a:pt x="9201" y="5471"/>
                  </a:lnTo>
                  <a:lnTo>
                    <a:pt x="9196" y="5462"/>
                  </a:lnTo>
                  <a:lnTo>
                    <a:pt x="9191" y="5454"/>
                  </a:lnTo>
                  <a:lnTo>
                    <a:pt x="9189" y="5450"/>
                  </a:lnTo>
                  <a:lnTo>
                    <a:pt x="9188" y="5444"/>
                  </a:lnTo>
                  <a:lnTo>
                    <a:pt x="9188" y="5440"/>
                  </a:lnTo>
                  <a:lnTo>
                    <a:pt x="9188" y="5435"/>
                  </a:lnTo>
                  <a:lnTo>
                    <a:pt x="9190" y="5412"/>
                  </a:lnTo>
                  <a:lnTo>
                    <a:pt x="9192" y="5390"/>
                  </a:lnTo>
                  <a:lnTo>
                    <a:pt x="9191" y="5380"/>
                  </a:lnTo>
                  <a:lnTo>
                    <a:pt x="9189" y="5369"/>
                  </a:lnTo>
                  <a:lnTo>
                    <a:pt x="9188" y="5364"/>
                  </a:lnTo>
                  <a:lnTo>
                    <a:pt x="9185" y="5358"/>
                  </a:lnTo>
                  <a:lnTo>
                    <a:pt x="9183" y="5353"/>
                  </a:lnTo>
                  <a:lnTo>
                    <a:pt x="9178" y="5347"/>
                  </a:lnTo>
                  <a:lnTo>
                    <a:pt x="9175" y="5342"/>
                  </a:lnTo>
                  <a:lnTo>
                    <a:pt x="9173" y="5337"/>
                  </a:lnTo>
                  <a:lnTo>
                    <a:pt x="9172" y="5331"/>
                  </a:lnTo>
                  <a:lnTo>
                    <a:pt x="9172" y="5326"/>
                  </a:lnTo>
                  <a:lnTo>
                    <a:pt x="9175" y="5314"/>
                  </a:lnTo>
                  <a:lnTo>
                    <a:pt x="9179" y="5301"/>
                  </a:lnTo>
                  <a:lnTo>
                    <a:pt x="9184" y="5292"/>
                  </a:lnTo>
                  <a:lnTo>
                    <a:pt x="9187" y="5282"/>
                  </a:lnTo>
                  <a:lnTo>
                    <a:pt x="9189" y="5272"/>
                  </a:lnTo>
                  <a:lnTo>
                    <a:pt x="9191" y="5264"/>
                  </a:lnTo>
                  <a:lnTo>
                    <a:pt x="9190" y="5255"/>
                  </a:lnTo>
                  <a:lnTo>
                    <a:pt x="9187" y="5246"/>
                  </a:lnTo>
                  <a:lnTo>
                    <a:pt x="9185" y="5242"/>
                  </a:lnTo>
                  <a:lnTo>
                    <a:pt x="9182" y="5238"/>
                  </a:lnTo>
                  <a:lnTo>
                    <a:pt x="9178" y="5234"/>
                  </a:lnTo>
                  <a:lnTo>
                    <a:pt x="9174" y="5229"/>
                  </a:lnTo>
                  <a:lnTo>
                    <a:pt x="9162" y="5217"/>
                  </a:lnTo>
                  <a:lnTo>
                    <a:pt x="9153" y="5206"/>
                  </a:lnTo>
                  <a:lnTo>
                    <a:pt x="9143" y="5194"/>
                  </a:lnTo>
                  <a:lnTo>
                    <a:pt x="9135" y="5181"/>
                  </a:lnTo>
                  <a:lnTo>
                    <a:pt x="9126" y="5168"/>
                  </a:lnTo>
                  <a:lnTo>
                    <a:pt x="9116" y="5156"/>
                  </a:lnTo>
                  <a:lnTo>
                    <a:pt x="9111" y="5150"/>
                  </a:lnTo>
                  <a:lnTo>
                    <a:pt x="9105" y="5144"/>
                  </a:lnTo>
                  <a:lnTo>
                    <a:pt x="9099" y="5139"/>
                  </a:lnTo>
                  <a:lnTo>
                    <a:pt x="9091" y="5135"/>
                  </a:lnTo>
                  <a:lnTo>
                    <a:pt x="9087" y="5131"/>
                  </a:lnTo>
                  <a:lnTo>
                    <a:pt x="9082" y="5130"/>
                  </a:lnTo>
                  <a:lnTo>
                    <a:pt x="9076" y="5129"/>
                  </a:lnTo>
                  <a:lnTo>
                    <a:pt x="9072" y="5129"/>
                  </a:lnTo>
                  <a:lnTo>
                    <a:pt x="9062" y="5131"/>
                  </a:lnTo>
                  <a:lnTo>
                    <a:pt x="9052" y="5136"/>
                  </a:lnTo>
                  <a:lnTo>
                    <a:pt x="9038" y="5126"/>
                  </a:lnTo>
                  <a:lnTo>
                    <a:pt x="9026" y="5119"/>
                  </a:lnTo>
                  <a:lnTo>
                    <a:pt x="9015" y="5113"/>
                  </a:lnTo>
                  <a:lnTo>
                    <a:pt x="9006" y="5109"/>
                  </a:lnTo>
                  <a:lnTo>
                    <a:pt x="8999" y="5106"/>
                  </a:lnTo>
                  <a:lnTo>
                    <a:pt x="8992" y="5102"/>
                  </a:lnTo>
                  <a:lnTo>
                    <a:pt x="8988" y="5100"/>
                  </a:lnTo>
                  <a:lnTo>
                    <a:pt x="8985" y="5097"/>
                  </a:lnTo>
                  <a:lnTo>
                    <a:pt x="8982" y="5093"/>
                  </a:lnTo>
                  <a:lnTo>
                    <a:pt x="8979" y="5087"/>
                  </a:lnTo>
                  <a:lnTo>
                    <a:pt x="8978" y="5080"/>
                  </a:lnTo>
                  <a:lnTo>
                    <a:pt x="8978" y="5071"/>
                  </a:lnTo>
                  <a:lnTo>
                    <a:pt x="8978" y="5043"/>
                  </a:lnTo>
                  <a:lnTo>
                    <a:pt x="8978" y="5002"/>
                  </a:lnTo>
                  <a:lnTo>
                    <a:pt x="8977" y="4997"/>
                  </a:lnTo>
                  <a:lnTo>
                    <a:pt x="8975" y="4993"/>
                  </a:lnTo>
                  <a:lnTo>
                    <a:pt x="8971" y="4987"/>
                  </a:lnTo>
                  <a:lnTo>
                    <a:pt x="8967" y="4983"/>
                  </a:lnTo>
                  <a:lnTo>
                    <a:pt x="8957" y="4973"/>
                  </a:lnTo>
                  <a:lnTo>
                    <a:pt x="8947" y="4966"/>
                  </a:lnTo>
                  <a:lnTo>
                    <a:pt x="8944" y="4963"/>
                  </a:lnTo>
                  <a:lnTo>
                    <a:pt x="8941" y="4961"/>
                  </a:lnTo>
                  <a:lnTo>
                    <a:pt x="8940" y="4959"/>
                  </a:lnTo>
                  <a:lnTo>
                    <a:pt x="8941" y="4959"/>
                  </a:lnTo>
                  <a:lnTo>
                    <a:pt x="8949" y="4962"/>
                  </a:lnTo>
                  <a:lnTo>
                    <a:pt x="8970" y="4968"/>
                  </a:lnTo>
                  <a:lnTo>
                    <a:pt x="8982" y="4972"/>
                  </a:lnTo>
                  <a:lnTo>
                    <a:pt x="8993" y="4977"/>
                  </a:lnTo>
                  <a:lnTo>
                    <a:pt x="9000" y="4978"/>
                  </a:lnTo>
                  <a:lnTo>
                    <a:pt x="9005" y="4979"/>
                  </a:lnTo>
                  <a:lnTo>
                    <a:pt x="9012" y="4979"/>
                  </a:lnTo>
                  <a:lnTo>
                    <a:pt x="9018" y="4978"/>
                  </a:lnTo>
                  <a:lnTo>
                    <a:pt x="9033" y="4973"/>
                  </a:lnTo>
                  <a:lnTo>
                    <a:pt x="9047" y="4967"/>
                  </a:lnTo>
                  <a:lnTo>
                    <a:pt x="9054" y="4964"/>
                  </a:lnTo>
                  <a:lnTo>
                    <a:pt x="9060" y="4959"/>
                  </a:lnTo>
                  <a:lnTo>
                    <a:pt x="9065" y="4954"/>
                  </a:lnTo>
                  <a:lnTo>
                    <a:pt x="9071" y="4949"/>
                  </a:lnTo>
                  <a:lnTo>
                    <a:pt x="9075" y="4943"/>
                  </a:lnTo>
                  <a:lnTo>
                    <a:pt x="9078" y="4937"/>
                  </a:lnTo>
                  <a:lnTo>
                    <a:pt x="9082" y="4930"/>
                  </a:lnTo>
                  <a:lnTo>
                    <a:pt x="9083" y="4923"/>
                  </a:lnTo>
                  <a:lnTo>
                    <a:pt x="9084" y="4915"/>
                  </a:lnTo>
                  <a:lnTo>
                    <a:pt x="9083" y="4908"/>
                  </a:lnTo>
                  <a:lnTo>
                    <a:pt x="9081" y="4899"/>
                  </a:lnTo>
                  <a:lnTo>
                    <a:pt x="9077" y="4890"/>
                  </a:lnTo>
                  <a:lnTo>
                    <a:pt x="9072" y="4876"/>
                  </a:lnTo>
                  <a:lnTo>
                    <a:pt x="9069" y="4862"/>
                  </a:lnTo>
                  <a:lnTo>
                    <a:pt x="9067" y="4847"/>
                  </a:lnTo>
                  <a:lnTo>
                    <a:pt x="9067" y="4833"/>
                  </a:lnTo>
                  <a:lnTo>
                    <a:pt x="9068" y="4827"/>
                  </a:lnTo>
                  <a:lnTo>
                    <a:pt x="9068" y="4822"/>
                  </a:lnTo>
                  <a:lnTo>
                    <a:pt x="9070" y="4817"/>
                  </a:lnTo>
                  <a:lnTo>
                    <a:pt x="9071" y="4813"/>
                  </a:lnTo>
                  <a:lnTo>
                    <a:pt x="9073" y="4810"/>
                  </a:lnTo>
                  <a:lnTo>
                    <a:pt x="9076" y="4809"/>
                  </a:lnTo>
                  <a:lnTo>
                    <a:pt x="9079" y="4809"/>
                  </a:lnTo>
                  <a:lnTo>
                    <a:pt x="9083" y="4810"/>
                  </a:lnTo>
                  <a:lnTo>
                    <a:pt x="9086" y="4813"/>
                  </a:lnTo>
                  <a:lnTo>
                    <a:pt x="9089" y="4817"/>
                  </a:lnTo>
                  <a:lnTo>
                    <a:pt x="9090" y="4822"/>
                  </a:lnTo>
                  <a:lnTo>
                    <a:pt x="9091" y="4827"/>
                  </a:lnTo>
                  <a:lnTo>
                    <a:pt x="9092" y="4841"/>
                  </a:lnTo>
                  <a:lnTo>
                    <a:pt x="9091" y="4855"/>
                  </a:lnTo>
                  <a:lnTo>
                    <a:pt x="9091" y="4869"/>
                  </a:lnTo>
                  <a:lnTo>
                    <a:pt x="9092" y="4882"/>
                  </a:lnTo>
                  <a:lnTo>
                    <a:pt x="9093" y="4887"/>
                  </a:lnTo>
                  <a:lnTo>
                    <a:pt x="9096" y="4892"/>
                  </a:lnTo>
                  <a:lnTo>
                    <a:pt x="9098" y="4895"/>
                  </a:lnTo>
                  <a:lnTo>
                    <a:pt x="9102" y="4897"/>
                  </a:lnTo>
                  <a:lnTo>
                    <a:pt x="9110" y="4900"/>
                  </a:lnTo>
                  <a:lnTo>
                    <a:pt x="9117" y="4903"/>
                  </a:lnTo>
                  <a:lnTo>
                    <a:pt x="9122" y="4905"/>
                  </a:lnTo>
                  <a:lnTo>
                    <a:pt x="9127" y="4908"/>
                  </a:lnTo>
                  <a:lnTo>
                    <a:pt x="9130" y="4911"/>
                  </a:lnTo>
                  <a:lnTo>
                    <a:pt x="9132" y="4916"/>
                  </a:lnTo>
                  <a:lnTo>
                    <a:pt x="9134" y="4924"/>
                  </a:lnTo>
                  <a:lnTo>
                    <a:pt x="9134" y="4934"/>
                  </a:lnTo>
                  <a:lnTo>
                    <a:pt x="9134" y="4939"/>
                  </a:lnTo>
                  <a:lnTo>
                    <a:pt x="9135" y="4943"/>
                  </a:lnTo>
                  <a:lnTo>
                    <a:pt x="9138" y="4947"/>
                  </a:lnTo>
                  <a:lnTo>
                    <a:pt x="9140" y="4950"/>
                  </a:lnTo>
                  <a:lnTo>
                    <a:pt x="9142" y="4952"/>
                  </a:lnTo>
                  <a:lnTo>
                    <a:pt x="9145" y="4953"/>
                  </a:lnTo>
                  <a:lnTo>
                    <a:pt x="9147" y="4954"/>
                  </a:lnTo>
                  <a:lnTo>
                    <a:pt x="9150" y="4955"/>
                  </a:lnTo>
                  <a:lnTo>
                    <a:pt x="9154" y="4954"/>
                  </a:lnTo>
                  <a:lnTo>
                    <a:pt x="9157" y="4953"/>
                  </a:lnTo>
                  <a:lnTo>
                    <a:pt x="9159" y="4952"/>
                  </a:lnTo>
                  <a:lnTo>
                    <a:pt x="9161" y="4950"/>
                  </a:lnTo>
                  <a:lnTo>
                    <a:pt x="9163" y="4947"/>
                  </a:lnTo>
                  <a:lnTo>
                    <a:pt x="9165" y="4943"/>
                  </a:lnTo>
                  <a:lnTo>
                    <a:pt x="9167" y="4939"/>
                  </a:lnTo>
                  <a:lnTo>
                    <a:pt x="9167" y="4934"/>
                  </a:lnTo>
                  <a:lnTo>
                    <a:pt x="9167" y="4928"/>
                  </a:lnTo>
                  <a:lnTo>
                    <a:pt x="9164" y="4923"/>
                  </a:lnTo>
                  <a:lnTo>
                    <a:pt x="9163" y="4918"/>
                  </a:lnTo>
                  <a:lnTo>
                    <a:pt x="9160" y="4912"/>
                  </a:lnTo>
                  <a:lnTo>
                    <a:pt x="9154" y="4901"/>
                  </a:lnTo>
                  <a:lnTo>
                    <a:pt x="9146" y="4890"/>
                  </a:lnTo>
                  <a:lnTo>
                    <a:pt x="9140" y="4879"/>
                  </a:lnTo>
                  <a:lnTo>
                    <a:pt x="9133" y="4867"/>
                  </a:lnTo>
                  <a:lnTo>
                    <a:pt x="9130" y="4861"/>
                  </a:lnTo>
                  <a:lnTo>
                    <a:pt x="9129" y="4855"/>
                  </a:lnTo>
                  <a:lnTo>
                    <a:pt x="9127" y="4849"/>
                  </a:lnTo>
                  <a:lnTo>
                    <a:pt x="9127" y="4842"/>
                  </a:lnTo>
                  <a:lnTo>
                    <a:pt x="9127" y="4818"/>
                  </a:lnTo>
                  <a:lnTo>
                    <a:pt x="9127" y="4796"/>
                  </a:lnTo>
                  <a:lnTo>
                    <a:pt x="9127" y="4786"/>
                  </a:lnTo>
                  <a:lnTo>
                    <a:pt x="9125" y="4777"/>
                  </a:lnTo>
                  <a:lnTo>
                    <a:pt x="9122" y="4768"/>
                  </a:lnTo>
                  <a:lnTo>
                    <a:pt x="9119" y="4761"/>
                  </a:lnTo>
                  <a:lnTo>
                    <a:pt x="9115" y="4754"/>
                  </a:lnTo>
                  <a:lnTo>
                    <a:pt x="9111" y="4749"/>
                  </a:lnTo>
                  <a:lnTo>
                    <a:pt x="9110" y="4743"/>
                  </a:lnTo>
                  <a:lnTo>
                    <a:pt x="9107" y="4738"/>
                  </a:lnTo>
                  <a:lnTo>
                    <a:pt x="9103" y="4725"/>
                  </a:lnTo>
                  <a:lnTo>
                    <a:pt x="9101" y="4712"/>
                  </a:lnTo>
                  <a:lnTo>
                    <a:pt x="9099" y="4698"/>
                  </a:lnTo>
                  <a:lnTo>
                    <a:pt x="9098" y="4685"/>
                  </a:lnTo>
                  <a:lnTo>
                    <a:pt x="9097" y="4659"/>
                  </a:lnTo>
                  <a:lnTo>
                    <a:pt x="9098" y="4633"/>
                  </a:lnTo>
                  <a:lnTo>
                    <a:pt x="9098" y="4610"/>
                  </a:lnTo>
                  <a:lnTo>
                    <a:pt x="9097" y="4589"/>
                  </a:lnTo>
                  <a:lnTo>
                    <a:pt x="9097" y="4578"/>
                  </a:lnTo>
                  <a:lnTo>
                    <a:pt x="9095" y="4568"/>
                  </a:lnTo>
                  <a:lnTo>
                    <a:pt x="9093" y="4559"/>
                  </a:lnTo>
                  <a:lnTo>
                    <a:pt x="9090" y="4549"/>
                  </a:lnTo>
                  <a:lnTo>
                    <a:pt x="9090" y="4549"/>
                  </a:lnTo>
                  <a:lnTo>
                    <a:pt x="9090" y="4549"/>
                  </a:lnTo>
                  <a:lnTo>
                    <a:pt x="9090" y="4549"/>
                  </a:lnTo>
                  <a:lnTo>
                    <a:pt x="9088" y="4545"/>
                  </a:lnTo>
                  <a:lnTo>
                    <a:pt x="9086" y="4539"/>
                  </a:lnTo>
                  <a:lnTo>
                    <a:pt x="9083" y="4535"/>
                  </a:lnTo>
                  <a:lnTo>
                    <a:pt x="9078" y="4531"/>
                  </a:lnTo>
                  <a:lnTo>
                    <a:pt x="9071" y="4523"/>
                  </a:lnTo>
                  <a:lnTo>
                    <a:pt x="9060" y="4517"/>
                  </a:lnTo>
                  <a:lnTo>
                    <a:pt x="9049" y="4510"/>
                  </a:lnTo>
                  <a:lnTo>
                    <a:pt x="9036" y="4505"/>
                  </a:lnTo>
                  <a:lnTo>
                    <a:pt x="9024" y="4501"/>
                  </a:lnTo>
                  <a:lnTo>
                    <a:pt x="9010" y="4497"/>
                  </a:lnTo>
                  <a:lnTo>
                    <a:pt x="8982" y="4491"/>
                  </a:lnTo>
                  <a:lnTo>
                    <a:pt x="8955" y="4488"/>
                  </a:lnTo>
                  <a:lnTo>
                    <a:pt x="8930" y="4487"/>
                  </a:lnTo>
                  <a:lnTo>
                    <a:pt x="8911" y="4486"/>
                  </a:lnTo>
                  <a:lnTo>
                    <a:pt x="8911" y="4486"/>
                  </a:lnTo>
                  <a:lnTo>
                    <a:pt x="8911" y="4486"/>
                  </a:lnTo>
                  <a:lnTo>
                    <a:pt x="8906" y="4487"/>
                  </a:lnTo>
                  <a:lnTo>
                    <a:pt x="8901" y="4489"/>
                  </a:lnTo>
                  <a:lnTo>
                    <a:pt x="8896" y="4492"/>
                  </a:lnTo>
                  <a:lnTo>
                    <a:pt x="8890" y="4496"/>
                  </a:lnTo>
                  <a:lnTo>
                    <a:pt x="8880" y="4507"/>
                  </a:lnTo>
                  <a:lnTo>
                    <a:pt x="8868" y="4520"/>
                  </a:lnTo>
                  <a:lnTo>
                    <a:pt x="8857" y="4535"/>
                  </a:lnTo>
                  <a:lnTo>
                    <a:pt x="8847" y="4548"/>
                  </a:lnTo>
                  <a:lnTo>
                    <a:pt x="8841" y="4560"/>
                  </a:lnTo>
                  <a:lnTo>
                    <a:pt x="8838" y="4568"/>
                  </a:lnTo>
                  <a:lnTo>
                    <a:pt x="8835" y="4576"/>
                  </a:lnTo>
                  <a:lnTo>
                    <a:pt x="8835" y="4577"/>
                  </a:lnTo>
                  <a:lnTo>
                    <a:pt x="8833" y="4582"/>
                  </a:lnTo>
                  <a:lnTo>
                    <a:pt x="8831" y="4588"/>
                  </a:lnTo>
                  <a:lnTo>
                    <a:pt x="8828" y="4592"/>
                  </a:lnTo>
                  <a:lnTo>
                    <a:pt x="8824" y="4595"/>
                  </a:lnTo>
                  <a:lnTo>
                    <a:pt x="8820" y="4598"/>
                  </a:lnTo>
                  <a:lnTo>
                    <a:pt x="8816" y="4599"/>
                  </a:lnTo>
                  <a:lnTo>
                    <a:pt x="8812" y="4601"/>
                  </a:lnTo>
                  <a:lnTo>
                    <a:pt x="8807" y="4601"/>
                  </a:lnTo>
                  <a:lnTo>
                    <a:pt x="8803" y="4601"/>
                  </a:lnTo>
                  <a:lnTo>
                    <a:pt x="8798" y="4599"/>
                  </a:lnTo>
                  <a:lnTo>
                    <a:pt x="8794" y="4597"/>
                  </a:lnTo>
                  <a:lnTo>
                    <a:pt x="8789" y="4595"/>
                  </a:lnTo>
                  <a:lnTo>
                    <a:pt x="8780" y="4590"/>
                  </a:lnTo>
                  <a:lnTo>
                    <a:pt x="8771" y="4582"/>
                  </a:lnTo>
                  <a:lnTo>
                    <a:pt x="8762" y="4574"/>
                  </a:lnTo>
                  <a:lnTo>
                    <a:pt x="8753" y="4567"/>
                  </a:lnTo>
                  <a:lnTo>
                    <a:pt x="8748" y="4565"/>
                  </a:lnTo>
                  <a:lnTo>
                    <a:pt x="8743" y="4564"/>
                  </a:lnTo>
                  <a:lnTo>
                    <a:pt x="8737" y="4564"/>
                  </a:lnTo>
                  <a:lnTo>
                    <a:pt x="8731" y="4566"/>
                  </a:lnTo>
                  <a:lnTo>
                    <a:pt x="8724" y="4568"/>
                  </a:lnTo>
                  <a:lnTo>
                    <a:pt x="8716" y="4568"/>
                  </a:lnTo>
                  <a:lnTo>
                    <a:pt x="8710" y="4566"/>
                  </a:lnTo>
                  <a:lnTo>
                    <a:pt x="8703" y="4563"/>
                  </a:lnTo>
                  <a:lnTo>
                    <a:pt x="8691" y="4554"/>
                  </a:lnTo>
                  <a:lnTo>
                    <a:pt x="8680" y="4546"/>
                  </a:lnTo>
                  <a:lnTo>
                    <a:pt x="8671" y="4541"/>
                  </a:lnTo>
                  <a:lnTo>
                    <a:pt x="8662" y="4538"/>
                  </a:lnTo>
                  <a:lnTo>
                    <a:pt x="8655" y="4537"/>
                  </a:lnTo>
                  <a:lnTo>
                    <a:pt x="8647" y="4537"/>
                  </a:lnTo>
                  <a:lnTo>
                    <a:pt x="8640" y="4539"/>
                  </a:lnTo>
                  <a:lnTo>
                    <a:pt x="8633" y="4541"/>
                  </a:lnTo>
                  <a:lnTo>
                    <a:pt x="8627" y="4546"/>
                  </a:lnTo>
                  <a:lnTo>
                    <a:pt x="8620" y="4550"/>
                  </a:lnTo>
                  <a:lnTo>
                    <a:pt x="8609" y="4560"/>
                  </a:lnTo>
                  <a:lnTo>
                    <a:pt x="8597" y="4570"/>
                  </a:lnTo>
                  <a:lnTo>
                    <a:pt x="8590" y="4575"/>
                  </a:lnTo>
                  <a:lnTo>
                    <a:pt x="8584" y="4579"/>
                  </a:lnTo>
                  <a:lnTo>
                    <a:pt x="8577" y="4583"/>
                  </a:lnTo>
                  <a:lnTo>
                    <a:pt x="8570" y="4585"/>
                  </a:lnTo>
                  <a:lnTo>
                    <a:pt x="8561" y="4588"/>
                  </a:lnTo>
                  <a:lnTo>
                    <a:pt x="8551" y="4589"/>
                  </a:lnTo>
                  <a:lnTo>
                    <a:pt x="8539" y="4589"/>
                  </a:lnTo>
                  <a:lnTo>
                    <a:pt x="8526" y="4589"/>
                  </a:lnTo>
                  <a:lnTo>
                    <a:pt x="8506" y="4589"/>
                  </a:lnTo>
                  <a:lnTo>
                    <a:pt x="8484" y="4590"/>
                  </a:lnTo>
                  <a:lnTo>
                    <a:pt x="8459" y="4592"/>
                  </a:lnTo>
                  <a:lnTo>
                    <a:pt x="8433" y="4594"/>
                  </a:lnTo>
                  <a:lnTo>
                    <a:pt x="8415" y="4595"/>
                  </a:lnTo>
                  <a:lnTo>
                    <a:pt x="8400" y="4597"/>
                  </a:lnTo>
                  <a:lnTo>
                    <a:pt x="8387" y="4598"/>
                  </a:lnTo>
                  <a:lnTo>
                    <a:pt x="8374" y="4598"/>
                  </a:lnTo>
                  <a:lnTo>
                    <a:pt x="8369" y="4597"/>
                  </a:lnTo>
                  <a:lnTo>
                    <a:pt x="8362" y="4596"/>
                  </a:lnTo>
                  <a:lnTo>
                    <a:pt x="8357" y="4594"/>
                  </a:lnTo>
                  <a:lnTo>
                    <a:pt x="8351" y="4592"/>
                  </a:lnTo>
                  <a:lnTo>
                    <a:pt x="8338" y="4584"/>
                  </a:lnTo>
                  <a:lnTo>
                    <a:pt x="8324" y="4573"/>
                  </a:lnTo>
                  <a:lnTo>
                    <a:pt x="8312" y="4564"/>
                  </a:lnTo>
                  <a:lnTo>
                    <a:pt x="8299" y="4555"/>
                  </a:lnTo>
                  <a:lnTo>
                    <a:pt x="8287" y="4550"/>
                  </a:lnTo>
                  <a:lnTo>
                    <a:pt x="8274" y="4546"/>
                  </a:lnTo>
                  <a:lnTo>
                    <a:pt x="8268" y="4546"/>
                  </a:lnTo>
                  <a:lnTo>
                    <a:pt x="8261" y="4545"/>
                  </a:lnTo>
                  <a:lnTo>
                    <a:pt x="8254" y="4545"/>
                  </a:lnTo>
                  <a:lnTo>
                    <a:pt x="8247" y="4546"/>
                  </a:lnTo>
                  <a:lnTo>
                    <a:pt x="8241" y="4548"/>
                  </a:lnTo>
                  <a:lnTo>
                    <a:pt x="8233" y="4550"/>
                  </a:lnTo>
                  <a:lnTo>
                    <a:pt x="8226" y="4552"/>
                  </a:lnTo>
                  <a:lnTo>
                    <a:pt x="8218" y="4556"/>
                  </a:lnTo>
                  <a:lnTo>
                    <a:pt x="8212" y="4561"/>
                  </a:lnTo>
                  <a:lnTo>
                    <a:pt x="8204" y="4566"/>
                  </a:lnTo>
                  <a:lnTo>
                    <a:pt x="8198" y="4573"/>
                  </a:lnTo>
                  <a:lnTo>
                    <a:pt x="8193" y="4579"/>
                  </a:lnTo>
                  <a:lnTo>
                    <a:pt x="8181" y="4593"/>
                  </a:lnTo>
                  <a:lnTo>
                    <a:pt x="8170" y="4607"/>
                  </a:lnTo>
                  <a:lnTo>
                    <a:pt x="8164" y="4614"/>
                  </a:lnTo>
                  <a:lnTo>
                    <a:pt x="8158" y="4620"/>
                  </a:lnTo>
                  <a:lnTo>
                    <a:pt x="8152" y="4625"/>
                  </a:lnTo>
                  <a:lnTo>
                    <a:pt x="8145" y="4628"/>
                  </a:lnTo>
                  <a:lnTo>
                    <a:pt x="8138" y="4632"/>
                  </a:lnTo>
                  <a:lnTo>
                    <a:pt x="8129" y="4633"/>
                  </a:lnTo>
                  <a:lnTo>
                    <a:pt x="8121" y="4633"/>
                  </a:lnTo>
                  <a:lnTo>
                    <a:pt x="8112" y="4631"/>
                  </a:lnTo>
                  <a:lnTo>
                    <a:pt x="8100" y="4628"/>
                  </a:lnTo>
                  <a:lnTo>
                    <a:pt x="8089" y="4627"/>
                  </a:lnTo>
                  <a:lnTo>
                    <a:pt x="8079" y="4627"/>
                  </a:lnTo>
                  <a:lnTo>
                    <a:pt x="8069" y="4628"/>
                  </a:lnTo>
                  <a:lnTo>
                    <a:pt x="8050" y="4633"/>
                  </a:lnTo>
                  <a:lnTo>
                    <a:pt x="8031" y="4637"/>
                  </a:lnTo>
                  <a:lnTo>
                    <a:pt x="8022" y="4639"/>
                  </a:lnTo>
                  <a:lnTo>
                    <a:pt x="8013" y="4641"/>
                  </a:lnTo>
                  <a:lnTo>
                    <a:pt x="8003" y="4642"/>
                  </a:lnTo>
                  <a:lnTo>
                    <a:pt x="7995" y="4642"/>
                  </a:lnTo>
                  <a:lnTo>
                    <a:pt x="7985" y="4641"/>
                  </a:lnTo>
                  <a:lnTo>
                    <a:pt x="7977" y="4639"/>
                  </a:lnTo>
                  <a:lnTo>
                    <a:pt x="7967" y="4635"/>
                  </a:lnTo>
                  <a:lnTo>
                    <a:pt x="7957" y="4630"/>
                  </a:lnTo>
                  <a:lnTo>
                    <a:pt x="7947" y="4623"/>
                  </a:lnTo>
                  <a:lnTo>
                    <a:pt x="7939" y="4618"/>
                  </a:lnTo>
                  <a:lnTo>
                    <a:pt x="7930" y="4613"/>
                  </a:lnTo>
                  <a:lnTo>
                    <a:pt x="7921" y="4611"/>
                  </a:lnTo>
                  <a:lnTo>
                    <a:pt x="7912" y="4608"/>
                  </a:lnTo>
                  <a:lnTo>
                    <a:pt x="7902" y="4607"/>
                  </a:lnTo>
                  <a:lnTo>
                    <a:pt x="7893" y="4607"/>
                  </a:lnTo>
                  <a:lnTo>
                    <a:pt x="7881" y="4607"/>
                  </a:lnTo>
                  <a:lnTo>
                    <a:pt x="7871" y="4607"/>
                  </a:lnTo>
                  <a:lnTo>
                    <a:pt x="7863" y="4605"/>
                  </a:lnTo>
                  <a:lnTo>
                    <a:pt x="7858" y="4603"/>
                  </a:lnTo>
                  <a:lnTo>
                    <a:pt x="7853" y="4599"/>
                  </a:lnTo>
                  <a:lnTo>
                    <a:pt x="7848" y="4595"/>
                  </a:lnTo>
                  <a:lnTo>
                    <a:pt x="7841" y="4589"/>
                  </a:lnTo>
                  <a:lnTo>
                    <a:pt x="7837" y="4575"/>
                  </a:lnTo>
                  <a:lnTo>
                    <a:pt x="7832" y="4561"/>
                  </a:lnTo>
                  <a:lnTo>
                    <a:pt x="7829" y="4549"/>
                  </a:lnTo>
                  <a:lnTo>
                    <a:pt x="7828" y="4538"/>
                  </a:lnTo>
                  <a:lnTo>
                    <a:pt x="7828" y="4537"/>
                  </a:lnTo>
                  <a:lnTo>
                    <a:pt x="7826" y="4526"/>
                  </a:lnTo>
                  <a:lnTo>
                    <a:pt x="7824" y="4516"/>
                  </a:lnTo>
                  <a:lnTo>
                    <a:pt x="7820" y="4506"/>
                  </a:lnTo>
                  <a:lnTo>
                    <a:pt x="7814" y="4497"/>
                  </a:lnTo>
                  <a:lnTo>
                    <a:pt x="7809" y="4490"/>
                  </a:lnTo>
                  <a:lnTo>
                    <a:pt x="7802" y="4482"/>
                  </a:lnTo>
                  <a:lnTo>
                    <a:pt x="7795" y="4475"/>
                  </a:lnTo>
                  <a:lnTo>
                    <a:pt x="7787" y="4468"/>
                  </a:lnTo>
                  <a:lnTo>
                    <a:pt x="7772" y="4455"/>
                  </a:lnTo>
                  <a:lnTo>
                    <a:pt x="7758" y="4443"/>
                  </a:lnTo>
                  <a:lnTo>
                    <a:pt x="7751" y="4435"/>
                  </a:lnTo>
                  <a:lnTo>
                    <a:pt x="7745" y="4427"/>
                  </a:lnTo>
                  <a:lnTo>
                    <a:pt x="7740" y="4420"/>
                  </a:lnTo>
                  <a:lnTo>
                    <a:pt x="7736" y="4411"/>
                  </a:lnTo>
                  <a:lnTo>
                    <a:pt x="7736" y="4410"/>
                  </a:lnTo>
                  <a:lnTo>
                    <a:pt x="7732" y="4400"/>
                  </a:lnTo>
                  <a:lnTo>
                    <a:pt x="7731" y="4387"/>
                  </a:lnTo>
                  <a:lnTo>
                    <a:pt x="7730" y="4374"/>
                  </a:lnTo>
                  <a:lnTo>
                    <a:pt x="7730" y="4360"/>
                  </a:lnTo>
                  <a:lnTo>
                    <a:pt x="7729" y="4345"/>
                  </a:lnTo>
                  <a:lnTo>
                    <a:pt x="7728" y="4332"/>
                  </a:lnTo>
                  <a:lnTo>
                    <a:pt x="7726" y="4320"/>
                  </a:lnTo>
                  <a:lnTo>
                    <a:pt x="7724" y="4309"/>
                  </a:lnTo>
                  <a:lnTo>
                    <a:pt x="7721" y="4300"/>
                  </a:lnTo>
                  <a:lnTo>
                    <a:pt x="7716" y="4289"/>
                  </a:lnTo>
                  <a:lnTo>
                    <a:pt x="7711" y="4278"/>
                  </a:lnTo>
                  <a:lnTo>
                    <a:pt x="7705" y="4266"/>
                  </a:lnTo>
                  <a:lnTo>
                    <a:pt x="7705" y="4266"/>
                  </a:lnTo>
                  <a:lnTo>
                    <a:pt x="7698" y="4254"/>
                  </a:lnTo>
                  <a:lnTo>
                    <a:pt x="7692" y="4243"/>
                  </a:lnTo>
                  <a:lnTo>
                    <a:pt x="7687" y="4231"/>
                  </a:lnTo>
                  <a:lnTo>
                    <a:pt x="7684" y="4220"/>
                  </a:lnTo>
                  <a:lnTo>
                    <a:pt x="7678" y="4199"/>
                  </a:lnTo>
                  <a:lnTo>
                    <a:pt x="7673" y="4178"/>
                  </a:lnTo>
                  <a:lnTo>
                    <a:pt x="7669" y="4157"/>
                  </a:lnTo>
                  <a:lnTo>
                    <a:pt x="7664" y="4135"/>
                  </a:lnTo>
                  <a:lnTo>
                    <a:pt x="7657" y="4114"/>
                  </a:lnTo>
                  <a:lnTo>
                    <a:pt x="7649" y="4090"/>
                  </a:lnTo>
                  <a:lnTo>
                    <a:pt x="7643" y="4077"/>
                  </a:lnTo>
                  <a:lnTo>
                    <a:pt x="7640" y="4063"/>
                  </a:lnTo>
                  <a:lnTo>
                    <a:pt x="7638" y="4048"/>
                  </a:lnTo>
                  <a:lnTo>
                    <a:pt x="7636" y="4033"/>
                  </a:lnTo>
                  <a:lnTo>
                    <a:pt x="7635" y="4003"/>
                  </a:lnTo>
                  <a:lnTo>
                    <a:pt x="7634" y="3972"/>
                  </a:lnTo>
                  <a:lnTo>
                    <a:pt x="7633" y="3956"/>
                  </a:lnTo>
                  <a:lnTo>
                    <a:pt x="7631" y="3942"/>
                  </a:lnTo>
                  <a:lnTo>
                    <a:pt x="7629" y="3927"/>
                  </a:lnTo>
                  <a:lnTo>
                    <a:pt x="7626" y="3913"/>
                  </a:lnTo>
                  <a:lnTo>
                    <a:pt x="7622" y="3900"/>
                  </a:lnTo>
                  <a:lnTo>
                    <a:pt x="7615" y="3888"/>
                  </a:lnTo>
                  <a:lnTo>
                    <a:pt x="7611" y="3883"/>
                  </a:lnTo>
                  <a:lnTo>
                    <a:pt x="7607" y="3877"/>
                  </a:lnTo>
                  <a:lnTo>
                    <a:pt x="7602" y="3872"/>
                  </a:lnTo>
                  <a:lnTo>
                    <a:pt x="7597" y="3866"/>
                  </a:lnTo>
                  <a:lnTo>
                    <a:pt x="7591" y="3862"/>
                  </a:lnTo>
                  <a:lnTo>
                    <a:pt x="7585" y="3857"/>
                  </a:lnTo>
                  <a:lnTo>
                    <a:pt x="7581" y="3851"/>
                  </a:lnTo>
                  <a:lnTo>
                    <a:pt x="7578" y="3847"/>
                  </a:lnTo>
                  <a:lnTo>
                    <a:pt x="7576" y="3843"/>
                  </a:lnTo>
                  <a:lnTo>
                    <a:pt x="7573" y="3837"/>
                  </a:lnTo>
                  <a:lnTo>
                    <a:pt x="7573" y="3833"/>
                  </a:lnTo>
                  <a:lnTo>
                    <a:pt x="7572" y="3829"/>
                  </a:lnTo>
                  <a:lnTo>
                    <a:pt x="7573" y="3824"/>
                  </a:lnTo>
                  <a:lnTo>
                    <a:pt x="7574" y="3820"/>
                  </a:lnTo>
                  <a:lnTo>
                    <a:pt x="7576" y="3816"/>
                  </a:lnTo>
                  <a:lnTo>
                    <a:pt x="7578" y="3813"/>
                  </a:lnTo>
                  <a:lnTo>
                    <a:pt x="7583" y="3804"/>
                  </a:lnTo>
                  <a:lnTo>
                    <a:pt x="7591" y="3798"/>
                  </a:lnTo>
                  <a:lnTo>
                    <a:pt x="7608" y="3784"/>
                  </a:lnTo>
                  <a:lnTo>
                    <a:pt x="7626" y="3771"/>
                  </a:lnTo>
                  <a:lnTo>
                    <a:pt x="7644" y="3760"/>
                  </a:lnTo>
                  <a:lnTo>
                    <a:pt x="7658" y="3749"/>
                  </a:lnTo>
                  <a:lnTo>
                    <a:pt x="7671" y="3731"/>
                  </a:lnTo>
                  <a:lnTo>
                    <a:pt x="7679" y="3720"/>
                  </a:lnTo>
                  <a:lnTo>
                    <a:pt x="7681" y="3719"/>
                  </a:lnTo>
                  <a:lnTo>
                    <a:pt x="7684" y="3719"/>
                  </a:lnTo>
                  <a:lnTo>
                    <a:pt x="7687" y="3719"/>
                  </a:lnTo>
                  <a:lnTo>
                    <a:pt x="7693" y="3721"/>
                  </a:lnTo>
                  <a:lnTo>
                    <a:pt x="7706" y="3729"/>
                  </a:lnTo>
                  <a:lnTo>
                    <a:pt x="7726" y="3741"/>
                  </a:lnTo>
                  <a:lnTo>
                    <a:pt x="7736" y="3746"/>
                  </a:lnTo>
                  <a:lnTo>
                    <a:pt x="7744" y="3750"/>
                  </a:lnTo>
                  <a:lnTo>
                    <a:pt x="7753" y="3754"/>
                  </a:lnTo>
                  <a:lnTo>
                    <a:pt x="7760" y="3756"/>
                  </a:lnTo>
                  <a:lnTo>
                    <a:pt x="7768" y="3757"/>
                  </a:lnTo>
                  <a:lnTo>
                    <a:pt x="7773" y="3757"/>
                  </a:lnTo>
                  <a:lnTo>
                    <a:pt x="7780" y="3756"/>
                  </a:lnTo>
                  <a:lnTo>
                    <a:pt x="7784" y="3754"/>
                  </a:lnTo>
                  <a:lnTo>
                    <a:pt x="7788" y="3750"/>
                  </a:lnTo>
                  <a:lnTo>
                    <a:pt x="7793" y="3746"/>
                  </a:lnTo>
                  <a:lnTo>
                    <a:pt x="7796" y="3741"/>
                  </a:lnTo>
                  <a:lnTo>
                    <a:pt x="7798" y="3734"/>
                  </a:lnTo>
                  <a:lnTo>
                    <a:pt x="7800" y="3727"/>
                  </a:lnTo>
                  <a:lnTo>
                    <a:pt x="7802" y="3718"/>
                  </a:lnTo>
                  <a:lnTo>
                    <a:pt x="7802" y="3708"/>
                  </a:lnTo>
                  <a:lnTo>
                    <a:pt x="7803" y="3698"/>
                  </a:lnTo>
                  <a:lnTo>
                    <a:pt x="7803" y="3688"/>
                  </a:lnTo>
                  <a:lnTo>
                    <a:pt x="7806" y="3678"/>
                  </a:lnTo>
                  <a:lnTo>
                    <a:pt x="7808" y="3669"/>
                  </a:lnTo>
                  <a:lnTo>
                    <a:pt x="7811" y="3660"/>
                  </a:lnTo>
                  <a:lnTo>
                    <a:pt x="7815" y="3651"/>
                  </a:lnTo>
                  <a:lnTo>
                    <a:pt x="7821" y="3644"/>
                  </a:lnTo>
                  <a:lnTo>
                    <a:pt x="7827" y="3636"/>
                  </a:lnTo>
                  <a:lnTo>
                    <a:pt x="7834" y="3630"/>
                  </a:lnTo>
                  <a:lnTo>
                    <a:pt x="7841" y="3625"/>
                  </a:lnTo>
                  <a:lnTo>
                    <a:pt x="7849" y="3619"/>
                  </a:lnTo>
                  <a:lnTo>
                    <a:pt x="7857" y="3616"/>
                  </a:lnTo>
                  <a:lnTo>
                    <a:pt x="7867" y="3613"/>
                  </a:lnTo>
                  <a:lnTo>
                    <a:pt x="7877" y="3611"/>
                  </a:lnTo>
                  <a:lnTo>
                    <a:pt x="7886" y="3610"/>
                  </a:lnTo>
                  <a:lnTo>
                    <a:pt x="7897" y="3611"/>
                  </a:lnTo>
                  <a:lnTo>
                    <a:pt x="7908" y="3613"/>
                  </a:lnTo>
                  <a:lnTo>
                    <a:pt x="7911" y="3614"/>
                  </a:lnTo>
                  <a:lnTo>
                    <a:pt x="7914" y="3616"/>
                  </a:lnTo>
                  <a:lnTo>
                    <a:pt x="7916" y="3618"/>
                  </a:lnTo>
                  <a:lnTo>
                    <a:pt x="7918" y="3621"/>
                  </a:lnTo>
                  <a:lnTo>
                    <a:pt x="7921" y="3626"/>
                  </a:lnTo>
                  <a:lnTo>
                    <a:pt x="7922" y="3631"/>
                  </a:lnTo>
                  <a:lnTo>
                    <a:pt x="7923" y="3636"/>
                  </a:lnTo>
                  <a:lnTo>
                    <a:pt x="7923" y="3643"/>
                  </a:lnTo>
                  <a:lnTo>
                    <a:pt x="7923" y="3643"/>
                  </a:lnTo>
                  <a:lnTo>
                    <a:pt x="7923" y="3643"/>
                  </a:lnTo>
                  <a:lnTo>
                    <a:pt x="7924" y="3656"/>
                  </a:lnTo>
                  <a:lnTo>
                    <a:pt x="7925" y="3668"/>
                  </a:lnTo>
                  <a:lnTo>
                    <a:pt x="7927" y="3678"/>
                  </a:lnTo>
                  <a:lnTo>
                    <a:pt x="7930" y="3689"/>
                  </a:lnTo>
                  <a:lnTo>
                    <a:pt x="7935" y="3698"/>
                  </a:lnTo>
                  <a:lnTo>
                    <a:pt x="7940" y="3706"/>
                  </a:lnTo>
                  <a:lnTo>
                    <a:pt x="7945" y="3714"/>
                  </a:lnTo>
                  <a:lnTo>
                    <a:pt x="7952" y="3719"/>
                  </a:lnTo>
                  <a:lnTo>
                    <a:pt x="7959" y="3725"/>
                  </a:lnTo>
                  <a:lnTo>
                    <a:pt x="7967" y="3728"/>
                  </a:lnTo>
                  <a:lnTo>
                    <a:pt x="7975" y="3731"/>
                  </a:lnTo>
                  <a:lnTo>
                    <a:pt x="7985" y="3732"/>
                  </a:lnTo>
                  <a:lnTo>
                    <a:pt x="7995" y="3732"/>
                  </a:lnTo>
                  <a:lnTo>
                    <a:pt x="8006" y="3731"/>
                  </a:lnTo>
                  <a:lnTo>
                    <a:pt x="8016" y="3729"/>
                  </a:lnTo>
                  <a:lnTo>
                    <a:pt x="8027" y="3725"/>
                  </a:lnTo>
                  <a:lnTo>
                    <a:pt x="8037" y="3721"/>
                  </a:lnTo>
                  <a:lnTo>
                    <a:pt x="8046" y="3719"/>
                  </a:lnTo>
                  <a:lnTo>
                    <a:pt x="8055" y="3719"/>
                  </a:lnTo>
                  <a:lnTo>
                    <a:pt x="8065" y="3719"/>
                  </a:lnTo>
                  <a:lnTo>
                    <a:pt x="8083" y="3721"/>
                  </a:lnTo>
                  <a:lnTo>
                    <a:pt x="8100" y="3725"/>
                  </a:lnTo>
                  <a:lnTo>
                    <a:pt x="8109" y="3727"/>
                  </a:lnTo>
                  <a:lnTo>
                    <a:pt x="8117" y="3728"/>
                  </a:lnTo>
                  <a:lnTo>
                    <a:pt x="8126" y="3729"/>
                  </a:lnTo>
                  <a:lnTo>
                    <a:pt x="8135" y="3729"/>
                  </a:lnTo>
                  <a:lnTo>
                    <a:pt x="8143" y="3728"/>
                  </a:lnTo>
                  <a:lnTo>
                    <a:pt x="8151" y="3726"/>
                  </a:lnTo>
                  <a:lnTo>
                    <a:pt x="8159" y="3722"/>
                  </a:lnTo>
                  <a:lnTo>
                    <a:pt x="8168" y="3717"/>
                  </a:lnTo>
                  <a:lnTo>
                    <a:pt x="8168" y="3717"/>
                  </a:lnTo>
                  <a:lnTo>
                    <a:pt x="8171" y="3715"/>
                  </a:lnTo>
                  <a:lnTo>
                    <a:pt x="8176" y="3712"/>
                  </a:lnTo>
                  <a:lnTo>
                    <a:pt x="8182" y="3711"/>
                  </a:lnTo>
                  <a:lnTo>
                    <a:pt x="8187" y="3711"/>
                  </a:lnTo>
                  <a:lnTo>
                    <a:pt x="8193" y="3711"/>
                  </a:lnTo>
                  <a:lnTo>
                    <a:pt x="8204" y="3716"/>
                  </a:lnTo>
                  <a:lnTo>
                    <a:pt x="8217" y="3722"/>
                  </a:lnTo>
                  <a:lnTo>
                    <a:pt x="8238" y="3733"/>
                  </a:lnTo>
                  <a:lnTo>
                    <a:pt x="8257" y="3742"/>
                  </a:lnTo>
                  <a:lnTo>
                    <a:pt x="8266" y="3747"/>
                  </a:lnTo>
                  <a:lnTo>
                    <a:pt x="8273" y="3754"/>
                  </a:lnTo>
                  <a:lnTo>
                    <a:pt x="8276" y="3758"/>
                  </a:lnTo>
                  <a:lnTo>
                    <a:pt x="8280" y="3763"/>
                  </a:lnTo>
                  <a:lnTo>
                    <a:pt x="8282" y="3769"/>
                  </a:lnTo>
                  <a:lnTo>
                    <a:pt x="8285" y="3774"/>
                  </a:lnTo>
                  <a:lnTo>
                    <a:pt x="8289" y="3786"/>
                  </a:lnTo>
                  <a:lnTo>
                    <a:pt x="8295" y="3795"/>
                  </a:lnTo>
                  <a:lnTo>
                    <a:pt x="8299" y="3799"/>
                  </a:lnTo>
                  <a:lnTo>
                    <a:pt x="8303" y="3802"/>
                  </a:lnTo>
                  <a:lnTo>
                    <a:pt x="8310" y="3803"/>
                  </a:lnTo>
                  <a:lnTo>
                    <a:pt x="8316" y="3804"/>
                  </a:lnTo>
                  <a:lnTo>
                    <a:pt x="8326" y="3804"/>
                  </a:lnTo>
                  <a:lnTo>
                    <a:pt x="8334" y="3806"/>
                  </a:lnTo>
                  <a:lnTo>
                    <a:pt x="8341" y="3808"/>
                  </a:lnTo>
                  <a:lnTo>
                    <a:pt x="8346" y="3813"/>
                  </a:lnTo>
                  <a:lnTo>
                    <a:pt x="8351" y="3818"/>
                  </a:lnTo>
                  <a:lnTo>
                    <a:pt x="8354" y="3826"/>
                  </a:lnTo>
                  <a:lnTo>
                    <a:pt x="8355" y="3833"/>
                  </a:lnTo>
                  <a:lnTo>
                    <a:pt x="8356" y="3843"/>
                  </a:lnTo>
                  <a:lnTo>
                    <a:pt x="8356" y="3844"/>
                  </a:lnTo>
                  <a:lnTo>
                    <a:pt x="8356" y="3844"/>
                  </a:lnTo>
                  <a:lnTo>
                    <a:pt x="8356" y="3856"/>
                  </a:lnTo>
                  <a:lnTo>
                    <a:pt x="8358" y="3866"/>
                  </a:lnTo>
                  <a:lnTo>
                    <a:pt x="8360" y="3874"/>
                  </a:lnTo>
                  <a:lnTo>
                    <a:pt x="8364" y="3881"/>
                  </a:lnTo>
                  <a:lnTo>
                    <a:pt x="8368" y="3887"/>
                  </a:lnTo>
                  <a:lnTo>
                    <a:pt x="8372" y="3890"/>
                  </a:lnTo>
                  <a:lnTo>
                    <a:pt x="8376" y="3894"/>
                  </a:lnTo>
                  <a:lnTo>
                    <a:pt x="8382" y="3897"/>
                  </a:lnTo>
                  <a:lnTo>
                    <a:pt x="8391" y="3902"/>
                  </a:lnTo>
                  <a:lnTo>
                    <a:pt x="8400" y="3907"/>
                  </a:lnTo>
                  <a:lnTo>
                    <a:pt x="8404" y="3912"/>
                  </a:lnTo>
                  <a:lnTo>
                    <a:pt x="8408" y="3917"/>
                  </a:lnTo>
                  <a:lnTo>
                    <a:pt x="8410" y="3923"/>
                  </a:lnTo>
                  <a:lnTo>
                    <a:pt x="8412" y="3931"/>
                  </a:lnTo>
                  <a:lnTo>
                    <a:pt x="8413" y="3938"/>
                  </a:lnTo>
                  <a:lnTo>
                    <a:pt x="8414" y="3947"/>
                  </a:lnTo>
                  <a:lnTo>
                    <a:pt x="8416" y="3956"/>
                  </a:lnTo>
                  <a:lnTo>
                    <a:pt x="8418" y="3965"/>
                  </a:lnTo>
                  <a:lnTo>
                    <a:pt x="8423" y="3976"/>
                  </a:lnTo>
                  <a:lnTo>
                    <a:pt x="8427" y="3985"/>
                  </a:lnTo>
                  <a:lnTo>
                    <a:pt x="8432" y="3992"/>
                  </a:lnTo>
                  <a:lnTo>
                    <a:pt x="8439" y="3998"/>
                  </a:lnTo>
                  <a:lnTo>
                    <a:pt x="8445" y="4002"/>
                  </a:lnTo>
                  <a:lnTo>
                    <a:pt x="8452" y="4005"/>
                  </a:lnTo>
                  <a:lnTo>
                    <a:pt x="8459" y="4008"/>
                  </a:lnTo>
                  <a:lnTo>
                    <a:pt x="8466" y="4012"/>
                  </a:lnTo>
                  <a:lnTo>
                    <a:pt x="8472" y="4014"/>
                  </a:lnTo>
                  <a:lnTo>
                    <a:pt x="8479" y="4017"/>
                  </a:lnTo>
                  <a:lnTo>
                    <a:pt x="8484" y="4019"/>
                  </a:lnTo>
                  <a:lnTo>
                    <a:pt x="8489" y="4023"/>
                  </a:lnTo>
                  <a:lnTo>
                    <a:pt x="8494" y="4028"/>
                  </a:lnTo>
                  <a:lnTo>
                    <a:pt x="8498" y="4034"/>
                  </a:lnTo>
                  <a:lnTo>
                    <a:pt x="8500" y="4042"/>
                  </a:lnTo>
                  <a:lnTo>
                    <a:pt x="8501" y="4050"/>
                  </a:lnTo>
                  <a:lnTo>
                    <a:pt x="8501" y="4050"/>
                  </a:lnTo>
                  <a:lnTo>
                    <a:pt x="8502" y="4059"/>
                  </a:lnTo>
                  <a:lnTo>
                    <a:pt x="8505" y="4066"/>
                  </a:lnTo>
                  <a:lnTo>
                    <a:pt x="8509" y="4073"/>
                  </a:lnTo>
                  <a:lnTo>
                    <a:pt x="8513" y="4077"/>
                  </a:lnTo>
                  <a:lnTo>
                    <a:pt x="8517" y="4081"/>
                  </a:lnTo>
                  <a:lnTo>
                    <a:pt x="8523" y="4085"/>
                  </a:lnTo>
                  <a:lnTo>
                    <a:pt x="8529" y="4088"/>
                  </a:lnTo>
                  <a:lnTo>
                    <a:pt x="8536" y="4091"/>
                  </a:lnTo>
                  <a:lnTo>
                    <a:pt x="8551" y="4096"/>
                  </a:lnTo>
                  <a:lnTo>
                    <a:pt x="8565" y="4103"/>
                  </a:lnTo>
                  <a:lnTo>
                    <a:pt x="8572" y="4106"/>
                  </a:lnTo>
                  <a:lnTo>
                    <a:pt x="8580" y="4111"/>
                  </a:lnTo>
                  <a:lnTo>
                    <a:pt x="8586" y="4117"/>
                  </a:lnTo>
                  <a:lnTo>
                    <a:pt x="8592" y="4123"/>
                  </a:lnTo>
                  <a:lnTo>
                    <a:pt x="8595" y="4127"/>
                  </a:lnTo>
                  <a:lnTo>
                    <a:pt x="8602" y="4135"/>
                  </a:lnTo>
                  <a:lnTo>
                    <a:pt x="8610" y="4143"/>
                  </a:lnTo>
                  <a:lnTo>
                    <a:pt x="8618" y="4149"/>
                  </a:lnTo>
                  <a:lnTo>
                    <a:pt x="8627" y="4153"/>
                  </a:lnTo>
                  <a:lnTo>
                    <a:pt x="8637" y="4156"/>
                  </a:lnTo>
                  <a:lnTo>
                    <a:pt x="8647" y="4157"/>
                  </a:lnTo>
                  <a:lnTo>
                    <a:pt x="8657" y="4157"/>
                  </a:lnTo>
                  <a:lnTo>
                    <a:pt x="8668" y="4156"/>
                  </a:lnTo>
                  <a:lnTo>
                    <a:pt x="8688" y="4152"/>
                  </a:lnTo>
                  <a:lnTo>
                    <a:pt x="8709" y="4146"/>
                  </a:lnTo>
                  <a:lnTo>
                    <a:pt x="8729" y="4142"/>
                  </a:lnTo>
                  <a:lnTo>
                    <a:pt x="8748" y="4138"/>
                  </a:lnTo>
                  <a:lnTo>
                    <a:pt x="8758" y="4137"/>
                  </a:lnTo>
                  <a:lnTo>
                    <a:pt x="8767" y="4138"/>
                  </a:lnTo>
                  <a:lnTo>
                    <a:pt x="8775" y="4140"/>
                  </a:lnTo>
                  <a:lnTo>
                    <a:pt x="8784" y="4145"/>
                  </a:lnTo>
                  <a:lnTo>
                    <a:pt x="8794" y="4149"/>
                  </a:lnTo>
                  <a:lnTo>
                    <a:pt x="8802" y="4151"/>
                  </a:lnTo>
                  <a:lnTo>
                    <a:pt x="8811" y="4152"/>
                  </a:lnTo>
                  <a:lnTo>
                    <a:pt x="8819" y="4152"/>
                  </a:lnTo>
                  <a:lnTo>
                    <a:pt x="8827" y="4151"/>
                  </a:lnTo>
                  <a:lnTo>
                    <a:pt x="8834" y="4149"/>
                  </a:lnTo>
                  <a:lnTo>
                    <a:pt x="8842" y="4146"/>
                  </a:lnTo>
                  <a:lnTo>
                    <a:pt x="8849" y="4143"/>
                  </a:lnTo>
                  <a:lnTo>
                    <a:pt x="8863" y="4138"/>
                  </a:lnTo>
                  <a:lnTo>
                    <a:pt x="8878" y="4133"/>
                  </a:lnTo>
                  <a:lnTo>
                    <a:pt x="8896" y="4130"/>
                  </a:lnTo>
                  <a:lnTo>
                    <a:pt x="8913" y="4128"/>
                  </a:lnTo>
                  <a:lnTo>
                    <a:pt x="8929" y="4125"/>
                  </a:lnTo>
                  <a:lnTo>
                    <a:pt x="8946" y="4125"/>
                  </a:lnTo>
                  <a:lnTo>
                    <a:pt x="8961" y="4127"/>
                  </a:lnTo>
                  <a:lnTo>
                    <a:pt x="8975" y="4130"/>
                  </a:lnTo>
                  <a:lnTo>
                    <a:pt x="8975" y="4130"/>
                  </a:lnTo>
                  <a:lnTo>
                    <a:pt x="8975" y="4130"/>
                  </a:lnTo>
                  <a:lnTo>
                    <a:pt x="8986" y="4132"/>
                  </a:lnTo>
                  <a:lnTo>
                    <a:pt x="8997" y="4133"/>
                  </a:lnTo>
                  <a:lnTo>
                    <a:pt x="9007" y="4132"/>
                  </a:lnTo>
                  <a:lnTo>
                    <a:pt x="9018" y="4131"/>
                  </a:lnTo>
                  <a:lnTo>
                    <a:pt x="9027" y="4131"/>
                  </a:lnTo>
                  <a:lnTo>
                    <a:pt x="9033" y="4131"/>
                  </a:lnTo>
                  <a:lnTo>
                    <a:pt x="9038" y="4132"/>
                  </a:lnTo>
                  <a:lnTo>
                    <a:pt x="9039" y="4134"/>
                  </a:lnTo>
                  <a:lnTo>
                    <a:pt x="9039" y="4137"/>
                  </a:lnTo>
                  <a:lnTo>
                    <a:pt x="9036" y="4142"/>
                  </a:lnTo>
                  <a:lnTo>
                    <a:pt x="9034" y="4147"/>
                  </a:lnTo>
                  <a:lnTo>
                    <a:pt x="9030" y="4153"/>
                  </a:lnTo>
                  <a:lnTo>
                    <a:pt x="9029" y="4158"/>
                  </a:lnTo>
                  <a:lnTo>
                    <a:pt x="9027" y="4161"/>
                  </a:lnTo>
                  <a:lnTo>
                    <a:pt x="9026" y="4164"/>
                  </a:lnTo>
                  <a:lnTo>
                    <a:pt x="9026" y="4168"/>
                  </a:lnTo>
                  <a:lnTo>
                    <a:pt x="9027" y="4173"/>
                  </a:lnTo>
                  <a:lnTo>
                    <a:pt x="9028" y="4177"/>
                  </a:lnTo>
                  <a:lnTo>
                    <a:pt x="9033" y="4185"/>
                  </a:lnTo>
                  <a:lnTo>
                    <a:pt x="9040" y="4192"/>
                  </a:lnTo>
                  <a:lnTo>
                    <a:pt x="9054" y="4204"/>
                  </a:lnTo>
                  <a:lnTo>
                    <a:pt x="9060" y="4208"/>
                  </a:lnTo>
                  <a:lnTo>
                    <a:pt x="9076" y="4216"/>
                  </a:lnTo>
                  <a:lnTo>
                    <a:pt x="9092" y="4225"/>
                  </a:lnTo>
                  <a:lnTo>
                    <a:pt x="9108" y="4236"/>
                  </a:lnTo>
                  <a:lnTo>
                    <a:pt x="9124" y="4248"/>
                  </a:lnTo>
                  <a:lnTo>
                    <a:pt x="9136" y="4261"/>
                  </a:lnTo>
                  <a:lnTo>
                    <a:pt x="9148" y="4275"/>
                  </a:lnTo>
                  <a:lnTo>
                    <a:pt x="9154" y="4282"/>
                  </a:lnTo>
                  <a:lnTo>
                    <a:pt x="9158" y="4291"/>
                  </a:lnTo>
                  <a:lnTo>
                    <a:pt x="9162" y="4298"/>
                  </a:lnTo>
                  <a:lnTo>
                    <a:pt x="9165" y="4307"/>
                  </a:lnTo>
                  <a:lnTo>
                    <a:pt x="9165" y="4307"/>
                  </a:lnTo>
                  <a:lnTo>
                    <a:pt x="9165" y="4307"/>
                  </a:lnTo>
                  <a:lnTo>
                    <a:pt x="9168" y="4314"/>
                  </a:lnTo>
                  <a:lnTo>
                    <a:pt x="9171" y="4320"/>
                  </a:lnTo>
                  <a:lnTo>
                    <a:pt x="9174" y="4325"/>
                  </a:lnTo>
                  <a:lnTo>
                    <a:pt x="9178" y="4331"/>
                  </a:lnTo>
                  <a:lnTo>
                    <a:pt x="9187" y="4341"/>
                  </a:lnTo>
                  <a:lnTo>
                    <a:pt x="9197" y="4350"/>
                  </a:lnTo>
                  <a:lnTo>
                    <a:pt x="9208" y="4358"/>
                  </a:lnTo>
                  <a:lnTo>
                    <a:pt x="9221" y="4363"/>
                  </a:lnTo>
                  <a:lnTo>
                    <a:pt x="9228" y="4364"/>
                  </a:lnTo>
                  <a:lnTo>
                    <a:pt x="9234" y="4366"/>
                  </a:lnTo>
                  <a:lnTo>
                    <a:pt x="9241" y="4367"/>
                  </a:lnTo>
                  <a:lnTo>
                    <a:pt x="9248" y="4367"/>
                  </a:lnTo>
                  <a:lnTo>
                    <a:pt x="9253" y="4367"/>
                  </a:lnTo>
                  <a:lnTo>
                    <a:pt x="9257" y="4368"/>
                  </a:lnTo>
                  <a:lnTo>
                    <a:pt x="9261" y="4370"/>
                  </a:lnTo>
                  <a:lnTo>
                    <a:pt x="9265" y="4374"/>
                  </a:lnTo>
                  <a:lnTo>
                    <a:pt x="9273" y="4380"/>
                  </a:lnTo>
                  <a:lnTo>
                    <a:pt x="9280" y="4389"/>
                  </a:lnTo>
                  <a:lnTo>
                    <a:pt x="9292" y="4408"/>
                  </a:lnTo>
                  <a:lnTo>
                    <a:pt x="9301" y="4424"/>
                  </a:lnTo>
                  <a:lnTo>
                    <a:pt x="9304" y="4431"/>
                  </a:lnTo>
                  <a:lnTo>
                    <a:pt x="9304" y="4435"/>
                  </a:lnTo>
                  <a:lnTo>
                    <a:pt x="9303" y="4437"/>
                  </a:lnTo>
                  <a:lnTo>
                    <a:pt x="9301" y="4439"/>
                  </a:lnTo>
                  <a:lnTo>
                    <a:pt x="9301" y="4439"/>
                  </a:lnTo>
                  <a:lnTo>
                    <a:pt x="9297" y="4444"/>
                  </a:lnTo>
                  <a:lnTo>
                    <a:pt x="9293" y="4448"/>
                  </a:lnTo>
                  <a:lnTo>
                    <a:pt x="9290" y="4453"/>
                  </a:lnTo>
                  <a:lnTo>
                    <a:pt x="9289" y="4459"/>
                  </a:lnTo>
                  <a:lnTo>
                    <a:pt x="9289" y="4464"/>
                  </a:lnTo>
                  <a:lnTo>
                    <a:pt x="9289" y="4470"/>
                  </a:lnTo>
                  <a:lnTo>
                    <a:pt x="9290" y="4476"/>
                  </a:lnTo>
                  <a:lnTo>
                    <a:pt x="9291" y="4482"/>
                  </a:lnTo>
                  <a:lnTo>
                    <a:pt x="9296" y="4495"/>
                  </a:lnTo>
                  <a:lnTo>
                    <a:pt x="9301" y="4507"/>
                  </a:lnTo>
                  <a:lnTo>
                    <a:pt x="9307" y="4518"/>
                  </a:lnTo>
                  <a:lnTo>
                    <a:pt x="9312" y="4526"/>
                  </a:lnTo>
                  <a:lnTo>
                    <a:pt x="9320" y="4542"/>
                  </a:lnTo>
                  <a:lnTo>
                    <a:pt x="9326" y="4556"/>
                  </a:lnTo>
                  <a:lnTo>
                    <a:pt x="9327" y="4562"/>
                  </a:lnTo>
                  <a:lnTo>
                    <a:pt x="9327" y="4567"/>
                  </a:lnTo>
                  <a:lnTo>
                    <a:pt x="9326" y="4571"/>
                  </a:lnTo>
                  <a:lnTo>
                    <a:pt x="9322" y="4575"/>
                  </a:lnTo>
                  <a:lnTo>
                    <a:pt x="9322" y="4575"/>
                  </a:lnTo>
                  <a:lnTo>
                    <a:pt x="9322" y="4575"/>
                  </a:lnTo>
                  <a:lnTo>
                    <a:pt x="9302" y="4587"/>
                  </a:lnTo>
                  <a:lnTo>
                    <a:pt x="9278" y="4601"/>
                  </a:lnTo>
                  <a:lnTo>
                    <a:pt x="9272" y="4605"/>
                  </a:lnTo>
                  <a:lnTo>
                    <a:pt x="9268" y="4609"/>
                  </a:lnTo>
                  <a:lnTo>
                    <a:pt x="9263" y="4614"/>
                  </a:lnTo>
                  <a:lnTo>
                    <a:pt x="9260" y="4619"/>
                  </a:lnTo>
                  <a:lnTo>
                    <a:pt x="9259" y="4623"/>
                  </a:lnTo>
                  <a:lnTo>
                    <a:pt x="9258" y="4628"/>
                  </a:lnTo>
                  <a:lnTo>
                    <a:pt x="9259" y="4634"/>
                  </a:lnTo>
                  <a:lnTo>
                    <a:pt x="9261" y="4639"/>
                  </a:lnTo>
                  <a:lnTo>
                    <a:pt x="9261" y="4639"/>
                  </a:lnTo>
                  <a:lnTo>
                    <a:pt x="9265" y="4646"/>
                  </a:lnTo>
                  <a:lnTo>
                    <a:pt x="9265" y="4646"/>
                  </a:lnTo>
                  <a:lnTo>
                    <a:pt x="9273" y="4657"/>
                  </a:lnTo>
                  <a:lnTo>
                    <a:pt x="9277" y="4669"/>
                  </a:lnTo>
                  <a:lnTo>
                    <a:pt x="9282" y="4681"/>
                  </a:lnTo>
                  <a:lnTo>
                    <a:pt x="9284" y="4693"/>
                  </a:lnTo>
                  <a:lnTo>
                    <a:pt x="9289" y="4717"/>
                  </a:lnTo>
                  <a:lnTo>
                    <a:pt x="9294" y="4740"/>
                  </a:lnTo>
                  <a:lnTo>
                    <a:pt x="9298" y="4748"/>
                  </a:lnTo>
                  <a:lnTo>
                    <a:pt x="9301" y="4755"/>
                  </a:lnTo>
                  <a:lnTo>
                    <a:pt x="9305" y="4761"/>
                  </a:lnTo>
                  <a:lnTo>
                    <a:pt x="9308" y="4765"/>
                  </a:lnTo>
                  <a:lnTo>
                    <a:pt x="9313" y="4768"/>
                  </a:lnTo>
                  <a:lnTo>
                    <a:pt x="9317" y="4770"/>
                  </a:lnTo>
                  <a:lnTo>
                    <a:pt x="9320" y="4771"/>
                  </a:lnTo>
                  <a:lnTo>
                    <a:pt x="9325" y="4772"/>
                  </a:lnTo>
                  <a:lnTo>
                    <a:pt x="9325" y="4759"/>
                  </a:lnTo>
                  <a:lnTo>
                    <a:pt x="9320" y="4757"/>
                  </a:lnTo>
                  <a:lnTo>
                    <a:pt x="9316" y="4753"/>
                  </a:lnTo>
                  <a:lnTo>
                    <a:pt x="9312" y="4747"/>
                  </a:lnTo>
                  <a:lnTo>
                    <a:pt x="9307" y="4736"/>
                  </a:lnTo>
                  <a:lnTo>
                    <a:pt x="9301" y="4711"/>
                  </a:lnTo>
                  <a:lnTo>
                    <a:pt x="9297" y="4688"/>
                  </a:lnTo>
                  <a:lnTo>
                    <a:pt x="9293" y="4676"/>
                  </a:lnTo>
                  <a:lnTo>
                    <a:pt x="9289" y="4663"/>
                  </a:lnTo>
                  <a:lnTo>
                    <a:pt x="9284" y="4651"/>
                  </a:lnTo>
                  <a:lnTo>
                    <a:pt x="9277" y="4638"/>
                  </a:lnTo>
                  <a:lnTo>
                    <a:pt x="9277" y="4638"/>
                  </a:lnTo>
                  <a:lnTo>
                    <a:pt x="9273" y="4632"/>
                  </a:lnTo>
                  <a:lnTo>
                    <a:pt x="9272" y="4630"/>
                  </a:lnTo>
                  <a:lnTo>
                    <a:pt x="9272" y="4626"/>
                  </a:lnTo>
                  <a:lnTo>
                    <a:pt x="9274" y="4623"/>
                  </a:lnTo>
                  <a:lnTo>
                    <a:pt x="9276" y="4620"/>
                  </a:lnTo>
                  <a:lnTo>
                    <a:pt x="9285" y="4613"/>
                  </a:lnTo>
                  <a:lnTo>
                    <a:pt x="9294" y="4606"/>
                  </a:lnTo>
                  <a:lnTo>
                    <a:pt x="9316" y="4594"/>
                  </a:lnTo>
                  <a:lnTo>
                    <a:pt x="9330" y="4585"/>
                  </a:lnTo>
                  <a:lnTo>
                    <a:pt x="9330" y="4585"/>
                  </a:lnTo>
                  <a:lnTo>
                    <a:pt x="9330" y="4585"/>
                  </a:lnTo>
                  <a:lnTo>
                    <a:pt x="9333" y="4582"/>
                  </a:lnTo>
                  <a:lnTo>
                    <a:pt x="9336" y="4580"/>
                  </a:lnTo>
                  <a:lnTo>
                    <a:pt x="9339" y="4577"/>
                  </a:lnTo>
                  <a:lnTo>
                    <a:pt x="9340" y="4574"/>
                  </a:lnTo>
                  <a:lnTo>
                    <a:pt x="9341" y="4566"/>
                  </a:lnTo>
                  <a:lnTo>
                    <a:pt x="9340" y="4558"/>
                  </a:lnTo>
                  <a:lnTo>
                    <a:pt x="9337" y="4550"/>
                  </a:lnTo>
                  <a:lnTo>
                    <a:pt x="9333" y="4540"/>
                  </a:lnTo>
                  <a:lnTo>
                    <a:pt x="9329" y="4531"/>
                  </a:lnTo>
                  <a:lnTo>
                    <a:pt x="9323" y="4521"/>
                  </a:lnTo>
                  <a:lnTo>
                    <a:pt x="9316" y="4506"/>
                  </a:lnTo>
                  <a:lnTo>
                    <a:pt x="9306" y="4486"/>
                  </a:lnTo>
                  <a:lnTo>
                    <a:pt x="9303" y="4475"/>
                  </a:lnTo>
                  <a:lnTo>
                    <a:pt x="9302" y="4465"/>
                  </a:lnTo>
                  <a:lnTo>
                    <a:pt x="9303" y="4461"/>
                  </a:lnTo>
                  <a:lnTo>
                    <a:pt x="9304" y="4456"/>
                  </a:lnTo>
                  <a:lnTo>
                    <a:pt x="9306" y="4453"/>
                  </a:lnTo>
                  <a:lnTo>
                    <a:pt x="9308" y="4450"/>
                  </a:lnTo>
                  <a:lnTo>
                    <a:pt x="9312" y="4448"/>
                  </a:lnTo>
                  <a:lnTo>
                    <a:pt x="9315" y="4446"/>
                  </a:lnTo>
                  <a:lnTo>
                    <a:pt x="9317" y="4443"/>
                  </a:lnTo>
                  <a:lnTo>
                    <a:pt x="9318" y="4439"/>
                  </a:lnTo>
                  <a:lnTo>
                    <a:pt x="9318" y="4436"/>
                  </a:lnTo>
                  <a:lnTo>
                    <a:pt x="9318" y="4432"/>
                  </a:lnTo>
                  <a:lnTo>
                    <a:pt x="9316" y="4425"/>
                  </a:lnTo>
                  <a:lnTo>
                    <a:pt x="9313" y="4419"/>
                  </a:lnTo>
                  <a:lnTo>
                    <a:pt x="9307" y="4408"/>
                  </a:lnTo>
                  <a:lnTo>
                    <a:pt x="9302" y="4398"/>
                  </a:lnTo>
                  <a:lnTo>
                    <a:pt x="9296" y="4388"/>
                  </a:lnTo>
                  <a:lnTo>
                    <a:pt x="9288" y="4377"/>
                  </a:lnTo>
                  <a:lnTo>
                    <a:pt x="9279" y="4367"/>
                  </a:lnTo>
                  <a:lnTo>
                    <a:pt x="9270" y="4361"/>
                  </a:lnTo>
                  <a:lnTo>
                    <a:pt x="9264" y="4358"/>
                  </a:lnTo>
                  <a:lnTo>
                    <a:pt x="9259" y="4355"/>
                  </a:lnTo>
                  <a:lnTo>
                    <a:pt x="9254" y="4354"/>
                  </a:lnTo>
                  <a:lnTo>
                    <a:pt x="9248" y="4353"/>
                  </a:lnTo>
                  <a:lnTo>
                    <a:pt x="9236" y="4352"/>
                  </a:lnTo>
                  <a:lnTo>
                    <a:pt x="9225" y="4350"/>
                  </a:lnTo>
                  <a:lnTo>
                    <a:pt x="9215" y="4346"/>
                  </a:lnTo>
                  <a:lnTo>
                    <a:pt x="9205" y="4339"/>
                  </a:lnTo>
                  <a:lnTo>
                    <a:pt x="9196" y="4332"/>
                  </a:lnTo>
                  <a:lnTo>
                    <a:pt x="9189" y="4323"/>
                  </a:lnTo>
                  <a:lnTo>
                    <a:pt x="9183" y="4314"/>
                  </a:lnTo>
                  <a:lnTo>
                    <a:pt x="9178" y="4303"/>
                  </a:lnTo>
                  <a:lnTo>
                    <a:pt x="9178" y="4303"/>
                  </a:lnTo>
                  <a:lnTo>
                    <a:pt x="9174" y="4294"/>
                  </a:lnTo>
                  <a:lnTo>
                    <a:pt x="9170" y="4285"/>
                  </a:lnTo>
                  <a:lnTo>
                    <a:pt x="9165" y="4277"/>
                  </a:lnTo>
                  <a:lnTo>
                    <a:pt x="9160" y="4268"/>
                  </a:lnTo>
                  <a:lnTo>
                    <a:pt x="9147" y="4253"/>
                  </a:lnTo>
                  <a:lnTo>
                    <a:pt x="9132" y="4238"/>
                  </a:lnTo>
                  <a:lnTo>
                    <a:pt x="9117" y="4225"/>
                  </a:lnTo>
                  <a:lnTo>
                    <a:pt x="9100" y="4215"/>
                  </a:lnTo>
                  <a:lnTo>
                    <a:pt x="9083" y="4204"/>
                  </a:lnTo>
                  <a:lnTo>
                    <a:pt x="9065" y="4195"/>
                  </a:lnTo>
                  <a:lnTo>
                    <a:pt x="9065" y="4195"/>
                  </a:lnTo>
                  <a:lnTo>
                    <a:pt x="9058" y="4192"/>
                  </a:lnTo>
                  <a:lnTo>
                    <a:pt x="9052" y="4189"/>
                  </a:lnTo>
                  <a:lnTo>
                    <a:pt x="9046" y="4186"/>
                  </a:lnTo>
                  <a:lnTo>
                    <a:pt x="9042" y="4182"/>
                  </a:lnTo>
                  <a:lnTo>
                    <a:pt x="9040" y="4178"/>
                  </a:lnTo>
                  <a:lnTo>
                    <a:pt x="9039" y="4173"/>
                  </a:lnTo>
                  <a:lnTo>
                    <a:pt x="9040" y="4166"/>
                  </a:lnTo>
                  <a:lnTo>
                    <a:pt x="9042" y="4160"/>
                  </a:lnTo>
                  <a:lnTo>
                    <a:pt x="9047" y="4149"/>
                  </a:lnTo>
                  <a:lnTo>
                    <a:pt x="9050" y="4140"/>
                  </a:lnTo>
                  <a:lnTo>
                    <a:pt x="9050" y="4136"/>
                  </a:lnTo>
                  <a:lnTo>
                    <a:pt x="9052" y="4133"/>
                  </a:lnTo>
                  <a:lnTo>
                    <a:pt x="9052" y="4130"/>
                  </a:lnTo>
                  <a:lnTo>
                    <a:pt x="9050" y="4127"/>
                  </a:lnTo>
                  <a:lnTo>
                    <a:pt x="9048" y="4124"/>
                  </a:lnTo>
                  <a:lnTo>
                    <a:pt x="9046" y="4122"/>
                  </a:lnTo>
                  <a:lnTo>
                    <a:pt x="9044" y="4120"/>
                  </a:lnTo>
                  <a:lnTo>
                    <a:pt x="9040" y="4119"/>
                  </a:lnTo>
                  <a:lnTo>
                    <a:pt x="9030" y="4117"/>
                  </a:lnTo>
                  <a:lnTo>
                    <a:pt x="9017" y="4118"/>
                  </a:lnTo>
                  <a:lnTo>
                    <a:pt x="9007" y="4119"/>
                  </a:lnTo>
                  <a:lnTo>
                    <a:pt x="8998" y="4119"/>
                  </a:lnTo>
                  <a:lnTo>
                    <a:pt x="8988" y="4119"/>
                  </a:lnTo>
                  <a:lnTo>
                    <a:pt x="8979" y="4117"/>
                  </a:lnTo>
                  <a:lnTo>
                    <a:pt x="8979" y="4117"/>
                  </a:lnTo>
                  <a:lnTo>
                    <a:pt x="8979" y="4117"/>
                  </a:lnTo>
                  <a:lnTo>
                    <a:pt x="8979" y="4117"/>
                  </a:lnTo>
                  <a:lnTo>
                    <a:pt x="8964" y="4114"/>
                  </a:lnTo>
                  <a:lnTo>
                    <a:pt x="8947" y="4113"/>
                  </a:lnTo>
                  <a:lnTo>
                    <a:pt x="8930" y="4113"/>
                  </a:lnTo>
                  <a:lnTo>
                    <a:pt x="8912" y="4114"/>
                  </a:lnTo>
                  <a:lnTo>
                    <a:pt x="8893" y="4117"/>
                  </a:lnTo>
                  <a:lnTo>
                    <a:pt x="8876" y="4120"/>
                  </a:lnTo>
                  <a:lnTo>
                    <a:pt x="8859" y="4125"/>
                  </a:lnTo>
                  <a:lnTo>
                    <a:pt x="8845" y="4131"/>
                  </a:lnTo>
                  <a:lnTo>
                    <a:pt x="8832" y="4135"/>
                  </a:lnTo>
                  <a:lnTo>
                    <a:pt x="8819" y="4138"/>
                  </a:lnTo>
                  <a:lnTo>
                    <a:pt x="8812" y="4139"/>
                  </a:lnTo>
                  <a:lnTo>
                    <a:pt x="8805" y="4138"/>
                  </a:lnTo>
                  <a:lnTo>
                    <a:pt x="8798" y="4136"/>
                  </a:lnTo>
                  <a:lnTo>
                    <a:pt x="8790" y="4133"/>
                  </a:lnTo>
                  <a:lnTo>
                    <a:pt x="8781" y="4129"/>
                  </a:lnTo>
                  <a:lnTo>
                    <a:pt x="8771" y="4125"/>
                  </a:lnTo>
                  <a:lnTo>
                    <a:pt x="8761" y="4124"/>
                  </a:lnTo>
                  <a:lnTo>
                    <a:pt x="8752" y="4124"/>
                  </a:lnTo>
                  <a:lnTo>
                    <a:pt x="8732" y="4128"/>
                  </a:lnTo>
                  <a:lnTo>
                    <a:pt x="8713" y="4133"/>
                  </a:lnTo>
                  <a:lnTo>
                    <a:pt x="8692" y="4139"/>
                  </a:lnTo>
                  <a:lnTo>
                    <a:pt x="8672" y="4144"/>
                  </a:lnTo>
                  <a:lnTo>
                    <a:pt x="8662" y="4145"/>
                  </a:lnTo>
                  <a:lnTo>
                    <a:pt x="8652" y="4145"/>
                  </a:lnTo>
                  <a:lnTo>
                    <a:pt x="8642" y="4144"/>
                  </a:lnTo>
                  <a:lnTo>
                    <a:pt x="8631" y="4140"/>
                  </a:lnTo>
                  <a:lnTo>
                    <a:pt x="8625" y="4137"/>
                  </a:lnTo>
                  <a:lnTo>
                    <a:pt x="8618" y="4132"/>
                  </a:lnTo>
                  <a:lnTo>
                    <a:pt x="8612" y="4125"/>
                  </a:lnTo>
                  <a:lnTo>
                    <a:pt x="8605" y="4118"/>
                  </a:lnTo>
                  <a:lnTo>
                    <a:pt x="8603" y="4115"/>
                  </a:lnTo>
                  <a:lnTo>
                    <a:pt x="8597" y="4109"/>
                  </a:lnTo>
                  <a:lnTo>
                    <a:pt x="8590" y="4104"/>
                  </a:lnTo>
                  <a:lnTo>
                    <a:pt x="8584" y="4100"/>
                  </a:lnTo>
                  <a:lnTo>
                    <a:pt x="8577" y="4095"/>
                  </a:lnTo>
                  <a:lnTo>
                    <a:pt x="8562" y="4089"/>
                  </a:lnTo>
                  <a:lnTo>
                    <a:pt x="8548" y="4082"/>
                  </a:lnTo>
                  <a:lnTo>
                    <a:pt x="8536" y="4077"/>
                  </a:lnTo>
                  <a:lnTo>
                    <a:pt x="8526" y="4070"/>
                  </a:lnTo>
                  <a:lnTo>
                    <a:pt x="8522" y="4066"/>
                  </a:lnTo>
                  <a:lnTo>
                    <a:pt x="8518" y="4061"/>
                  </a:lnTo>
                  <a:lnTo>
                    <a:pt x="8516" y="4056"/>
                  </a:lnTo>
                  <a:lnTo>
                    <a:pt x="8515" y="4049"/>
                  </a:lnTo>
                  <a:lnTo>
                    <a:pt x="8513" y="4038"/>
                  </a:lnTo>
                  <a:lnTo>
                    <a:pt x="8511" y="4030"/>
                  </a:lnTo>
                  <a:lnTo>
                    <a:pt x="8506" y="4022"/>
                  </a:lnTo>
                  <a:lnTo>
                    <a:pt x="8502" y="4017"/>
                  </a:lnTo>
                  <a:lnTo>
                    <a:pt x="8497" y="4013"/>
                  </a:lnTo>
                  <a:lnTo>
                    <a:pt x="8491" y="4009"/>
                  </a:lnTo>
                  <a:lnTo>
                    <a:pt x="8485" y="4006"/>
                  </a:lnTo>
                  <a:lnTo>
                    <a:pt x="8479" y="4004"/>
                  </a:lnTo>
                  <a:lnTo>
                    <a:pt x="8471" y="4002"/>
                  </a:lnTo>
                  <a:lnTo>
                    <a:pt x="8465" y="3999"/>
                  </a:lnTo>
                  <a:lnTo>
                    <a:pt x="8458" y="3995"/>
                  </a:lnTo>
                  <a:lnTo>
                    <a:pt x="8452" y="3992"/>
                  </a:lnTo>
                  <a:lnTo>
                    <a:pt x="8445" y="3987"/>
                  </a:lnTo>
                  <a:lnTo>
                    <a:pt x="8440" y="3980"/>
                  </a:lnTo>
                  <a:lnTo>
                    <a:pt x="8436" y="3972"/>
                  </a:lnTo>
                  <a:lnTo>
                    <a:pt x="8431" y="3962"/>
                  </a:lnTo>
                  <a:lnTo>
                    <a:pt x="8427" y="3944"/>
                  </a:lnTo>
                  <a:lnTo>
                    <a:pt x="8425" y="3930"/>
                  </a:lnTo>
                  <a:lnTo>
                    <a:pt x="8423" y="3919"/>
                  </a:lnTo>
                  <a:lnTo>
                    <a:pt x="8420" y="3912"/>
                  </a:lnTo>
                  <a:lnTo>
                    <a:pt x="8417" y="3905"/>
                  </a:lnTo>
                  <a:lnTo>
                    <a:pt x="8413" y="3901"/>
                  </a:lnTo>
                  <a:lnTo>
                    <a:pt x="8403" y="3894"/>
                  </a:lnTo>
                  <a:lnTo>
                    <a:pt x="8394" y="3890"/>
                  </a:lnTo>
                  <a:lnTo>
                    <a:pt x="8389" y="3888"/>
                  </a:lnTo>
                  <a:lnTo>
                    <a:pt x="8385" y="3886"/>
                  </a:lnTo>
                  <a:lnTo>
                    <a:pt x="8381" y="3883"/>
                  </a:lnTo>
                  <a:lnTo>
                    <a:pt x="8376" y="3878"/>
                  </a:lnTo>
                  <a:lnTo>
                    <a:pt x="8373" y="3872"/>
                  </a:lnTo>
                  <a:lnTo>
                    <a:pt x="8371" y="3864"/>
                  </a:lnTo>
                  <a:lnTo>
                    <a:pt x="8370" y="3856"/>
                  </a:lnTo>
                  <a:lnTo>
                    <a:pt x="8369" y="3844"/>
                  </a:lnTo>
                  <a:lnTo>
                    <a:pt x="8369" y="3844"/>
                  </a:lnTo>
                  <a:lnTo>
                    <a:pt x="8369" y="3843"/>
                  </a:lnTo>
                  <a:lnTo>
                    <a:pt x="8369" y="3831"/>
                  </a:lnTo>
                  <a:lnTo>
                    <a:pt x="8366" y="3820"/>
                  </a:lnTo>
                  <a:lnTo>
                    <a:pt x="8365" y="3815"/>
                  </a:lnTo>
                  <a:lnTo>
                    <a:pt x="8361" y="3811"/>
                  </a:lnTo>
                  <a:lnTo>
                    <a:pt x="8359" y="3807"/>
                  </a:lnTo>
                  <a:lnTo>
                    <a:pt x="8356" y="3803"/>
                  </a:lnTo>
                  <a:lnTo>
                    <a:pt x="8353" y="3801"/>
                  </a:lnTo>
                  <a:lnTo>
                    <a:pt x="8348" y="3798"/>
                  </a:lnTo>
                  <a:lnTo>
                    <a:pt x="8344" y="3795"/>
                  </a:lnTo>
                  <a:lnTo>
                    <a:pt x="8340" y="3793"/>
                  </a:lnTo>
                  <a:lnTo>
                    <a:pt x="8329" y="3791"/>
                  </a:lnTo>
                  <a:lnTo>
                    <a:pt x="8316" y="3790"/>
                  </a:lnTo>
                  <a:lnTo>
                    <a:pt x="8313" y="3790"/>
                  </a:lnTo>
                  <a:lnTo>
                    <a:pt x="8310" y="3789"/>
                  </a:lnTo>
                  <a:lnTo>
                    <a:pt x="8307" y="3787"/>
                  </a:lnTo>
                  <a:lnTo>
                    <a:pt x="8304" y="3785"/>
                  </a:lnTo>
                  <a:lnTo>
                    <a:pt x="8300" y="3777"/>
                  </a:lnTo>
                  <a:lnTo>
                    <a:pt x="8297" y="3770"/>
                  </a:lnTo>
                  <a:lnTo>
                    <a:pt x="8295" y="3762"/>
                  </a:lnTo>
                  <a:lnTo>
                    <a:pt x="8291" y="3757"/>
                  </a:lnTo>
                  <a:lnTo>
                    <a:pt x="8288" y="3751"/>
                  </a:lnTo>
                  <a:lnTo>
                    <a:pt x="8284" y="3746"/>
                  </a:lnTo>
                  <a:lnTo>
                    <a:pt x="8276" y="3739"/>
                  </a:lnTo>
                  <a:lnTo>
                    <a:pt x="8267" y="3733"/>
                  </a:lnTo>
                  <a:lnTo>
                    <a:pt x="8246" y="3722"/>
                  </a:lnTo>
                  <a:lnTo>
                    <a:pt x="8224" y="3711"/>
                  </a:lnTo>
                  <a:lnTo>
                    <a:pt x="8216" y="3706"/>
                  </a:lnTo>
                  <a:lnTo>
                    <a:pt x="8209" y="3702"/>
                  </a:lnTo>
                  <a:lnTo>
                    <a:pt x="8201" y="3699"/>
                  </a:lnTo>
                  <a:lnTo>
                    <a:pt x="8194" y="3697"/>
                  </a:lnTo>
                  <a:lnTo>
                    <a:pt x="8186" y="3697"/>
                  </a:lnTo>
                  <a:lnTo>
                    <a:pt x="8179" y="3697"/>
                  </a:lnTo>
                  <a:lnTo>
                    <a:pt x="8171" y="3700"/>
                  </a:lnTo>
                  <a:lnTo>
                    <a:pt x="8162" y="3704"/>
                  </a:lnTo>
                  <a:lnTo>
                    <a:pt x="8160" y="3706"/>
                  </a:lnTo>
                  <a:lnTo>
                    <a:pt x="8160" y="3706"/>
                  </a:lnTo>
                  <a:lnTo>
                    <a:pt x="8153" y="3711"/>
                  </a:lnTo>
                  <a:lnTo>
                    <a:pt x="8145" y="3714"/>
                  </a:lnTo>
                  <a:lnTo>
                    <a:pt x="8137" y="3716"/>
                  </a:lnTo>
                  <a:lnTo>
                    <a:pt x="8129" y="3716"/>
                  </a:lnTo>
                  <a:lnTo>
                    <a:pt x="8112" y="3715"/>
                  </a:lnTo>
                  <a:lnTo>
                    <a:pt x="8095" y="3712"/>
                  </a:lnTo>
                  <a:lnTo>
                    <a:pt x="8078" y="3708"/>
                  </a:lnTo>
                  <a:lnTo>
                    <a:pt x="8059" y="3706"/>
                  </a:lnTo>
                  <a:lnTo>
                    <a:pt x="8050" y="3706"/>
                  </a:lnTo>
                  <a:lnTo>
                    <a:pt x="8041" y="3707"/>
                  </a:lnTo>
                  <a:lnTo>
                    <a:pt x="8031" y="3709"/>
                  </a:lnTo>
                  <a:lnTo>
                    <a:pt x="8022" y="3712"/>
                  </a:lnTo>
                  <a:lnTo>
                    <a:pt x="8012" y="3716"/>
                  </a:lnTo>
                  <a:lnTo>
                    <a:pt x="8003" y="3718"/>
                  </a:lnTo>
                  <a:lnTo>
                    <a:pt x="7995" y="3719"/>
                  </a:lnTo>
                  <a:lnTo>
                    <a:pt x="7986" y="3719"/>
                  </a:lnTo>
                  <a:lnTo>
                    <a:pt x="7979" y="3718"/>
                  </a:lnTo>
                  <a:lnTo>
                    <a:pt x="7972" y="3716"/>
                  </a:lnTo>
                  <a:lnTo>
                    <a:pt x="7965" y="3713"/>
                  </a:lnTo>
                  <a:lnTo>
                    <a:pt x="7959" y="3708"/>
                  </a:lnTo>
                  <a:lnTo>
                    <a:pt x="7954" y="3703"/>
                  </a:lnTo>
                  <a:lnTo>
                    <a:pt x="7950" y="3698"/>
                  </a:lnTo>
                  <a:lnTo>
                    <a:pt x="7945" y="3690"/>
                  </a:lnTo>
                  <a:lnTo>
                    <a:pt x="7942" y="3683"/>
                  </a:lnTo>
                  <a:lnTo>
                    <a:pt x="7940" y="3674"/>
                  </a:lnTo>
                  <a:lnTo>
                    <a:pt x="7938" y="3664"/>
                  </a:lnTo>
                  <a:lnTo>
                    <a:pt x="7937" y="3655"/>
                  </a:lnTo>
                  <a:lnTo>
                    <a:pt x="7937" y="3643"/>
                  </a:lnTo>
                  <a:lnTo>
                    <a:pt x="7937" y="3643"/>
                  </a:lnTo>
                  <a:lnTo>
                    <a:pt x="7937" y="3643"/>
                  </a:lnTo>
                  <a:lnTo>
                    <a:pt x="7936" y="3634"/>
                  </a:lnTo>
                  <a:lnTo>
                    <a:pt x="7935" y="3626"/>
                  </a:lnTo>
                  <a:lnTo>
                    <a:pt x="7932" y="3619"/>
                  </a:lnTo>
                  <a:lnTo>
                    <a:pt x="7929" y="3613"/>
                  </a:lnTo>
                  <a:lnTo>
                    <a:pt x="7926" y="3607"/>
                  </a:lnTo>
                  <a:lnTo>
                    <a:pt x="7922" y="3604"/>
                  </a:lnTo>
                  <a:lnTo>
                    <a:pt x="7916" y="3601"/>
                  </a:lnTo>
                  <a:lnTo>
                    <a:pt x="7910" y="3599"/>
                  </a:lnTo>
                  <a:lnTo>
                    <a:pt x="7898" y="3598"/>
                  </a:lnTo>
                  <a:lnTo>
                    <a:pt x="7886" y="3597"/>
                  </a:lnTo>
                  <a:lnTo>
                    <a:pt x="7874" y="3598"/>
                  </a:lnTo>
                  <a:lnTo>
                    <a:pt x="7864" y="3600"/>
                  </a:lnTo>
                  <a:lnTo>
                    <a:pt x="7853" y="3603"/>
                  </a:lnTo>
                  <a:lnTo>
                    <a:pt x="7843" y="3607"/>
                  </a:lnTo>
                  <a:lnTo>
                    <a:pt x="7834" y="3613"/>
                  </a:lnTo>
                  <a:lnTo>
                    <a:pt x="7825" y="3620"/>
                  </a:lnTo>
                  <a:lnTo>
                    <a:pt x="7817" y="3628"/>
                  </a:lnTo>
                  <a:lnTo>
                    <a:pt x="7811" y="3635"/>
                  </a:lnTo>
                  <a:lnTo>
                    <a:pt x="7805" y="3645"/>
                  </a:lnTo>
                  <a:lnTo>
                    <a:pt x="7799" y="3655"/>
                  </a:lnTo>
                  <a:lnTo>
                    <a:pt x="7795" y="3664"/>
                  </a:lnTo>
                  <a:lnTo>
                    <a:pt x="7793" y="3675"/>
                  </a:lnTo>
                  <a:lnTo>
                    <a:pt x="7791" y="3686"/>
                  </a:lnTo>
                  <a:lnTo>
                    <a:pt x="7789" y="3698"/>
                  </a:lnTo>
                  <a:lnTo>
                    <a:pt x="7789" y="3714"/>
                  </a:lnTo>
                  <a:lnTo>
                    <a:pt x="7787" y="3727"/>
                  </a:lnTo>
                  <a:lnTo>
                    <a:pt x="7785" y="3732"/>
                  </a:lnTo>
                  <a:lnTo>
                    <a:pt x="7783" y="3736"/>
                  </a:lnTo>
                  <a:lnTo>
                    <a:pt x="7781" y="3740"/>
                  </a:lnTo>
                  <a:lnTo>
                    <a:pt x="7778" y="3742"/>
                  </a:lnTo>
                  <a:lnTo>
                    <a:pt x="7774" y="3743"/>
                  </a:lnTo>
                  <a:lnTo>
                    <a:pt x="7770" y="3744"/>
                  </a:lnTo>
                  <a:lnTo>
                    <a:pt x="7766" y="3744"/>
                  </a:lnTo>
                  <a:lnTo>
                    <a:pt x="7760" y="3743"/>
                  </a:lnTo>
                  <a:lnTo>
                    <a:pt x="7749" y="3737"/>
                  </a:lnTo>
                  <a:lnTo>
                    <a:pt x="7734" y="3729"/>
                  </a:lnTo>
                  <a:lnTo>
                    <a:pt x="7720" y="3721"/>
                  </a:lnTo>
                  <a:lnTo>
                    <a:pt x="7708" y="3716"/>
                  </a:lnTo>
                  <a:lnTo>
                    <a:pt x="7696" y="3712"/>
                  </a:lnTo>
                  <a:lnTo>
                    <a:pt x="7686" y="3709"/>
                  </a:lnTo>
                  <a:lnTo>
                    <a:pt x="7679" y="3707"/>
                  </a:lnTo>
                  <a:lnTo>
                    <a:pt x="7671" y="3707"/>
                  </a:lnTo>
                  <a:lnTo>
                    <a:pt x="7665" y="3708"/>
                  </a:lnTo>
                  <a:lnTo>
                    <a:pt x="7659" y="3708"/>
                  </a:lnTo>
                  <a:lnTo>
                    <a:pt x="7655" y="3706"/>
                  </a:lnTo>
                  <a:lnTo>
                    <a:pt x="7649" y="3703"/>
                  </a:lnTo>
                  <a:lnTo>
                    <a:pt x="7638" y="3699"/>
                  </a:lnTo>
                  <a:lnTo>
                    <a:pt x="7627" y="3692"/>
                  </a:lnTo>
                  <a:lnTo>
                    <a:pt x="7617" y="3685"/>
                  </a:lnTo>
                  <a:lnTo>
                    <a:pt x="7609" y="3676"/>
                  </a:lnTo>
                  <a:lnTo>
                    <a:pt x="7601" y="3667"/>
                  </a:lnTo>
                  <a:lnTo>
                    <a:pt x="7595" y="3657"/>
                  </a:lnTo>
                  <a:lnTo>
                    <a:pt x="7590" y="3646"/>
                  </a:lnTo>
                  <a:lnTo>
                    <a:pt x="7584" y="3634"/>
                  </a:lnTo>
                  <a:lnTo>
                    <a:pt x="7580" y="3622"/>
                  </a:lnTo>
                  <a:lnTo>
                    <a:pt x="7577" y="3611"/>
                  </a:lnTo>
                  <a:lnTo>
                    <a:pt x="7574" y="3598"/>
                  </a:lnTo>
                  <a:lnTo>
                    <a:pt x="7572" y="3585"/>
                  </a:lnTo>
                  <a:lnTo>
                    <a:pt x="7571" y="3573"/>
                  </a:lnTo>
                  <a:lnTo>
                    <a:pt x="7571" y="3560"/>
                  </a:lnTo>
                  <a:lnTo>
                    <a:pt x="7571" y="3548"/>
                  </a:lnTo>
                  <a:lnTo>
                    <a:pt x="7572" y="3538"/>
                  </a:lnTo>
                  <a:lnTo>
                    <a:pt x="7573" y="3519"/>
                  </a:lnTo>
                  <a:lnTo>
                    <a:pt x="7574" y="3501"/>
                  </a:lnTo>
                  <a:lnTo>
                    <a:pt x="7574" y="3492"/>
                  </a:lnTo>
                  <a:lnTo>
                    <a:pt x="7573" y="3483"/>
                  </a:lnTo>
                  <a:lnTo>
                    <a:pt x="7572" y="3474"/>
                  </a:lnTo>
                  <a:lnTo>
                    <a:pt x="7570" y="3466"/>
                  </a:lnTo>
                  <a:lnTo>
                    <a:pt x="7568" y="3457"/>
                  </a:lnTo>
                  <a:lnTo>
                    <a:pt x="7565" y="3448"/>
                  </a:lnTo>
                  <a:lnTo>
                    <a:pt x="7560" y="3440"/>
                  </a:lnTo>
                  <a:lnTo>
                    <a:pt x="7555" y="3432"/>
                  </a:lnTo>
                  <a:lnTo>
                    <a:pt x="7549" y="3425"/>
                  </a:lnTo>
                  <a:lnTo>
                    <a:pt x="7540" y="3417"/>
                  </a:lnTo>
                  <a:lnTo>
                    <a:pt x="7531" y="3411"/>
                  </a:lnTo>
                  <a:lnTo>
                    <a:pt x="7521" y="3404"/>
                  </a:lnTo>
                  <a:lnTo>
                    <a:pt x="7513" y="3400"/>
                  </a:lnTo>
                  <a:lnTo>
                    <a:pt x="7508" y="3396"/>
                  </a:lnTo>
                  <a:lnTo>
                    <a:pt x="7502" y="3391"/>
                  </a:lnTo>
                  <a:lnTo>
                    <a:pt x="7498" y="3387"/>
                  </a:lnTo>
                  <a:lnTo>
                    <a:pt x="7494" y="3382"/>
                  </a:lnTo>
                  <a:lnTo>
                    <a:pt x="7492" y="3376"/>
                  </a:lnTo>
                  <a:lnTo>
                    <a:pt x="7488" y="3371"/>
                  </a:lnTo>
                  <a:lnTo>
                    <a:pt x="7487" y="3366"/>
                  </a:lnTo>
                  <a:lnTo>
                    <a:pt x="7485" y="3355"/>
                  </a:lnTo>
                  <a:lnTo>
                    <a:pt x="7484" y="3344"/>
                  </a:lnTo>
                  <a:lnTo>
                    <a:pt x="7484" y="3332"/>
                  </a:lnTo>
                  <a:lnTo>
                    <a:pt x="7485" y="3321"/>
                  </a:lnTo>
                  <a:lnTo>
                    <a:pt x="7485" y="3311"/>
                  </a:lnTo>
                  <a:lnTo>
                    <a:pt x="7484" y="3300"/>
                  </a:lnTo>
                  <a:lnTo>
                    <a:pt x="7481" y="3289"/>
                  </a:lnTo>
                  <a:lnTo>
                    <a:pt x="7478" y="3279"/>
                  </a:lnTo>
                  <a:lnTo>
                    <a:pt x="7470" y="3257"/>
                  </a:lnTo>
                  <a:lnTo>
                    <a:pt x="7462" y="3236"/>
                  </a:lnTo>
                  <a:lnTo>
                    <a:pt x="7457" y="3225"/>
                  </a:lnTo>
                  <a:lnTo>
                    <a:pt x="7454" y="3215"/>
                  </a:lnTo>
                  <a:lnTo>
                    <a:pt x="7452" y="3204"/>
                  </a:lnTo>
                  <a:lnTo>
                    <a:pt x="7451" y="3195"/>
                  </a:lnTo>
                  <a:lnTo>
                    <a:pt x="7452" y="3186"/>
                  </a:lnTo>
                  <a:lnTo>
                    <a:pt x="7454" y="3177"/>
                  </a:lnTo>
                  <a:lnTo>
                    <a:pt x="7457" y="3169"/>
                  </a:lnTo>
                  <a:lnTo>
                    <a:pt x="7464" y="3161"/>
                  </a:lnTo>
                  <a:lnTo>
                    <a:pt x="7478" y="3147"/>
                  </a:lnTo>
                  <a:lnTo>
                    <a:pt x="7487" y="3136"/>
                  </a:lnTo>
                  <a:lnTo>
                    <a:pt x="7494" y="3126"/>
                  </a:lnTo>
                  <a:lnTo>
                    <a:pt x="7498" y="3116"/>
                  </a:lnTo>
                  <a:lnTo>
                    <a:pt x="7501" y="3107"/>
                  </a:lnTo>
                  <a:lnTo>
                    <a:pt x="7501" y="3095"/>
                  </a:lnTo>
                  <a:lnTo>
                    <a:pt x="7501" y="3081"/>
                  </a:lnTo>
                  <a:lnTo>
                    <a:pt x="7500" y="3065"/>
                  </a:lnTo>
                  <a:lnTo>
                    <a:pt x="7499" y="3052"/>
                  </a:lnTo>
                  <a:lnTo>
                    <a:pt x="7498" y="3031"/>
                  </a:lnTo>
                  <a:lnTo>
                    <a:pt x="7499" y="3012"/>
                  </a:lnTo>
                  <a:lnTo>
                    <a:pt x="7500" y="3003"/>
                  </a:lnTo>
                  <a:lnTo>
                    <a:pt x="7502" y="2994"/>
                  </a:lnTo>
                  <a:lnTo>
                    <a:pt x="7505" y="2985"/>
                  </a:lnTo>
                  <a:lnTo>
                    <a:pt x="7508" y="2976"/>
                  </a:lnTo>
                  <a:lnTo>
                    <a:pt x="7512" y="2967"/>
                  </a:lnTo>
                  <a:lnTo>
                    <a:pt x="7516" y="2958"/>
                  </a:lnTo>
                  <a:lnTo>
                    <a:pt x="7522" y="2950"/>
                  </a:lnTo>
                  <a:lnTo>
                    <a:pt x="7527" y="2941"/>
                  </a:lnTo>
                  <a:lnTo>
                    <a:pt x="7542" y="2923"/>
                  </a:lnTo>
                  <a:lnTo>
                    <a:pt x="7559" y="2903"/>
                  </a:lnTo>
                  <a:lnTo>
                    <a:pt x="7568" y="2894"/>
                  </a:lnTo>
                  <a:lnTo>
                    <a:pt x="7576" y="2884"/>
                  </a:lnTo>
                  <a:lnTo>
                    <a:pt x="7581" y="2874"/>
                  </a:lnTo>
                  <a:lnTo>
                    <a:pt x="7586" y="2866"/>
                  </a:lnTo>
                  <a:lnTo>
                    <a:pt x="7588" y="2856"/>
                  </a:lnTo>
                  <a:lnTo>
                    <a:pt x="7591" y="2848"/>
                  </a:lnTo>
                  <a:lnTo>
                    <a:pt x="7592" y="2838"/>
                  </a:lnTo>
                  <a:lnTo>
                    <a:pt x="7593" y="2829"/>
                  </a:lnTo>
                  <a:lnTo>
                    <a:pt x="7590" y="2791"/>
                  </a:lnTo>
                  <a:lnTo>
                    <a:pt x="7586" y="2749"/>
                  </a:lnTo>
                  <a:lnTo>
                    <a:pt x="7587" y="2738"/>
                  </a:lnTo>
                  <a:lnTo>
                    <a:pt x="7588" y="2728"/>
                  </a:lnTo>
                  <a:lnTo>
                    <a:pt x="7591" y="2721"/>
                  </a:lnTo>
                  <a:lnTo>
                    <a:pt x="7593" y="2714"/>
                  </a:lnTo>
                  <a:lnTo>
                    <a:pt x="7596" y="2708"/>
                  </a:lnTo>
                  <a:lnTo>
                    <a:pt x="7600" y="2703"/>
                  </a:lnTo>
                  <a:lnTo>
                    <a:pt x="7605" y="2699"/>
                  </a:lnTo>
                  <a:lnTo>
                    <a:pt x="7610" y="2696"/>
                  </a:lnTo>
                  <a:lnTo>
                    <a:pt x="7615" y="2694"/>
                  </a:lnTo>
                  <a:lnTo>
                    <a:pt x="7621" y="2692"/>
                  </a:lnTo>
                  <a:lnTo>
                    <a:pt x="7627" y="2691"/>
                  </a:lnTo>
                  <a:lnTo>
                    <a:pt x="7634" y="2690"/>
                  </a:lnTo>
                  <a:lnTo>
                    <a:pt x="7646" y="2688"/>
                  </a:lnTo>
                  <a:lnTo>
                    <a:pt x="7659" y="2688"/>
                  </a:lnTo>
                  <a:lnTo>
                    <a:pt x="7673" y="2690"/>
                  </a:lnTo>
                  <a:lnTo>
                    <a:pt x="7685" y="2693"/>
                  </a:lnTo>
                  <a:lnTo>
                    <a:pt x="7696" y="2697"/>
                  </a:lnTo>
                  <a:lnTo>
                    <a:pt x="7706" y="2703"/>
                  </a:lnTo>
                  <a:lnTo>
                    <a:pt x="7714" y="2712"/>
                  </a:lnTo>
                  <a:lnTo>
                    <a:pt x="7722" y="2721"/>
                  </a:lnTo>
                  <a:lnTo>
                    <a:pt x="7727" y="2731"/>
                  </a:lnTo>
                  <a:lnTo>
                    <a:pt x="7732" y="2742"/>
                  </a:lnTo>
                  <a:lnTo>
                    <a:pt x="7736" y="2754"/>
                  </a:lnTo>
                  <a:lnTo>
                    <a:pt x="7739" y="2766"/>
                  </a:lnTo>
                  <a:lnTo>
                    <a:pt x="7741" y="2778"/>
                  </a:lnTo>
                  <a:lnTo>
                    <a:pt x="7742" y="2791"/>
                  </a:lnTo>
                  <a:lnTo>
                    <a:pt x="7742" y="2802"/>
                  </a:lnTo>
                  <a:lnTo>
                    <a:pt x="7742" y="2814"/>
                  </a:lnTo>
                  <a:lnTo>
                    <a:pt x="7740" y="2826"/>
                  </a:lnTo>
                  <a:lnTo>
                    <a:pt x="7739" y="2837"/>
                  </a:lnTo>
                  <a:lnTo>
                    <a:pt x="7736" y="2850"/>
                  </a:lnTo>
                  <a:lnTo>
                    <a:pt x="7735" y="2861"/>
                  </a:lnTo>
                  <a:lnTo>
                    <a:pt x="7734" y="2872"/>
                  </a:lnTo>
                  <a:lnTo>
                    <a:pt x="7736" y="2883"/>
                  </a:lnTo>
                  <a:lnTo>
                    <a:pt x="7737" y="2887"/>
                  </a:lnTo>
                  <a:lnTo>
                    <a:pt x="7740" y="2893"/>
                  </a:lnTo>
                  <a:lnTo>
                    <a:pt x="7743" y="2897"/>
                  </a:lnTo>
                  <a:lnTo>
                    <a:pt x="7746" y="2901"/>
                  </a:lnTo>
                  <a:lnTo>
                    <a:pt x="7752" y="2906"/>
                  </a:lnTo>
                  <a:lnTo>
                    <a:pt x="7758" y="2910"/>
                  </a:lnTo>
                  <a:lnTo>
                    <a:pt x="7765" y="2913"/>
                  </a:lnTo>
                  <a:lnTo>
                    <a:pt x="7773" y="2917"/>
                  </a:lnTo>
                  <a:lnTo>
                    <a:pt x="7782" y="2921"/>
                  </a:lnTo>
                  <a:lnTo>
                    <a:pt x="7791" y="2925"/>
                  </a:lnTo>
                  <a:lnTo>
                    <a:pt x="7798" y="2929"/>
                  </a:lnTo>
                  <a:lnTo>
                    <a:pt x="7805" y="2933"/>
                  </a:lnTo>
                  <a:lnTo>
                    <a:pt x="7811" y="2939"/>
                  </a:lnTo>
                  <a:lnTo>
                    <a:pt x="7816" y="2944"/>
                  </a:lnTo>
                  <a:lnTo>
                    <a:pt x="7821" y="2950"/>
                  </a:lnTo>
                  <a:lnTo>
                    <a:pt x="7825" y="2955"/>
                  </a:lnTo>
                  <a:lnTo>
                    <a:pt x="7834" y="2967"/>
                  </a:lnTo>
                  <a:lnTo>
                    <a:pt x="7840" y="2981"/>
                  </a:lnTo>
                  <a:lnTo>
                    <a:pt x="7845" y="2997"/>
                  </a:lnTo>
                  <a:lnTo>
                    <a:pt x="7852" y="3014"/>
                  </a:lnTo>
                  <a:lnTo>
                    <a:pt x="7857" y="3027"/>
                  </a:lnTo>
                  <a:lnTo>
                    <a:pt x="7861" y="3040"/>
                  </a:lnTo>
                  <a:lnTo>
                    <a:pt x="7868" y="3051"/>
                  </a:lnTo>
                  <a:lnTo>
                    <a:pt x="7874" y="3059"/>
                  </a:lnTo>
                  <a:lnTo>
                    <a:pt x="7878" y="3064"/>
                  </a:lnTo>
                  <a:lnTo>
                    <a:pt x="7882" y="3068"/>
                  </a:lnTo>
                  <a:lnTo>
                    <a:pt x="7887" y="3070"/>
                  </a:lnTo>
                  <a:lnTo>
                    <a:pt x="7893" y="3073"/>
                  </a:lnTo>
                  <a:lnTo>
                    <a:pt x="7898" y="3075"/>
                  </a:lnTo>
                  <a:lnTo>
                    <a:pt x="7904" y="3076"/>
                  </a:lnTo>
                  <a:lnTo>
                    <a:pt x="7912" y="3078"/>
                  </a:lnTo>
                  <a:lnTo>
                    <a:pt x="7920" y="3078"/>
                  </a:lnTo>
                  <a:lnTo>
                    <a:pt x="7927" y="3079"/>
                  </a:lnTo>
                  <a:lnTo>
                    <a:pt x="7934" y="3080"/>
                  </a:lnTo>
                  <a:lnTo>
                    <a:pt x="7939" y="3082"/>
                  </a:lnTo>
                  <a:lnTo>
                    <a:pt x="7944" y="3085"/>
                  </a:lnTo>
                  <a:lnTo>
                    <a:pt x="7953" y="3091"/>
                  </a:lnTo>
                  <a:lnTo>
                    <a:pt x="7960" y="3100"/>
                  </a:lnTo>
                  <a:lnTo>
                    <a:pt x="7965" y="3104"/>
                  </a:lnTo>
                  <a:lnTo>
                    <a:pt x="7969" y="3109"/>
                  </a:lnTo>
                  <a:lnTo>
                    <a:pt x="7974" y="3113"/>
                  </a:lnTo>
                  <a:lnTo>
                    <a:pt x="7980" y="3116"/>
                  </a:lnTo>
                  <a:lnTo>
                    <a:pt x="7986" y="3118"/>
                  </a:lnTo>
                  <a:lnTo>
                    <a:pt x="7994" y="3121"/>
                  </a:lnTo>
                  <a:lnTo>
                    <a:pt x="8003" y="3122"/>
                  </a:lnTo>
                  <a:lnTo>
                    <a:pt x="8014" y="3122"/>
                  </a:lnTo>
                  <a:lnTo>
                    <a:pt x="8024" y="3122"/>
                  </a:lnTo>
                  <a:lnTo>
                    <a:pt x="8035" y="3122"/>
                  </a:lnTo>
                  <a:lnTo>
                    <a:pt x="8044" y="3123"/>
                  </a:lnTo>
                  <a:lnTo>
                    <a:pt x="8055" y="3125"/>
                  </a:lnTo>
                  <a:lnTo>
                    <a:pt x="8064" y="3129"/>
                  </a:lnTo>
                  <a:lnTo>
                    <a:pt x="8072" y="3136"/>
                  </a:lnTo>
                  <a:lnTo>
                    <a:pt x="8076" y="3139"/>
                  </a:lnTo>
                  <a:lnTo>
                    <a:pt x="8080" y="3143"/>
                  </a:lnTo>
                  <a:lnTo>
                    <a:pt x="8083" y="3148"/>
                  </a:lnTo>
                  <a:lnTo>
                    <a:pt x="8086" y="3155"/>
                  </a:lnTo>
                  <a:lnTo>
                    <a:pt x="8089" y="3162"/>
                  </a:lnTo>
                  <a:lnTo>
                    <a:pt x="8093" y="3169"/>
                  </a:lnTo>
                  <a:lnTo>
                    <a:pt x="8097" y="3174"/>
                  </a:lnTo>
                  <a:lnTo>
                    <a:pt x="8101" y="3180"/>
                  </a:lnTo>
                  <a:lnTo>
                    <a:pt x="8104" y="3183"/>
                  </a:lnTo>
                  <a:lnTo>
                    <a:pt x="8109" y="3185"/>
                  </a:lnTo>
                  <a:lnTo>
                    <a:pt x="8113" y="3187"/>
                  </a:lnTo>
                  <a:lnTo>
                    <a:pt x="8117" y="3188"/>
                  </a:lnTo>
                  <a:lnTo>
                    <a:pt x="8127" y="3188"/>
                  </a:lnTo>
                  <a:lnTo>
                    <a:pt x="8136" y="3186"/>
                  </a:lnTo>
                  <a:lnTo>
                    <a:pt x="8144" y="3184"/>
                  </a:lnTo>
                  <a:lnTo>
                    <a:pt x="8154" y="3180"/>
                  </a:lnTo>
                  <a:lnTo>
                    <a:pt x="8164" y="3176"/>
                  </a:lnTo>
                  <a:lnTo>
                    <a:pt x="8172" y="3174"/>
                  </a:lnTo>
                  <a:lnTo>
                    <a:pt x="8176" y="3175"/>
                  </a:lnTo>
                  <a:lnTo>
                    <a:pt x="8180" y="3176"/>
                  </a:lnTo>
                  <a:lnTo>
                    <a:pt x="8183" y="3180"/>
                  </a:lnTo>
                  <a:lnTo>
                    <a:pt x="8186" y="3184"/>
                  </a:lnTo>
                  <a:lnTo>
                    <a:pt x="8190" y="3193"/>
                  </a:lnTo>
                  <a:lnTo>
                    <a:pt x="8195" y="3198"/>
                  </a:lnTo>
                  <a:lnTo>
                    <a:pt x="8200" y="3202"/>
                  </a:lnTo>
                  <a:lnTo>
                    <a:pt x="8205" y="3204"/>
                  </a:lnTo>
                  <a:lnTo>
                    <a:pt x="8211" y="3205"/>
                  </a:lnTo>
                  <a:lnTo>
                    <a:pt x="8217" y="3205"/>
                  </a:lnTo>
                  <a:lnTo>
                    <a:pt x="8223" y="3205"/>
                  </a:lnTo>
                  <a:lnTo>
                    <a:pt x="8230" y="3204"/>
                  </a:lnTo>
                  <a:lnTo>
                    <a:pt x="8237" y="3203"/>
                  </a:lnTo>
                  <a:lnTo>
                    <a:pt x="8244" y="3203"/>
                  </a:lnTo>
                  <a:lnTo>
                    <a:pt x="8253" y="3203"/>
                  </a:lnTo>
                  <a:lnTo>
                    <a:pt x="8260" y="3205"/>
                  </a:lnTo>
                  <a:lnTo>
                    <a:pt x="8270" y="3209"/>
                  </a:lnTo>
                  <a:lnTo>
                    <a:pt x="8279" y="3215"/>
                  </a:lnTo>
                  <a:lnTo>
                    <a:pt x="8288" y="3224"/>
                  </a:lnTo>
                  <a:lnTo>
                    <a:pt x="8299" y="3236"/>
                  </a:lnTo>
                  <a:lnTo>
                    <a:pt x="8307" y="3245"/>
                  </a:lnTo>
                  <a:lnTo>
                    <a:pt x="8315" y="3254"/>
                  </a:lnTo>
                  <a:lnTo>
                    <a:pt x="8323" y="3261"/>
                  </a:lnTo>
                  <a:lnTo>
                    <a:pt x="8331" y="3268"/>
                  </a:lnTo>
                  <a:lnTo>
                    <a:pt x="8340" y="3273"/>
                  </a:lnTo>
                  <a:lnTo>
                    <a:pt x="8347" y="3279"/>
                  </a:lnTo>
                  <a:lnTo>
                    <a:pt x="8356" y="3282"/>
                  </a:lnTo>
                  <a:lnTo>
                    <a:pt x="8364" y="3285"/>
                  </a:lnTo>
                  <a:lnTo>
                    <a:pt x="8380" y="3289"/>
                  </a:lnTo>
                  <a:lnTo>
                    <a:pt x="8396" y="3291"/>
                  </a:lnTo>
                  <a:lnTo>
                    <a:pt x="8412" y="3294"/>
                  </a:lnTo>
                  <a:lnTo>
                    <a:pt x="8427" y="3294"/>
                  </a:lnTo>
                  <a:lnTo>
                    <a:pt x="8471" y="3298"/>
                  </a:lnTo>
                  <a:lnTo>
                    <a:pt x="8515" y="3301"/>
                  </a:lnTo>
                  <a:lnTo>
                    <a:pt x="8525" y="3300"/>
                  </a:lnTo>
                  <a:lnTo>
                    <a:pt x="8534" y="3298"/>
                  </a:lnTo>
                  <a:lnTo>
                    <a:pt x="8544" y="3295"/>
                  </a:lnTo>
                  <a:lnTo>
                    <a:pt x="8552" y="3289"/>
                  </a:lnTo>
                  <a:lnTo>
                    <a:pt x="8560" y="3283"/>
                  </a:lnTo>
                  <a:lnTo>
                    <a:pt x="8567" y="3274"/>
                  </a:lnTo>
                  <a:lnTo>
                    <a:pt x="8572" y="3263"/>
                  </a:lnTo>
                  <a:lnTo>
                    <a:pt x="8577" y="3249"/>
                  </a:lnTo>
                  <a:lnTo>
                    <a:pt x="8580" y="3242"/>
                  </a:lnTo>
                  <a:lnTo>
                    <a:pt x="8583" y="3234"/>
                  </a:lnTo>
                  <a:lnTo>
                    <a:pt x="8586" y="3229"/>
                  </a:lnTo>
                  <a:lnTo>
                    <a:pt x="8589" y="3223"/>
                  </a:lnTo>
                  <a:lnTo>
                    <a:pt x="8598" y="3214"/>
                  </a:lnTo>
                  <a:lnTo>
                    <a:pt x="8605" y="3208"/>
                  </a:lnTo>
                  <a:lnTo>
                    <a:pt x="8613" y="3203"/>
                  </a:lnTo>
                  <a:lnTo>
                    <a:pt x="8620" y="3202"/>
                  </a:lnTo>
                  <a:lnTo>
                    <a:pt x="8628" y="3202"/>
                  </a:lnTo>
                  <a:lnTo>
                    <a:pt x="8637" y="3203"/>
                  </a:lnTo>
                  <a:lnTo>
                    <a:pt x="8644" y="3206"/>
                  </a:lnTo>
                  <a:lnTo>
                    <a:pt x="8652" y="3210"/>
                  </a:lnTo>
                  <a:lnTo>
                    <a:pt x="8667" y="3218"/>
                  </a:lnTo>
                  <a:lnTo>
                    <a:pt x="8682" y="3227"/>
                  </a:lnTo>
                  <a:lnTo>
                    <a:pt x="8690" y="3230"/>
                  </a:lnTo>
                  <a:lnTo>
                    <a:pt x="8698" y="3232"/>
                  </a:lnTo>
                  <a:lnTo>
                    <a:pt x="8705" y="3233"/>
                  </a:lnTo>
                  <a:lnTo>
                    <a:pt x="8713" y="3232"/>
                  </a:lnTo>
                  <a:lnTo>
                    <a:pt x="8719" y="3231"/>
                  </a:lnTo>
                  <a:lnTo>
                    <a:pt x="8724" y="3229"/>
                  </a:lnTo>
                  <a:lnTo>
                    <a:pt x="8728" y="3226"/>
                  </a:lnTo>
                  <a:lnTo>
                    <a:pt x="8732" y="3223"/>
                  </a:lnTo>
                  <a:lnTo>
                    <a:pt x="8738" y="3215"/>
                  </a:lnTo>
                  <a:lnTo>
                    <a:pt x="8743" y="3206"/>
                  </a:lnTo>
                  <a:lnTo>
                    <a:pt x="8748" y="3199"/>
                  </a:lnTo>
                  <a:lnTo>
                    <a:pt x="8755" y="3193"/>
                  </a:lnTo>
                  <a:lnTo>
                    <a:pt x="8759" y="3190"/>
                  </a:lnTo>
                  <a:lnTo>
                    <a:pt x="8764" y="3188"/>
                  </a:lnTo>
                  <a:lnTo>
                    <a:pt x="8770" y="3188"/>
                  </a:lnTo>
                  <a:lnTo>
                    <a:pt x="8776" y="3187"/>
                  </a:lnTo>
                  <a:lnTo>
                    <a:pt x="8784" y="3188"/>
                  </a:lnTo>
                  <a:lnTo>
                    <a:pt x="8791" y="3190"/>
                  </a:lnTo>
                  <a:lnTo>
                    <a:pt x="8799" y="3194"/>
                  </a:lnTo>
                  <a:lnTo>
                    <a:pt x="8806" y="3197"/>
                  </a:lnTo>
                  <a:lnTo>
                    <a:pt x="8806" y="3197"/>
                  </a:lnTo>
                  <a:lnTo>
                    <a:pt x="8815" y="3201"/>
                  </a:lnTo>
                  <a:lnTo>
                    <a:pt x="8823" y="3206"/>
                  </a:lnTo>
                  <a:lnTo>
                    <a:pt x="8830" y="3213"/>
                  </a:lnTo>
                  <a:lnTo>
                    <a:pt x="8837" y="3219"/>
                  </a:lnTo>
                  <a:lnTo>
                    <a:pt x="8845" y="3228"/>
                  </a:lnTo>
                  <a:lnTo>
                    <a:pt x="8854" y="3234"/>
                  </a:lnTo>
                  <a:lnTo>
                    <a:pt x="8857" y="3237"/>
                  </a:lnTo>
                  <a:lnTo>
                    <a:pt x="8861" y="3238"/>
                  </a:lnTo>
                  <a:lnTo>
                    <a:pt x="8866" y="3239"/>
                  </a:lnTo>
                  <a:lnTo>
                    <a:pt x="8870" y="3239"/>
                  </a:lnTo>
                  <a:lnTo>
                    <a:pt x="8880" y="3239"/>
                  </a:lnTo>
                  <a:lnTo>
                    <a:pt x="8890" y="3237"/>
                  </a:lnTo>
                  <a:lnTo>
                    <a:pt x="8902" y="3232"/>
                  </a:lnTo>
                  <a:lnTo>
                    <a:pt x="8915" y="3228"/>
                  </a:lnTo>
                  <a:lnTo>
                    <a:pt x="8925" y="3225"/>
                  </a:lnTo>
                  <a:lnTo>
                    <a:pt x="8934" y="3220"/>
                  </a:lnTo>
                  <a:lnTo>
                    <a:pt x="8934" y="3220"/>
                  </a:lnTo>
                  <a:lnTo>
                    <a:pt x="8948" y="3217"/>
                  </a:lnTo>
                  <a:lnTo>
                    <a:pt x="8962" y="3214"/>
                  </a:lnTo>
                  <a:lnTo>
                    <a:pt x="8976" y="3211"/>
                  </a:lnTo>
                  <a:lnTo>
                    <a:pt x="8991" y="3209"/>
                  </a:lnTo>
                  <a:lnTo>
                    <a:pt x="9007" y="3208"/>
                  </a:lnTo>
                  <a:lnTo>
                    <a:pt x="9020" y="3208"/>
                  </a:lnTo>
                  <a:lnTo>
                    <a:pt x="9031" y="3208"/>
                  </a:lnTo>
                  <a:lnTo>
                    <a:pt x="9039" y="3210"/>
                  </a:lnTo>
                  <a:lnTo>
                    <a:pt x="9046" y="3212"/>
                  </a:lnTo>
                  <a:lnTo>
                    <a:pt x="9050" y="3215"/>
                  </a:lnTo>
                  <a:lnTo>
                    <a:pt x="9055" y="3219"/>
                  </a:lnTo>
                  <a:lnTo>
                    <a:pt x="9059" y="3224"/>
                  </a:lnTo>
                  <a:lnTo>
                    <a:pt x="9064" y="3233"/>
                  </a:lnTo>
                  <a:lnTo>
                    <a:pt x="9073" y="3244"/>
                  </a:lnTo>
                  <a:lnTo>
                    <a:pt x="9078" y="3251"/>
                  </a:lnTo>
                  <a:lnTo>
                    <a:pt x="9085" y="3256"/>
                  </a:lnTo>
                  <a:lnTo>
                    <a:pt x="9093" y="3261"/>
                  </a:lnTo>
                  <a:lnTo>
                    <a:pt x="9103" y="3267"/>
                  </a:lnTo>
                  <a:lnTo>
                    <a:pt x="9116" y="3272"/>
                  </a:lnTo>
                  <a:lnTo>
                    <a:pt x="9127" y="3279"/>
                  </a:lnTo>
                  <a:lnTo>
                    <a:pt x="9131" y="3283"/>
                  </a:lnTo>
                  <a:lnTo>
                    <a:pt x="9134" y="3287"/>
                  </a:lnTo>
                  <a:lnTo>
                    <a:pt x="9138" y="3292"/>
                  </a:lnTo>
                  <a:lnTo>
                    <a:pt x="9139" y="3299"/>
                  </a:lnTo>
                  <a:lnTo>
                    <a:pt x="9139" y="3303"/>
                  </a:lnTo>
                  <a:lnTo>
                    <a:pt x="9141" y="3309"/>
                  </a:lnTo>
                  <a:lnTo>
                    <a:pt x="9142" y="3313"/>
                  </a:lnTo>
                  <a:lnTo>
                    <a:pt x="9144" y="3316"/>
                  </a:lnTo>
                  <a:lnTo>
                    <a:pt x="9146" y="3319"/>
                  </a:lnTo>
                  <a:lnTo>
                    <a:pt x="9149" y="3323"/>
                  </a:lnTo>
                  <a:lnTo>
                    <a:pt x="9153" y="3325"/>
                  </a:lnTo>
                  <a:lnTo>
                    <a:pt x="9156" y="3327"/>
                  </a:lnTo>
                  <a:lnTo>
                    <a:pt x="9164" y="3330"/>
                  </a:lnTo>
                  <a:lnTo>
                    <a:pt x="9175" y="3333"/>
                  </a:lnTo>
                  <a:lnTo>
                    <a:pt x="9187" y="3335"/>
                  </a:lnTo>
                  <a:lnTo>
                    <a:pt x="9201" y="3338"/>
                  </a:lnTo>
                  <a:lnTo>
                    <a:pt x="9221" y="3341"/>
                  </a:lnTo>
                  <a:lnTo>
                    <a:pt x="9245" y="3345"/>
                  </a:lnTo>
                  <a:lnTo>
                    <a:pt x="9272" y="3353"/>
                  </a:lnTo>
                  <a:lnTo>
                    <a:pt x="9301" y="3362"/>
                  </a:lnTo>
                  <a:lnTo>
                    <a:pt x="9322" y="3370"/>
                  </a:lnTo>
                  <a:lnTo>
                    <a:pt x="9341" y="3374"/>
                  </a:lnTo>
                  <a:lnTo>
                    <a:pt x="9355" y="3376"/>
                  </a:lnTo>
                  <a:lnTo>
                    <a:pt x="9366" y="3376"/>
                  </a:lnTo>
                  <a:lnTo>
                    <a:pt x="9375" y="3374"/>
                  </a:lnTo>
                  <a:lnTo>
                    <a:pt x="9383" y="3371"/>
                  </a:lnTo>
                  <a:lnTo>
                    <a:pt x="9389" y="3366"/>
                  </a:lnTo>
                  <a:lnTo>
                    <a:pt x="9396" y="3360"/>
                  </a:lnTo>
                  <a:lnTo>
                    <a:pt x="9403" y="3355"/>
                  </a:lnTo>
                  <a:lnTo>
                    <a:pt x="9411" y="3349"/>
                  </a:lnTo>
                  <a:lnTo>
                    <a:pt x="9418" y="3345"/>
                  </a:lnTo>
                  <a:lnTo>
                    <a:pt x="9426" y="3342"/>
                  </a:lnTo>
                  <a:lnTo>
                    <a:pt x="9432" y="3339"/>
                  </a:lnTo>
                  <a:lnTo>
                    <a:pt x="9440" y="3337"/>
                  </a:lnTo>
                  <a:lnTo>
                    <a:pt x="9447" y="3337"/>
                  </a:lnTo>
                  <a:lnTo>
                    <a:pt x="9455" y="3337"/>
                  </a:lnTo>
                  <a:lnTo>
                    <a:pt x="9462" y="3337"/>
                  </a:lnTo>
                  <a:lnTo>
                    <a:pt x="9469" y="3339"/>
                  </a:lnTo>
                  <a:lnTo>
                    <a:pt x="9476" y="3342"/>
                  </a:lnTo>
                  <a:lnTo>
                    <a:pt x="9482" y="3346"/>
                  </a:lnTo>
                  <a:lnTo>
                    <a:pt x="9488" y="3352"/>
                  </a:lnTo>
                  <a:lnTo>
                    <a:pt x="9493" y="3358"/>
                  </a:lnTo>
                  <a:lnTo>
                    <a:pt x="9499" y="3366"/>
                  </a:lnTo>
                  <a:lnTo>
                    <a:pt x="9503" y="3374"/>
                  </a:lnTo>
                  <a:lnTo>
                    <a:pt x="9509" y="3386"/>
                  </a:lnTo>
                  <a:lnTo>
                    <a:pt x="9516" y="3399"/>
                  </a:lnTo>
                  <a:lnTo>
                    <a:pt x="9525" y="3413"/>
                  </a:lnTo>
                  <a:lnTo>
                    <a:pt x="9535" y="3427"/>
                  </a:lnTo>
                  <a:lnTo>
                    <a:pt x="9540" y="3432"/>
                  </a:lnTo>
                  <a:lnTo>
                    <a:pt x="9545" y="3436"/>
                  </a:lnTo>
                  <a:lnTo>
                    <a:pt x="9549" y="3440"/>
                  </a:lnTo>
                  <a:lnTo>
                    <a:pt x="9554" y="3442"/>
                  </a:lnTo>
                  <a:lnTo>
                    <a:pt x="9557" y="3443"/>
                  </a:lnTo>
                  <a:lnTo>
                    <a:pt x="9561" y="3444"/>
                  </a:lnTo>
                  <a:lnTo>
                    <a:pt x="9565" y="3444"/>
                  </a:lnTo>
                  <a:lnTo>
                    <a:pt x="9569" y="3443"/>
                  </a:lnTo>
                  <a:lnTo>
                    <a:pt x="9576" y="3441"/>
                  </a:lnTo>
                  <a:lnTo>
                    <a:pt x="9583" y="3438"/>
                  </a:lnTo>
                  <a:lnTo>
                    <a:pt x="9589" y="3433"/>
                  </a:lnTo>
                  <a:lnTo>
                    <a:pt x="9597" y="3429"/>
                  </a:lnTo>
                  <a:lnTo>
                    <a:pt x="9603" y="3427"/>
                  </a:lnTo>
                  <a:lnTo>
                    <a:pt x="9609" y="3425"/>
                  </a:lnTo>
                  <a:lnTo>
                    <a:pt x="9614" y="3425"/>
                  </a:lnTo>
                  <a:lnTo>
                    <a:pt x="9617" y="3425"/>
                  </a:lnTo>
                  <a:lnTo>
                    <a:pt x="9620" y="3427"/>
                  </a:lnTo>
                  <a:lnTo>
                    <a:pt x="9623" y="3429"/>
                  </a:lnTo>
                  <a:lnTo>
                    <a:pt x="9628" y="3431"/>
                  </a:lnTo>
                  <a:lnTo>
                    <a:pt x="9631" y="3435"/>
                  </a:lnTo>
                  <a:lnTo>
                    <a:pt x="9634" y="3441"/>
                  </a:lnTo>
                  <a:lnTo>
                    <a:pt x="9637" y="3446"/>
                  </a:lnTo>
                  <a:lnTo>
                    <a:pt x="9645" y="3462"/>
                  </a:lnTo>
                  <a:lnTo>
                    <a:pt x="9651" y="3484"/>
                  </a:lnTo>
                  <a:lnTo>
                    <a:pt x="9655" y="3498"/>
                  </a:lnTo>
                  <a:lnTo>
                    <a:pt x="9656" y="3507"/>
                  </a:lnTo>
                  <a:lnTo>
                    <a:pt x="9656" y="3511"/>
                  </a:lnTo>
                  <a:lnTo>
                    <a:pt x="9655" y="3514"/>
                  </a:lnTo>
                  <a:lnTo>
                    <a:pt x="9654" y="3516"/>
                  </a:lnTo>
                  <a:lnTo>
                    <a:pt x="9651" y="3517"/>
                  </a:lnTo>
                  <a:lnTo>
                    <a:pt x="9640" y="3522"/>
                  </a:lnTo>
                  <a:lnTo>
                    <a:pt x="9622" y="3527"/>
                  </a:lnTo>
                  <a:lnTo>
                    <a:pt x="9622" y="3527"/>
                  </a:lnTo>
                  <a:lnTo>
                    <a:pt x="9617" y="3530"/>
                  </a:lnTo>
                  <a:lnTo>
                    <a:pt x="9613" y="3534"/>
                  </a:lnTo>
                  <a:lnTo>
                    <a:pt x="9609" y="3539"/>
                  </a:lnTo>
                  <a:lnTo>
                    <a:pt x="9607" y="3545"/>
                  </a:lnTo>
                  <a:lnTo>
                    <a:pt x="9606" y="3552"/>
                  </a:lnTo>
                  <a:lnTo>
                    <a:pt x="9606" y="3558"/>
                  </a:lnTo>
                  <a:lnTo>
                    <a:pt x="9607" y="3567"/>
                  </a:lnTo>
                  <a:lnTo>
                    <a:pt x="9611" y="3575"/>
                  </a:lnTo>
                  <a:lnTo>
                    <a:pt x="9616" y="3590"/>
                  </a:lnTo>
                  <a:lnTo>
                    <a:pt x="9626" y="3610"/>
                  </a:lnTo>
                  <a:lnTo>
                    <a:pt x="9638" y="3631"/>
                  </a:lnTo>
                  <a:lnTo>
                    <a:pt x="9656" y="3656"/>
                  </a:lnTo>
                  <a:lnTo>
                    <a:pt x="9662" y="3667"/>
                  </a:lnTo>
                  <a:lnTo>
                    <a:pt x="9669" y="3677"/>
                  </a:lnTo>
                  <a:lnTo>
                    <a:pt x="9673" y="3689"/>
                  </a:lnTo>
                  <a:lnTo>
                    <a:pt x="9676" y="3700"/>
                  </a:lnTo>
                  <a:lnTo>
                    <a:pt x="9679" y="3712"/>
                  </a:lnTo>
                  <a:lnTo>
                    <a:pt x="9681" y="3723"/>
                  </a:lnTo>
                  <a:lnTo>
                    <a:pt x="9683" y="3736"/>
                  </a:lnTo>
                  <a:lnTo>
                    <a:pt x="9683" y="3748"/>
                  </a:lnTo>
                  <a:lnTo>
                    <a:pt x="9681" y="3772"/>
                  </a:lnTo>
                  <a:lnTo>
                    <a:pt x="9678" y="3797"/>
                  </a:lnTo>
                  <a:lnTo>
                    <a:pt x="9675" y="3819"/>
                  </a:lnTo>
                  <a:lnTo>
                    <a:pt x="9671" y="3842"/>
                  </a:lnTo>
                  <a:lnTo>
                    <a:pt x="9666" y="3873"/>
                  </a:lnTo>
                  <a:lnTo>
                    <a:pt x="9664" y="3906"/>
                  </a:lnTo>
                  <a:lnTo>
                    <a:pt x="9662" y="3922"/>
                  </a:lnTo>
                  <a:lnTo>
                    <a:pt x="9660" y="3938"/>
                  </a:lnTo>
                  <a:lnTo>
                    <a:pt x="9656" y="3955"/>
                  </a:lnTo>
                  <a:lnTo>
                    <a:pt x="9650" y="3969"/>
                  </a:lnTo>
                  <a:lnTo>
                    <a:pt x="9646" y="3977"/>
                  </a:lnTo>
                  <a:lnTo>
                    <a:pt x="9642" y="3986"/>
                  </a:lnTo>
                  <a:lnTo>
                    <a:pt x="9640" y="3995"/>
                  </a:lnTo>
                  <a:lnTo>
                    <a:pt x="9637" y="4004"/>
                  </a:lnTo>
                  <a:lnTo>
                    <a:pt x="9637" y="4013"/>
                  </a:lnTo>
                  <a:lnTo>
                    <a:pt x="9640" y="4022"/>
                  </a:lnTo>
                  <a:lnTo>
                    <a:pt x="9642" y="4028"/>
                  </a:lnTo>
                  <a:lnTo>
                    <a:pt x="9644" y="4032"/>
                  </a:lnTo>
                  <a:lnTo>
                    <a:pt x="9648" y="4037"/>
                  </a:lnTo>
                  <a:lnTo>
                    <a:pt x="9651" y="4043"/>
                  </a:lnTo>
                  <a:lnTo>
                    <a:pt x="9662" y="4055"/>
                  </a:lnTo>
                  <a:lnTo>
                    <a:pt x="9672" y="4066"/>
                  </a:lnTo>
                  <a:lnTo>
                    <a:pt x="9684" y="4079"/>
                  </a:lnTo>
                  <a:lnTo>
                    <a:pt x="9693" y="4091"/>
                  </a:lnTo>
                  <a:lnTo>
                    <a:pt x="9703" y="4104"/>
                  </a:lnTo>
                  <a:lnTo>
                    <a:pt x="9710" y="4118"/>
                  </a:lnTo>
                  <a:lnTo>
                    <a:pt x="9714" y="4124"/>
                  </a:lnTo>
                  <a:lnTo>
                    <a:pt x="9717" y="4132"/>
                  </a:lnTo>
                  <a:lnTo>
                    <a:pt x="9718" y="4139"/>
                  </a:lnTo>
                  <a:lnTo>
                    <a:pt x="9720" y="4148"/>
                  </a:lnTo>
                  <a:lnTo>
                    <a:pt x="9720" y="4156"/>
                  </a:lnTo>
                  <a:lnTo>
                    <a:pt x="9720" y="4164"/>
                  </a:lnTo>
                  <a:lnTo>
                    <a:pt x="9719" y="4173"/>
                  </a:lnTo>
                  <a:lnTo>
                    <a:pt x="9717" y="4182"/>
                  </a:lnTo>
                  <a:lnTo>
                    <a:pt x="9713" y="4202"/>
                  </a:lnTo>
                  <a:lnTo>
                    <a:pt x="9710" y="4221"/>
                  </a:lnTo>
                  <a:lnTo>
                    <a:pt x="9710" y="4240"/>
                  </a:lnTo>
                  <a:lnTo>
                    <a:pt x="9713" y="4259"/>
                  </a:lnTo>
                  <a:lnTo>
                    <a:pt x="9716" y="4277"/>
                  </a:lnTo>
                  <a:lnTo>
                    <a:pt x="9721" y="4294"/>
                  </a:lnTo>
                  <a:lnTo>
                    <a:pt x="9729" y="4312"/>
                  </a:lnTo>
                  <a:lnTo>
                    <a:pt x="9738" y="4330"/>
                  </a:lnTo>
                  <a:lnTo>
                    <a:pt x="9744" y="4337"/>
                  </a:lnTo>
                  <a:lnTo>
                    <a:pt x="9749" y="4345"/>
                  </a:lnTo>
                  <a:lnTo>
                    <a:pt x="9749" y="4345"/>
                  </a:lnTo>
                  <a:lnTo>
                    <a:pt x="9753" y="4352"/>
                  </a:lnTo>
                  <a:lnTo>
                    <a:pt x="9759" y="4360"/>
                  </a:lnTo>
                  <a:lnTo>
                    <a:pt x="9763" y="4368"/>
                  </a:lnTo>
                  <a:lnTo>
                    <a:pt x="9765" y="4376"/>
                  </a:lnTo>
                  <a:lnTo>
                    <a:pt x="9767" y="4386"/>
                  </a:lnTo>
                  <a:lnTo>
                    <a:pt x="9769" y="4395"/>
                  </a:lnTo>
                  <a:lnTo>
                    <a:pt x="9769" y="4407"/>
                  </a:lnTo>
                  <a:lnTo>
                    <a:pt x="9767" y="4420"/>
                  </a:lnTo>
                  <a:lnTo>
                    <a:pt x="9765" y="4435"/>
                  </a:lnTo>
                  <a:lnTo>
                    <a:pt x="9764" y="4446"/>
                  </a:lnTo>
                  <a:lnTo>
                    <a:pt x="9764" y="4455"/>
                  </a:lnTo>
                  <a:lnTo>
                    <a:pt x="9765" y="4464"/>
                  </a:lnTo>
                  <a:lnTo>
                    <a:pt x="9769" y="4473"/>
                  </a:lnTo>
                  <a:lnTo>
                    <a:pt x="9773" y="4480"/>
                  </a:lnTo>
                  <a:lnTo>
                    <a:pt x="9778" y="4490"/>
                  </a:lnTo>
                  <a:lnTo>
                    <a:pt x="9786" y="4501"/>
                  </a:lnTo>
                  <a:lnTo>
                    <a:pt x="9794" y="4512"/>
                  </a:lnTo>
                  <a:lnTo>
                    <a:pt x="9802" y="4523"/>
                  </a:lnTo>
                  <a:lnTo>
                    <a:pt x="9806" y="4534"/>
                  </a:lnTo>
                  <a:lnTo>
                    <a:pt x="9809" y="4544"/>
                  </a:lnTo>
                  <a:lnTo>
                    <a:pt x="9809" y="4548"/>
                  </a:lnTo>
                  <a:lnTo>
                    <a:pt x="9808" y="4552"/>
                  </a:lnTo>
                  <a:lnTo>
                    <a:pt x="9807" y="4558"/>
                  </a:lnTo>
                  <a:lnTo>
                    <a:pt x="9804" y="4562"/>
                  </a:lnTo>
                  <a:lnTo>
                    <a:pt x="9801" y="4567"/>
                  </a:lnTo>
                  <a:lnTo>
                    <a:pt x="9795" y="4571"/>
                  </a:lnTo>
                  <a:lnTo>
                    <a:pt x="9790" y="4577"/>
                  </a:lnTo>
                  <a:lnTo>
                    <a:pt x="9783" y="4582"/>
                  </a:lnTo>
                  <a:lnTo>
                    <a:pt x="9774" y="4588"/>
                  </a:lnTo>
                  <a:lnTo>
                    <a:pt x="9766" y="4593"/>
                  </a:lnTo>
                  <a:lnTo>
                    <a:pt x="9759" y="4599"/>
                  </a:lnTo>
                  <a:lnTo>
                    <a:pt x="9752" y="4606"/>
                  </a:lnTo>
                  <a:lnTo>
                    <a:pt x="9746" y="4613"/>
                  </a:lnTo>
                  <a:lnTo>
                    <a:pt x="9742" y="4622"/>
                  </a:lnTo>
                  <a:lnTo>
                    <a:pt x="9738" y="4632"/>
                  </a:lnTo>
                  <a:lnTo>
                    <a:pt x="9737" y="4642"/>
                  </a:lnTo>
                  <a:lnTo>
                    <a:pt x="9737" y="4642"/>
                  </a:lnTo>
                  <a:lnTo>
                    <a:pt x="9737" y="4650"/>
                  </a:lnTo>
                  <a:lnTo>
                    <a:pt x="9736" y="4657"/>
                  </a:lnTo>
                  <a:lnTo>
                    <a:pt x="9734" y="4664"/>
                  </a:lnTo>
                  <a:lnTo>
                    <a:pt x="9731" y="4669"/>
                  </a:lnTo>
                  <a:lnTo>
                    <a:pt x="9728" y="4675"/>
                  </a:lnTo>
                  <a:lnTo>
                    <a:pt x="9723" y="4678"/>
                  </a:lnTo>
                  <a:lnTo>
                    <a:pt x="9719" y="4681"/>
                  </a:lnTo>
                  <a:lnTo>
                    <a:pt x="9714" y="4684"/>
                  </a:lnTo>
                  <a:lnTo>
                    <a:pt x="9701" y="4688"/>
                  </a:lnTo>
                  <a:lnTo>
                    <a:pt x="9687" y="4689"/>
                  </a:lnTo>
                  <a:lnTo>
                    <a:pt x="9672" y="4690"/>
                  </a:lnTo>
                  <a:lnTo>
                    <a:pt x="9655" y="4690"/>
                  </a:lnTo>
                  <a:lnTo>
                    <a:pt x="9645" y="4690"/>
                  </a:lnTo>
                  <a:lnTo>
                    <a:pt x="9636" y="4689"/>
                  </a:lnTo>
                  <a:lnTo>
                    <a:pt x="9629" y="4688"/>
                  </a:lnTo>
                  <a:lnTo>
                    <a:pt x="9622" y="4685"/>
                  </a:lnTo>
                  <a:lnTo>
                    <a:pt x="9616" y="4683"/>
                  </a:lnTo>
                  <a:lnTo>
                    <a:pt x="9604" y="4677"/>
                  </a:lnTo>
                  <a:lnTo>
                    <a:pt x="9593" y="4669"/>
                  </a:lnTo>
                  <a:lnTo>
                    <a:pt x="9587" y="4665"/>
                  </a:lnTo>
                  <a:lnTo>
                    <a:pt x="9580" y="4661"/>
                  </a:lnTo>
                  <a:lnTo>
                    <a:pt x="9573" y="4657"/>
                  </a:lnTo>
                  <a:lnTo>
                    <a:pt x="9566" y="4654"/>
                  </a:lnTo>
                  <a:lnTo>
                    <a:pt x="9559" y="4653"/>
                  </a:lnTo>
                  <a:lnTo>
                    <a:pt x="9550" y="4654"/>
                  </a:lnTo>
                  <a:lnTo>
                    <a:pt x="9542" y="4656"/>
                  </a:lnTo>
                  <a:lnTo>
                    <a:pt x="9533" y="4662"/>
                  </a:lnTo>
                  <a:lnTo>
                    <a:pt x="9540" y="4673"/>
                  </a:lnTo>
                  <a:lnTo>
                    <a:pt x="9546" y="4669"/>
                  </a:lnTo>
                  <a:lnTo>
                    <a:pt x="9552" y="4668"/>
                  </a:lnTo>
                  <a:lnTo>
                    <a:pt x="9559" y="4667"/>
                  </a:lnTo>
                  <a:lnTo>
                    <a:pt x="9564" y="4668"/>
                  </a:lnTo>
                  <a:lnTo>
                    <a:pt x="9575" y="4674"/>
                  </a:lnTo>
                  <a:lnTo>
                    <a:pt x="9586" y="4680"/>
                  </a:lnTo>
                  <a:lnTo>
                    <a:pt x="9586" y="4680"/>
                  </a:lnTo>
                  <a:lnTo>
                    <a:pt x="9598" y="4689"/>
                  </a:lnTo>
                  <a:lnTo>
                    <a:pt x="9611" y="4695"/>
                  </a:lnTo>
                  <a:lnTo>
                    <a:pt x="9618" y="4698"/>
                  </a:lnTo>
                  <a:lnTo>
                    <a:pt x="9627" y="4700"/>
                  </a:lnTo>
                  <a:lnTo>
                    <a:pt x="9635" y="4703"/>
                  </a:lnTo>
                  <a:lnTo>
                    <a:pt x="9645" y="4703"/>
                  </a:lnTo>
                  <a:lnTo>
                    <a:pt x="9655" y="4703"/>
                  </a:lnTo>
                  <a:lnTo>
                    <a:pt x="9655" y="4703"/>
                  </a:lnTo>
                  <a:lnTo>
                    <a:pt x="9674" y="4703"/>
                  </a:lnTo>
                  <a:lnTo>
                    <a:pt x="9692" y="4703"/>
                  </a:lnTo>
                  <a:lnTo>
                    <a:pt x="9701" y="4702"/>
                  </a:lnTo>
                  <a:lnTo>
                    <a:pt x="9708" y="4699"/>
                  </a:lnTo>
                  <a:lnTo>
                    <a:pt x="9716" y="4698"/>
                  </a:lnTo>
                  <a:lnTo>
                    <a:pt x="9722" y="4695"/>
                  </a:lnTo>
                  <a:lnTo>
                    <a:pt x="9729" y="4692"/>
                  </a:lnTo>
                  <a:lnTo>
                    <a:pt x="9734" y="4689"/>
                  </a:lnTo>
                  <a:lnTo>
                    <a:pt x="9740" y="4683"/>
                  </a:lnTo>
                  <a:lnTo>
                    <a:pt x="9744" y="4678"/>
                  </a:lnTo>
                  <a:lnTo>
                    <a:pt x="9747" y="4670"/>
                  </a:lnTo>
                  <a:lnTo>
                    <a:pt x="9749" y="4662"/>
                  </a:lnTo>
                  <a:lnTo>
                    <a:pt x="9750" y="4653"/>
                  </a:lnTo>
                  <a:lnTo>
                    <a:pt x="9751" y="4642"/>
                  </a:lnTo>
                  <a:lnTo>
                    <a:pt x="9751" y="4642"/>
                  </a:lnTo>
                  <a:lnTo>
                    <a:pt x="9752" y="4634"/>
                  </a:lnTo>
                  <a:lnTo>
                    <a:pt x="9755" y="4626"/>
                  </a:lnTo>
                  <a:lnTo>
                    <a:pt x="9759" y="4620"/>
                  </a:lnTo>
                  <a:lnTo>
                    <a:pt x="9763" y="4613"/>
                  </a:lnTo>
                  <a:lnTo>
                    <a:pt x="9776" y="4603"/>
                  </a:lnTo>
                  <a:lnTo>
                    <a:pt x="9790" y="4593"/>
                  </a:lnTo>
                  <a:lnTo>
                    <a:pt x="9799" y="4587"/>
                  </a:lnTo>
                  <a:lnTo>
                    <a:pt x="9806" y="4581"/>
                  </a:lnTo>
                  <a:lnTo>
                    <a:pt x="9812" y="4575"/>
                  </a:lnTo>
                  <a:lnTo>
                    <a:pt x="9817" y="4569"/>
                  </a:lnTo>
                  <a:lnTo>
                    <a:pt x="9820" y="4563"/>
                  </a:lnTo>
                  <a:lnTo>
                    <a:pt x="9822" y="4558"/>
                  </a:lnTo>
                  <a:lnTo>
                    <a:pt x="9823" y="4551"/>
                  </a:lnTo>
                  <a:lnTo>
                    <a:pt x="9823" y="4546"/>
                  </a:lnTo>
                  <a:lnTo>
                    <a:pt x="9822" y="4540"/>
                  </a:lnTo>
                  <a:lnTo>
                    <a:pt x="9821" y="4534"/>
                  </a:lnTo>
                  <a:lnTo>
                    <a:pt x="9818" y="4527"/>
                  </a:lnTo>
                  <a:lnTo>
                    <a:pt x="9815" y="4521"/>
                  </a:lnTo>
                  <a:lnTo>
                    <a:pt x="9807" y="4507"/>
                  </a:lnTo>
                  <a:lnTo>
                    <a:pt x="9796" y="4493"/>
                  </a:lnTo>
                  <a:lnTo>
                    <a:pt x="9790" y="4483"/>
                  </a:lnTo>
                  <a:lnTo>
                    <a:pt x="9786" y="4475"/>
                  </a:lnTo>
                  <a:lnTo>
                    <a:pt x="9781" y="4468"/>
                  </a:lnTo>
                  <a:lnTo>
                    <a:pt x="9779" y="4461"/>
                  </a:lnTo>
                  <a:lnTo>
                    <a:pt x="9777" y="4453"/>
                  </a:lnTo>
                  <a:lnTo>
                    <a:pt x="9777" y="4445"/>
                  </a:lnTo>
                  <a:lnTo>
                    <a:pt x="9778" y="4435"/>
                  </a:lnTo>
                  <a:lnTo>
                    <a:pt x="9780" y="4422"/>
                  </a:lnTo>
                  <a:lnTo>
                    <a:pt x="9783" y="4407"/>
                  </a:lnTo>
                  <a:lnTo>
                    <a:pt x="9783" y="4394"/>
                  </a:lnTo>
                  <a:lnTo>
                    <a:pt x="9781" y="4382"/>
                  </a:lnTo>
                  <a:lnTo>
                    <a:pt x="9779" y="4373"/>
                  </a:lnTo>
                  <a:lnTo>
                    <a:pt x="9775" y="4363"/>
                  </a:lnTo>
                  <a:lnTo>
                    <a:pt x="9771" y="4354"/>
                  </a:lnTo>
                  <a:lnTo>
                    <a:pt x="9765" y="4346"/>
                  </a:lnTo>
                  <a:lnTo>
                    <a:pt x="9760" y="4337"/>
                  </a:lnTo>
                  <a:lnTo>
                    <a:pt x="9756" y="4330"/>
                  </a:lnTo>
                  <a:lnTo>
                    <a:pt x="9750" y="4322"/>
                  </a:lnTo>
                  <a:lnTo>
                    <a:pt x="9741" y="4306"/>
                  </a:lnTo>
                  <a:lnTo>
                    <a:pt x="9734" y="4290"/>
                  </a:lnTo>
                  <a:lnTo>
                    <a:pt x="9729" y="4273"/>
                  </a:lnTo>
                  <a:lnTo>
                    <a:pt x="9726" y="4257"/>
                  </a:lnTo>
                  <a:lnTo>
                    <a:pt x="9723" y="4239"/>
                  </a:lnTo>
                  <a:lnTo>
                    <a:pt x="9724" y="4222"/>
                  </a:lnTo>
                  <a:lnTo>
                    <a:pt x="9727" y="4204"/>
                  </a:lnTo>
                  <a:lnTo>
                    <a:pt x="9730" y="4186"/>
                  </a:lnTo>
                  <a:lnTo>
                    <a:pt x="9732" y="4175"/>
                  </a:lnTo>
                  <a:lnTo>
                    <a:pt x="9733" y="4165"/>
                  </a:lnTo>
                  <a:lnTo>
                    <a:pt x="9734" y="4156"/>
                  </a:lnTo>
                  <a:lnTo>
                    <a:pt x="9733" y="4146"/>
                  </a:lnTo>
                  <a:lnTo>
                    <a:pt x="9732" y="4137"/>
                  </a:lnTo>
                  <a:lnTo>
                    <a:pt x="9730" y="4130"/>
                  </a:lnTo>
                  <a:lnTo>
                    <a:pt x="9727" y="4121"/>
                  </a:lnTo>
                  <a:lnTo>
                    <a:pt x="9723" y="4114"/>
                  </a:lnTo>
                  <a:lnTo>
                    <a:pt x="9716" y="4099"/>
                  </a:lnTo>
                  <a:lnTo>
                    <a:pt x="9705" y="4085"/>
                  </a:lnTo>
                  <a:lnTo>
                    <a:pt x="9694" y="4071"/>
                  </a:lnTo>
                  <a:lnTo>
                    <a:pt x="9681" y="4057"/>
                  </a:lnTo>
                  <a:lnTo>
                    <a:pt x="9672" y="4046"/>
                  </a:lnTo>
                  <a:lnTo>
                    <a:pt x="9662" y="4034"/>
                  </a:lnTo>
                  <a:lnTo>
                    <a:pt x="9657" y="4027"/>
                  </a:lnTo>
                  <a:lnTo>
                    <a:pt x="9652" y="4018"/>
                  </a:lnTo>
                  <a:lnTo>
                    <a:pt x="9651" y="4010"/>
                  </a:lnTo>
                  <a:lnTo>
                    <a:pt x="9651" y="4003"/>
                  </a:lnTo>
                  <a:lnTo>
                    <a:pt x="9652" y="3996"/>
                  </a:lnTo>
                  <a:lnTo>
                    <a:pt x="9656" y="3989"/>
                  </a:lnTo>
                  <a:lnTo>
                    <a:pt x="9659" y="3981"/>
                  </a:lnTo>
                  <a:lnTo>
                    <a:pt x="9662" y="3975"/>
                  </a:lnTo>
                  <a:lnTo>
                    <a:pt x="9667" y="3960"/>
                  </a:lnTo>
                  <a:lnTo>
                    <a:pt x="9672" y="3944"/>
                  </a:lnTo>
                  <a:lnTo>
                    <a:pt x="9675" y="3928"/>
                  </a:lnTo>
                  <a:lnTo>
                    <a:pt x="9677" y="3910"/>
                  </a:lnTo>
                  <a:lnTo>
                    <a:pt x="9679" y="3876"/>
                  </a:lnTo>
                  <a:lnTo>
                    <a:pt x="9684" y="3844"/>
                  </a:lnTo>
                  <a:lnTo>
                    <a:pt x="9688" y="3821"/>
                  </a:lnTo>
                  <a:lnTo>
                    <a:pt x="9692" y="3797"/>
                  </a:lnTo>
                  <a:lnTo>
                    <a:pt x="9695" y="3772"/>
                  </a:lnTo>
                  <a:lnTo>
                    <a:pt x="9695" y="3746"/>
                  </a:lnTo>
                  <a:lnTo>
                    <a:pt x="9695" y="3733"/>
                  </a:lnTo>
                  <a:lnTo>
                    <a:pt x="9694" y="3721"/>
                  </a:lnTo>
                  <a:lnTo>
                    <a:pt x="9692" y="3708"/>
                  </a:lnTo>
                  <a:lnTo>
                    <a:pt x="9689" y="3696"/>
                  </a:lnTo>
                  <a:lnTo>
                    <a:pt x="9686" y="3684"/>
                  </a:lnTo>
                  <a:lnTo>
                    <a:pt x="9680" y="3671"/>
                  </a:lnTo>
                  <a:lnTo>
                    <a:pt x="9674" y="3659"/>
                  </a:lnTo>
                  <a:lnTo>
                    <a:pt x="9666" y="3647"/>
                  </a:lnTo>
                  <a:lnTo>
                    <a:pt x="9650" y="3625"/>
                  </a:lnTo>
                  <a:lnTo>
                    <a:pt x="9637" y="3603"/>
                  </a:lnTo>
                  <a:lnTo>
                    <a:pt x="9629" y="3586"/>
                  </a:lnTo>
                  <a:lnTo>
                    <a:pt x="9622" y="3571"/>
                  </a:lnTo>
                  <a:lnTo>
                    <a:pt x="9621" y="3563"/>
                  </a:lnTo>
                  <a:lnTo>
                    <a:pt x="9620" y="3558"/>
                  </a:lnTo>
                  <a:lnTo>
                    <a:pt x="9620" y="3553"/>
                  </a:lnTo>
                  <a:lnTo>
                    <a:pt x="9620" y="3548"/>
                  </a:lnTo>
                  <a:lnTo>
                    <a:pt x="9621" y="3545"/>
                  </a:lnTo>
                  <a:lnTo>
                    <a:pt x="9623" y="3543"/>
                  </a:lnTo>
                  <a:lnTo>
                    <a:pt x="9626" y="3541"/>
                  </a:lnTo>
                  <a:lnTo>
                    <a:pt x="9628" y="3540"/>
                  </a:lnTo>
                  <a:lnTo>
                    <a:pt x="9628" y="3540"/>
                  </a:lnTo>
                  <a:lnTo>
                    <a:pt x="9633" y="3539"/>
                  </a:lnTo>
                  <a:lnTo>
                    <a:pt x="9641" y="3538"/>
                  </a:lnTo>
                  <a:lnTo>
                    <a:pt x="9648" y="3536"/>
                  </a:lnTo>
                  <a:lnTo>
                    <a:pt x="9655" y="3533"/>
                  </a:lnTo>
                  <a:lnTo>
                    <a:pt x="9661" y="3529"/>
                  </a:lnTo>
                  <a:lnTo>
                    <a:pt x="9664" y="3524"/>
                  </a:lnTo>
                  <a:lnTo>
                    <a:pt x="9666" y="3516"/>
                  </a:lnTo>
                  <a:lnTo>
                    <a:pt x="9667" y="3510"/>
                  </a:lnTo>
                  <a:lnTo>
                    <a:pt x="9669" y="3502"/>
                  </a:lnTo>
                  <a:lnTo>
                    <a:pt x="9667" y="3495"/>
                  </a:lnTo>
                  <a:lnTo>
                    <a:pt x="9666" y="3487"/>
                  </a:lnTo>
                  <a:lnTo>
                    <a:pt x="9664" y="3481"/>
                  </a:lnTo>
                  <a:lnTo>
                    <a:pt x="9659" y="3464"/>
                  </a:lnTo>
                  <a:lnTo>
                    <a:pt x="9650" y="3447"/>
                  </a:lnTo>
                  <a:lnTo>
                    <a:pt x="9646" y="3440"/>
                  </a:lnTo>
                  <a:lnTo>
                    <a:pt x="9641" y="3432"/>
                  </a:lnTo>
                  <a:lnTo>
                    <a:pt x="9634" y="3425"/>
                  </a:lnTo>
                  <a:lnTo>
                    <a:pt x="9629" y="3418"/>
                  </a:lnTo>
                  <a:lnTo>
                    <a:pt x="9621" y="3412"/>
                  </a:lnTo>
                  <a:lnTo>
                    <a:pt x="9615" y="3407"/>
                  </a:lnTo>
                  <a:lnTo>
                    <a:pt x="9608" y="3406"/>
                  </a:lnTo>
                  <a:lnTo>
                    <a:pt x="9603" y="3406"/>
                  </a:lnTo>
                  <a:lnTo>
                    <a:pt x="9599" y="3409"/>
                  </a:lnTo>
                  <a:lnTo>
                    <a:pt x="9594" y="3412"/>
                  </a:lnTo>
                  <a:lnTo>
                    <a:pt x="9590" y="3415"/>
                  </a:lnTo>
                  <a:lnTo>
                    <a:pt x="9586" y="3419"/>
                  </a:lnTo>
                  <a:lnTo>
                    <a:pt x="9581" y="3424"/>
                  </a:lnTo>
                  <a:lnTo>
                    <a:pt x="9577" y="3427"/>
                  </a:lnTo>
                  <a:lnTo>
                    <a:pt x="9573" y="3430"/>
                  </a:lnTo>
                  <a:lnTo>
                    <a:pt x="9569" y="3431"/>
                  </a:lnTo>
                  <a:lnTo>
                    <a:pt x="9563" y="3431"/>
                  </a:lnTo>
                  <a:lnTo>
                    <a:pt x="9558" y="3430"/>
                  </a:lnTo>
                  <a:lnTo>
                    <a:pt x="9552" y="3426"/>
                  </a:lnTo>
                  <a:lnTo>
                    <a:pt x="9546" y="3418"/>
                  </a:lnTo>
                  <a:lnTo>
                    <a:pt x="9535" y="3405"/>
                  </a:lnTo>
                  <a:lnTo>
                    <a:pt x="9528" y="3392"/>
                  </a:lnTo>
                  <a:lnTo>
                    <a:pt x="9521" y="3380"/>
                  </a:lnTo>
                  <a:lnTo>
                    <a:pt x="9516" y="3368"/>
                  </a:lnTo>
                  <a:lnTo>
                    <a:pt x="9509" y="3358"/>
                  </a:lnTo>
                  <a:lnTo>
                    <a:pt x="9504" y="3349"/>
                  </a:lnTo>
                  <a:lnTo>
                    <a:pt x="9498" y="3341"/>
                  </a:lnTo>
                  <a:lnTo>
                    <a:pt x="9490" y="3335"/>
                  </a:lnTo>
                  <a:lnTo>
                    <a:pt x="9483" y="3330"/>
                  </a:lnTo>
                  <a:lnTo>
                    <a:pt x="9475" y="3326"/>
                  </a:lnTo>
                  <a:lnTo>
                    <a:pt x="9466" y="3324"/>
                  </a:lnTo>
                  <a:lnTo>
                    <a:pt x="9458" y="3323"/>
                  </a:lnTo>
                  <a:lnTo>
                    <a:pt x="9449" y="3323"/>
                  </a:lnTo>
                  <a:lnTo>
                    <a:pt x="9440" y="3323"/>
                  </a:lnTo>
                  <a:lnTo>
                    <a:pt x="9431" y="3325"/>
                  </a:lnTo>
                  <a:lnTo>
                    <a:pt x="9422" y="3328"/>
                  </a:lnTo>
                  <a:lnTo>
                    <a:pt x="9413" y="3332"/>
                  </a:lnTo>
                  <a:lnTo>
                    <a:pt x="9404" y="3338"/>
                  </a:lnTo>
                  <a:lnTo>
                    <a:pt x="9396" y="3343"/>
                  </a:lnTo>
                  <a:lnTo>
                    <a:pt x="9387" y="3351"/>
                  </a:lnTo>
                  <a:lnTo>
                    <a:pt x="9382" y="3355"/>
                  </a:lnTo>
                  <a:lnTo>
                    <a:pt x="9376" y="3358"/>
                  </a:lnTo>
                  <a:lnTo>
                    <a:pt x="9370" y="3361"/>
                  </a:lnTo>
                  <a:lnTo>
                    <a:pt x="9362" y="3362"/>
                  </a:lnTo>
                  <a:lnTo>
                    <a:pt x="9353" y="3362"/>
                  </a:lnTo>
                  <a:lnTo>
                    <a:pt x="9341" y="3361"/>
                  </a:lnTo>
                  <a:lnTo>
                    <a:pt x="9325" y="3357"/>
                  </a:lnTo>
                  <a:lnTo>
                    <a:pt x="9305" y="3349"/>
                  </a:lnTo>
                  <a:lnTo>
                    <a:pt x="9275" y="3340"/>
                  </a:lnTo>
                  <a:lnTo>
                    <a:pt x="9248" y="3332"/>
                  </a:lnTo>
                  <a:lnTo>
                    <a:pt x="9224" y="3328"/>
                  </a:lnTo>
                  <a:lnTo>
                    <a:pt x="9203" y="3325"/>
                  </a:lnTo>
                  <a:lnTo>
                    <a:pt x="9182" y="3320"/>
                  </a:lnTo>
                  <a:lnTo>
                    <a:pt x="9167" y="3316"/>
                  </a:lnTo>
                  <a:lnTo>
                    <a:pt x="9160" y="3313"/>
                  </a:lnTo>
                  <a:lnTo>
                    <a:pt x="9156" y="3309"/>
                  </a:lnTo>
                  <a:lnTo>
                    <a:pt x="9153" y="3303"/>
                  </a:lnTo>
                  <a:lnTo>
                    <a:pt x="9151" y="3297"/>
                  </a:lnTo>
                  <a:lnTo>
                    <a:pt x="9149" y="3288"/>
                  </a:lnTo>
                  <a:lnTo>
                    <a:pt x="9147" y="3281"/>
                  </a:lnTo>
                  <a:lnTo>
                    <a:pt x="9142" y="3275"/>
                  </a:lnTo>
                  <a:lnTo>
                    <a:pt x="9136" y="3270"/>
                  </a:lnTo>
                  <a:lnTo>
                    <a:pt x="9124" y="3261"/>
                  </a:lnTo>
                  <a:lnTo>
                    <a:pt x="9108" y="3254"/>
                  </a:lnTo>
                  <a:lnTo>
                    <a:pt x="9099" y="3249"/>
                  </a:lnTo>
                  <a:lnTo>
                    <a:pt x="9091" y="3244"/>
                  </a:lnTo>
                  <a:lnTo>
                    <a:pt x="9085" y="3239"/>
                  </a:lnTo>
                  <a:lnTo>
                    <a:pt x="9079" y="3233"/>
                  </a:lnTo>
                  <a:lnTo>
                    <a:pt x="9072" y="3222"/>
                  </a:lnTo>
                  <a:lnTo>
                    <a:pt x="9063" y="3212"/>
                  </a:lnTo>
                  <a:lnTo>
                    <a:pt x="9059" y="3208"/>
                  </a:lnTo>
                  <a:lnTo>
                    <a:pt x="9054" y="3203"/>
                  </a:lnTo>
                  <a:lnTo>
                    <a:pt x="9048" y="3199"/>
                  </a:lnTo>
                  <a:lnTo>
                    <a:pt x="9041" y="3197"/>
                  </a:lnTo>
                  <a:lnTo>
                    <a:pt x="9031" y="3195"/>
                  </a:lnTo>
                  <a:lnTo>
                    <a:pt x="9020" y="3194"/>
                  </a:lnTo>
                  <a:lnTo>
                    <a:pt x="9006" y="3194"/>
                  </a:lnTo>
                  <a:lnTo>
                    <a:pt x="8990" y="3196"/>
                  </a:lnTo>
                  <a:lnTo>
                    <a:pt x="8974" y="3198"/>
                  </a:lnTo>
                  <a:lnTo>
                    <a:pt x="8959" y="3200"/>
                  </a:lnTo>
                  <a:lnTo>
                    <a:pt x="8944" y="3204"/>
                  </a:lnTo>
                  <a:lnTo>
                    <a:pt x="8931" y="3209"/>
                  </a:lnTo>
                  <a:lnTo>
                    <a:pt x="8920" y="3212"/>
                  </a:lnTo>
                  <a:lnTo>
                    <a:pt x="8911" y="3215"/>
                  </a:lnTo>
                  <a:lnTo>
                    <a:pt x="8899" y="3219"/>
                  </a:lnTo>
                  <a:lnTo>
                    <a:pt x="8889" y="3223"/>
                  </a:lnTo>
                  <a:lnTo>
                    <a:pt x="8881" y="3225"/>
                  </a:lnTo>
                  <a:lnTo>
                    <a:pt x="8873" y="3225"/>
                  </a:lnTo>
                  <a:lnTo>
                    <a:pt x="8867" y="3225"/>
                  </a:lnTo>
                  <a:lnTo>
                    <a:pt x="8859" y="3222"/>
                  </a:lnTo>
                  <a:lnTo>
                    <a:pt x="8853" y="3217"/>
                  </a:lnTo>
                  <a:lnTo>
                    <a:pt x="8846" y="3210"/>
                  </a:lnTo>
                  <a:lnTo>
                    <a:pt x="8840" y="3203"/>
                  </a:lnTo>
                  <a:lnTo>
                    <a:pt x="8831" y="3197"/>
                  </a:lnTo>
                  <a:lnTo>
                    <a:pt x="8823" y="3190"/>
                  </a:lnTo>
                  <a:lnTo>
                    <a:pt x="8813" y="3185"/>
                  </a:lnTo>
                  <a:lnTo>
                    <a:pt x="8813" y="3185"/>
                  </a:lnTo>
                  <a:lnTo>
                    <a:pt x="8804" y="3181"/>
                  </a:lnTo>
                  <a:lnTo>
                    <a:pt x="8795" y="3177"/>
                  </a:lnTo>
                  <a:lnTo>
                    <a:pt x="8786" y="3175"/>
                  </a:lnTo>
                  <a:lnTo>
                    <a:pt x="8776" y="3174"/>
                  </a:lnTo>
                  <a:lnTo>
                    <a:pt x="8769" y="3174"/>
                  </a:lnTo>
                  <a:lnTo>
                    <a:pt x="8762" y="3175"/>
                  </a:lnTo>
                  <a:lnTo>
                    <a:pt x="8756" y="3177"/>
                  </a:lnTo>
                  <a:lnTo>
                    <a:pt x="8752" y="3180"/>
                  </a:lnTo>
                  <a:lnTo>
                    <a:pt x="8747" y="3183"/>
                  </a:lnTo>
                  <a:lnTo>
                    <a:pt x="8744" y="3186"/>
                  </a:lnTo>
                  <a:lnTo>
                    <a:pt x="8741" y="3189"/>
                  </a:lnTo>
                  <a:lnTo>
                    <a:pt x="8739" y="3194"/>
                  </a:lnTo>
                  <a:lnTo>
                    <a:pt x="8733" y="3202"/>
                  </a:lnTo>
                  <a:lnTo>
                    <a:pt x="8728" y="3210"/>
                  </a:lnTo>
                  <a:lnTo>
                    <a:pt x="8725" y="3213"/>
                  </a:lnTo>
                  <a:lnTo>
                    <a:pt x="8720" y="3216"/>
                  </a:lnTo>
                  <a:lnTo>
                    <a:pt x="8716" y="3218"/>
                  </a:lnTo>
                  <a:lnTo>
                    <a:pt x="8711" y="3219"/>
                  </a:lnTo>
                  <a:lnTo>
                    <a:pt x="8703" y="3220"/>
                  </a:lnTo>
                  <a:lnTo>
                    <a:pt x="8695" y="3219"/>
                  </a:lnTo>
                  <a:lnTo>
                    <a:pt x="8687" y="3216"/>
                  </a:lnTo>
                  <a:lnTo>
                    <a:pt x="8678" y="3213"/>
                  </a:lnTo>
                  <a:lnTo>
                    <a:pt x="8663" y="3204"/>
                  </a:lnTo>
                  <a:lnTo>
                    <a:pt x="8647" y="3195"/>
                  </a:lnTo>
                  <a:lnTo>
                    <a:pt x="8640" y="3191"/>
                  </a:lnTo>
                  <a:lnTo>
                    <a:pt x="8631" y="3189"/>
                  </a:lnTo>
                  <a:lnTo>
                    <a:pt x="8623" y="3188"/>
                  </a:lnTo>
                  <a:lnTo>
                    <a:pt x="8615" y="3188"/>
                  </a:lnTo>
                  <a:lnTo>
                    <a:pt x="8606" y="3191"/>
                  </a:lnTo>
                  <a:lnTo>
                    <a:pt x="8598" y="3196"/>
                  </a:lnTo>
                  <a:lnTo>
                    <a:pt x="8588" y="3204"/>
                  </a:lnTo>
                  <a:lnTo>
                    <a:pt x="8579" y="3215"/>
                  </a:lnTo>
                  <a:lnTo>
                    <a:pt x="8574" y="3222"/>
                  </a:lnTo>
                  <a:lnTo>
                    <a:pt x="8571" y="3229"/>
                  </a:lnTo>
                  <a:lnTo>
                    <a:pt x="8567" y="3237"/>
                  </a:lnTo>
                  <a:lnTo>
                    <a:pt x="8565" y="3246"/>
                  </a:lnTo>
                  <a:lnTo>
                    <a:pt x="8560" y="3257"/>
                  </a:lnTo>
                  <a:lnTo>
                    <a:pt x="8555" y="3267"/>
                  </a:lnTo>
                  <a:lnTo>
                    <a:pt x="8548" y="3274"/>
                  </a:lnTo>
                  <a:lnTo>
                    <a:pt x="8542" y="3280"/>
                  </a:lnTo>
                  <a:lnTo>
                    <a:pt x="8533" y="3284"/>
                  </a:lnTo>
                  <a:lnTo>
                    <a:pt x="8525" y="3286"/>
                  </a:lnTo>
                  <a:lnTo>
                    <a:pt x="8516" y="3288"/>
                  </a:lnTo>
                  <a:lnTo>
                    <a:pt x="8506" y="3288"/>
                  </a:lnTo>
                  <a:lnTo>
                    <a:pt x="8467" y="3285"/>
                  </a:lnTo>
                  <a:lnTo>
                    <a:pt x="8427" y="3281"/>
                  </a:lnTo>
                  <a:lnTo>
                    <a:pt x="8413" y="3280"/>
                  </a:lnTo>
                  <a:lnTo>
                    <a:pt x="8399" y="3279"/>
                  </a:lnTo>
                  <a:lnTo>
                    <a:pt x="8384" y="3276"/>
                  </a:lnTo>
                  <a:lnTo>
                    <a:pt x="8369" y="3272"/>
                  </a:lnTo>
                  <a:lnTo>
                    <a:pt x="8361" y="3270"/>
                  </a:lnTo>
                  <a:lnTo>
                    <a:pt x="8354" y="3266"/>
                  </a:lnTo>
                  <a:lnTo>
                    <a:pt x="8346" y="3262"/>
                  </a:lnTo>
                  <a:lnTo>
                    <a:pt x="8339" y="3257"/>
                  </a:lnTo>
                  <a:lnTo>
                    <a:pt x="8331" y="3251"/>
                  </a:lnTo>
                  <a:lnTo>
                    <a:pt x="8324" y="3244"/>
                  </a:lnTo>
                  <a:lnTo>
                    <a:pt x="8317" y="3237"/>
                  </a:lnTo>
                  <a:lnTo>
                    <a:pt x="8310" y="3227"/>
                  </a:lnTo>
                  <a:lnTo>
                    <a:pt x="8303" y="3219"/>
                  </a:lnTo>
                  <a:lnTo>
                    <a:pt x="8298" y="3213"/>
                  </a:lnTo>
                  <a:lnTo>
                    <a:pt x="8291" y="3208"/>
                  </a:lnTo>
                  <a:lnTo>
                    <a:pt x="8286" y="3203"/>
                  </a:lnTo>
                  <a:lnTo>
                    <a:pt x="8275" y="3197"/>
                  </a:lnTo>
                  <a:lnTo>
                    <a:pt x="8265" y="3193"/>
                  </a:lnTo>
                  <a:lnTo>
                    <a:pt x="8255" y="3190"/>
                  </a:lnTo>
                  <a:lnTo>
                    <a:pt x="8245" y="3189"/>
                  </a:lnTo>
                  <a:lnTo>
                    <a:pt x="8237" y="3190"/>
                  </a:lnTo>
                  <a:lnTo>
                    <a:pt x="8228" y="3191"/>
                  </a:lnTo>
                  <a:lnTo>
                    <a:pt x="8228" y="3191"/>
                  </a:lnTo>
                  <a:lnTo>
                    <a:pt x="8219" y="3193"/>
                  </a:lnTo>
                  <a:lnTo>
                    <a:pt x="8211" y="3191"/>
                  </a:lnTo>
                  <a:lnTo>
                    <a:pt x="8208" y="3190"/>
                  </a:lnTo>
                  <a:lnTo>
                    <a:pt x="8203" y="3187"/>
                  </a:lnTo>
                  <a:lnTo>
                    <a:pt x="8201" y="3184"/>
                  </a:lnTo>
                  <a:lnTo>
                    <a:pt x="8198" y="3179"/>
                  </a:lnTo>
                  <a:lnTo>
                    <a:pt x="8193" y="3170"/>
                  </a:lnTo>
                  <a:lnTo>
                    <a:pt x="8188" y="3165"/>
                  </a:lnTo>
                  <a:lnTo>
                    <a:pt x="8182" y="3161"/>
                  </a:lnTo>
                  <a:lnTo>
                    <a:pt x="8176" y="3160"/>
                  </a:lnTo>
                  <a:lnTo>
                    <a:pt x="8169" y="3160"/>
                  </a:lnTo>
                  <a:lnTo>
                    <a:pt x="8162" y="3162"/>
                  </a:lnTo>
                  <a:lnTo>
                    <a:pt x="8156" y="3165"/>
                  </a:lnTo>
                  <a:lnTo>
                    <a:pt x="8149" y="3168"/>
                  </a:lnTo>
                  <a:lnTo>
                    <a:pt x="8142" y="3170"/>
                  </a:lnTo>
                  <a:lnTo>
                    <a:pt x="8135" y="3172"/>
                  </a:lnTo>
                  <a:lnTo>
                    <a:pt x="8128" y="3174"/>
                  </a:lnTo>
                  <a:lnTo>
                    <a:pt x="8122" y="3173"/>
                  </a:lnTo>
                  <a:lnTo>
                    <a:pt x="8118" y="3173"/>
                  </a:lnTo>
                  <a:lnTo>
                    <a:pt x="8115" y="3172"/>
                  </a:lnTo>
                  <a:lnTo>
                    <a:pt x="8112" y="3170"/>
                  </a:lnTo>
                  <a:lnTo>
                    <a:pt x="8109" y="3168"/>
                  </a:lnTo>
                  <a:lnTo>
                    <a:pt x="8107" y="3165"/>
                  </a:lnTo>
                  <a:lnTo>
                    <a:pt x="8103" y="3160"/>
                  </a:lnTo>
                  <a:lnTo>
                    <a:pt x="8101" y="3155"/>
                  </a:lnTo>
                  <a:lnTo>
                    <a:pt x="8098" y="3150"/>
                  </a:lnTo>
                  <a:lnTo>
                    <a:pt x="8095" y="3142"/>
                  </a:lnTo>
                  <a:lnTo>
                    <a:pt x="8090" y="3136"/>
                  </a:lnTo>
                  <a:lnTo>
                    <a:pt x="8086" y="3130"/>
                  </a:lnTo>
                  <a:lnTo>
                    <a:pt x="8082" y="3125"/>
                  </a:lnTo>
                  <a:lnTo>
                    <a:pt x="8076" y="3122"/>
                  </a:lnTo>
                  <a:lnTo>
                    <a:pt x="8072" y="3117"/>
                  </a:lnTo>
                  <a:lnTo>
                    <a:pt x="8067" y="3115"/>
                  </a:lnTo>
                  <a:lnTo>
                    <a:pt x="8061" y="3113"/>
                  </a:lnTo>
                  <a:lnTo>
                    <a:pt x="8050" y="3110"/>
                  </a:lnTo>
                  <a:lnTo>
                    <a:pt x="8038" y="3109"/>
                  </a:lnTo>
                  <a:lnTo>
                    <a:pt x="8025" y="3109"/>
                  </a:lnTo>
                  <a:lnTo>
                    <a:pt x="8013" y="3109"/>
                  </a:lnTo>
                  <a:lnTo>
                    <a:pt x="8003" y="3109"/>
                  </a:lnTo>
                  <a:lnTo>
                    <a:pt x="7995" y="3108"/>
                  </a:lnTo>
                  <a:lnTo>
                    <a:pt x="7988" y="3105"/>
                  </a:lnTo>
                  <a:lnTo>
                    <a:pt x="7982" y="3102"/>
                  </a:lnTo>
                  <a:lnTo>
                    <a:pt x="7977" y="3099"/>
                  </a:lnTo>
                  <a:lnTo>
                    <a:pt x="7972" y="3096"/>
                  </a:lnTo>
                  <a:lnTo>
                    <a:pt x="7968" y="3091"/>
                  </a:lnTo>
                  <a:lnTo>
                    <a:pt x="7964" y="3087"/>
                  </a:lnTo>
                  <a:lnTo>
                    <a:pt x="7956" y="3079"/>
                  </a:lnTo>
                  <a:lnTo>
                    <a:pt x="7947" y="3071"/>
                  </a:lnTo>
                  <a:lnTo>
                    <a:pt x="7942" y="3069"/>
                  </a:lnTo>
                  <a:lnTo>
                    <a:pt x="7936" y="3066"/>
                  </a:lnTo>
                  <a:lnTo>
                    <a:pt x="7928" y="3065"/>
                  </a:lnTo>
                  <a:lnTo>
                    <a:pt x="7920" y="3065"/>
                  </a:lnTo>
                  <a:lnTo>
                    <a:pt x="7913" y="3065"/>
                  </a:lnTo>
                  <a:lnTo>
                    <a:pt x="7907" y="3064"/>
                  </a:lnTo>
                  <a:lnTo>
                    <a:pt x="7901" y="3062"/>
                  </a:lnTo>
                  <a:lnTo>
                    <a:pt x="7897" y="3060"/>
                  </a:lnTo>
                  <a:lnTo>
                    <a:pt x="7893" y="3058"/>
                  </a:lnTo>
                  <a:lnTo>
                    <a:pt x="7888" y="3055"/>
                  </a:lnTo>
                  <a:lnTo>
                    <a:pt x="7885" y="3052"/>
                  </a:lnTo>
                  <a:lnTo>
                    <a:pt x="7882" y="3048"/>
                  </a:lnTo>
                  <a:lnTo>
                    <a:pt x="7877" y="3040"/>
                  </a:lnTo>
                  <a:lnTo>
                    <a:pt x="7872" y="3030"/>
                  </a:lnTo>
                  <a:lnTo>
                    <a:pt x="7869" y="3021"/>
                  </a:lnTo>
                  <a:lnTo>
                    <a:pt x="7865" y="3010"/>
                  </a:lnTo>
                  <a:lnTo>
                    <a:pt x="7858" y="2990"/>
                  </a:lnTo>
                  <a:lnTo>
                    <a:pt x="7851" y="2974"/>
                  </a:lnTo>
                  <a:lnTo>
                    <a:pt x="7844" y="2959"/>
                  </a:lnTo>
                  <a:lnTo>
                    <a:pt x="7836" y="2946"/>
                  </a:lnTo>
                  <a:lnTo>
                    <a:pt x="7831" y="2940"/>
                  </a:lnTo>
                  <a:lnTo>
                    <a:pt x="7826" y="2933"/>
                  </a:lnTo>
                  <a:lnTo>
                    <a:pt x="7820" y="2928"/>
                  </a:lnTo>
                  <a:lnTo>
                    <a:pt x="7813" y="2923"/>
                  </a:lnTo>
                  <a:lnTo>
                    <a:pt x="7806" y="2918"/>
                  </a:lnTo>
                  <a:lnTo>
                    <a:pt x="7797" y="2913"/>
                  </a:lnTo>
                  <a:lnTo>
                    <a:pt x="7788" y="2909"/>
                  </a:lnTo>
                  <a:lnTo>
                    <a:pt x="7778" y="2904"/>
                  </a:lnTo>
                  <a:lnTo>
                    <a:pt x="7771" y="2902"/>
                  </a:lnTo>
                  <a:lnTo>
                    <a:pt x="7766" y="2899"/>
                  </a:lnTo>
                  <a:lnTo>
                    <a:pt x="7762" y="2896"/>
                  </a:lnTo>
                  <a:lnTo>
                    <a:pt x="7757" y="2893"/>
                  </a:lnTo>
                  <a:lnTo>
                    <a:pt x="7754" y="2888"/>
                  </a:lnTo>
                  <a:lnTo>
                    <a:pt x="7752" y="2885"/>
                  </a:lnTo>
                  <a:lnTo>
                    <a:pt x="7750" y="2881"/>
                  </a:lnTo>
                  <a:lnTo>
                    <a:pt x="7749" y="2878"/>
                  </a:lnTo>
                  <a:lnTo>
                    <a:pt x="7748" y="2869"/>
                  </a:lnTo>
                  <a:lnTo>
                    <a:pt x="7749" y="2859"/>
                  </a:lnTo>
                  <a:lnTo>
                    <a:pt x="7750" y="2850"/>
                  </a:lnTo>
                  <a:lnTo>
                    <a:pt x="7752" y="2839"/>
                  </a:lnTo>
                  <a:lnTo>
                    <a:pt x="7754" y="2827"/>
                  </a:lnTo>
                  <a:lnTo>
                    <a:pt x="7755" y="2814"/>
                  </a:lnTo>
                  <a:lnTo>
                    <a:pt x="7756" y="2800"/>
                  </a:lnTo>
                  <a:lnTo>
                    <a:pt x="7755" y="2786"/>
                  </a:lnTo>
                  <a:lnTo>
                    <a:pt x="7754" y="2773"/>
                  </a:lnTo>
                  <a:lnTo>
                    <a:pt x="7752" y="2759"/>
                  </a:lnTo>
                  <a:lnTo>
                    <a:pt x="7749" y="2746"/>
                  </a:lnTo>
                  <a:lnTo>
                    <a:pt x="7743" y="2734"/>
                  </a:lnTo>
                  <a:lnTo>
                    <a:pt x="7738" y="2722"/>
                  </a:lnTo>
                  <a:lnTo>
                    <a:pt x="7730" y="2710"/>
                  </a:lnTo>
                  <a:lnTo>
                    <a:pt x="7723" y="2700"/>
                  </a:lnTo>
                  <a:lnTo>
                    <a:pt x="7713" y="2692"/>
                  </a:lnTo>
                  <a:lnTo>
                    <a:pt x="7708" y="2688"/>
                  </a:lnTo>
                  <a:lnTo>
                    <a:pt x="7701" y="2685"/>
                  </a:lnTo>
                  <a:lnTo>
                    <a:pt x="7696" y="2682"/>
                  </a:lnTo>
                  <a:lnTo>
                    <a:pt x="7689" y="2680"/>
                  </a:lnTo>
                  <a:lnTo>
                    <a:pt x="7682" y="2678"/>
                  </a:lnTo>
                  <a:lnTo>
                    <a:pt x="7674" y="2677"/>
                  </a:lnTo>
                  <a:lnTo>
                    <a:pt x="7667" y="2676"/>
                  </a:lnTo>
                  <a:lnTo>
                    <a:pt x="7659" y="2676"/>
                  </a:lnTo>
                  <a:lnTo>
                    <a:pt x="7646" y="2676"/>
                  </a:lnTo>
                  <a:lnTo>
                    <a:pt x="7634" y="2676"/>
                  </a:lnTo>
                  <a:lnTo>
                    <a:pt x="7631" y="2666"/>
                  </a:lnTo>
                  <a:lnTo>
                    <a:pt x="7628" y="2654"/>
                  </a:lnTo>
                  <a:lnTo>
                    <a:pt x="7623" y="2641"/>
                  </a:lnTo>
                  <a:lnTo>
                    <a:pt x="7616" y="2627"/>
                  </a:lnTo>
                  <a:lnTo>
                    <a:pt x="7612" y="2621"/>
                  </a:lnTo>
                  <a:lnTo>
                    <a:pt x="7608" y="2613"/>
                  </a:lnTo>
                  <a:lnTo>
                    <a:pt x="7602" y="2608"/>
                  </a:lnTo>
                  <a:lnTo>
                    <a:pt x="7596" y="2601"/>
                  </a:lnTo>
                  <a:lnTo>
                    <a:pt x="7590" y="2597"/>
                  </a:lnTo>
                  <a:lnTo>
                    <a:pt x="7583" y="2592"/>
                  </a:lnTo>
                  <a:lnTo>
                    <a:pt x="7576" y="2588"/>
                  </a:lnTo>
                  <a:lnTo>
                    <a:pt x="7567" y="2585"/>
                  </a:lnTo>
                  <a:lnTo>
                    <a:pt x="7563" y="2584"/>
                  </a:lnTo>
                  <a:lnTo>
                    <a:pt x="7560" y="2583"/>
                  </a:lnTo>
                  <a:lnTo>
                    <a:pt x="7558" y="2581"/>
                  </a:lnTo>
                  <a:lnTo>
                    <a:pt x="7556" y="2579"/>
                  </a:lnTo>
                  <a:lnTo>
                    <a:pt x="7553" y="2573"/>
                  </a:lnTo>
                  <a:lnTo>
                    <a:pt x="7552" y="2567"/>
                  </a:lnTo>
                  <a:lnTo>
                    <a:pt x="7552" y="2551"/>
                  </a:lnTo>
                  <a:lnTo>
                    <a:pt x="7554" y="2534"/>
                  </a:lnTo>
                  <a:lnTo>
                    <a:pt x="7555" y="2524"/>
                  </a:lnTo>
                  <a:lnTo>
                    <a:pt x="7556" y="2515"/>
                  </a:lnTo>
                  <a:lnTo>
                    <a:pt x="7556" y="2507"/>
                  </a:lnTo>
                  <a:lnTo>
                    <a:pt x="7555" y="2499"/>
                  </a:lnTo>
                  <a:lnTo>
                    <a:pt x="7553" y="2492"/>
                  </a:lnTo>
                  <a:lnTo>
                    <a:pt x="7550" y="2486"/>
                  </a:lnTo>
                  <a:lnTo>
                    <a:pt x="7548" y="2483"/>
                  </a:lnTo>
                  <a:lnTo>
                    <a:pt x="7545" y="2481"/>
                  </a:lnTo>
                  <a:lnTo>
                    <a:pt x="7542" y="2479"/>
                  </a:lnTo>
                  <a:lnTo>
                    <a:pt x="7538" y="2478"/>
                  </a:lnTo>
                  <a:lnTo>
                    <a:pt x="7535" y="2477"/>
                  </a:lnTo>
                  <a:lnTo>
                    <a:pt x="7530" y="2475"/>
                  </a:lnTo>
                  <a:lnTo>
                    <a:pt x="7530" y="2475"/>
                  </a:lnTo>
                  <a:lnTo>
                    <a:pt x="7525" y="2470"/>
                  </a:lnTo>
                  <a:lnTo>
                    <a:pt x="7521" y="2465"/>
                  </a:lnTo>
                  <a:lnTo>
                    <a:pt x="7517" y="2460"/>
                  </a:lnTo>
                  <a:lnTo>
                    <a:pt x="7515" y="2454"/>
                  </a:lnTo>
                  <a:lnTo>
                    <a:pt x="7514" y="2448"/>
                  </a:lnTo>
                  <a:lnTo>
                    <a:pt x="7514" y="2441"/>
                  </a:lnTo>
                  <a:lnTo>
                    <a:pt x="7514" y="2435"/>
                  </a:lnTo>
                  <a:lnTo>
                    <a:pt x="7516" y="2427"/>
                  </a:lnTo>
                  <a:lnTo>
                    <a:pt x="7520" y="2419"/>
                  </a:lnTo>
                  <a:lnTo>
                    <a:pt x="7525" y="2410"/>
                  </a:lnTo>
                  <a:lnTo>
                    <a:pt x="7525" y="2410"/>
                  </a:lnTo>
                  <a:lnTo>
                    <a:pt x="7536" y="2391"/>
                  </a:lnTo>
                  <a:lnTo>
                    <a:pt x="7543" y="2374"/>
                  </a:lnTo>
                  <a:lnTo>
                    <a:pt x="7550" y="2357"/>
                  </a:lnTo>
                  <a:lnTo>
                    <a:pt x="7554" y="2340"/>
                  </a:lnTo>
                  <a:lnTo>
                    <a:pt x="7555" y="2332"/>
                  </a:lnTo>
                  <a:lnTo>
                    <a:pt x="7556" y="2324"/>
                  </a:lnTo>
                  <a:lnTo>
                    <a:pt x="7556" y="2314"/>
                  </a:lnTo>
                  <a:lnTo>
                    <a:pt x="7555" y="2306"/>
                  </a:lnTo>
                  <a:lnTo>
                    <a:pt x="7553" y="2286"/>
                  </a:lnTo>
                  <a:lnTo>
                    <a:pt x="7548" y="2266"/>
                  </a:lnTo>
                  <a:lnTo>
                    <a:pt x="7544" y="2254"/>
                  </a:lnTo>
                  <a:lnTo>
                    <a:pt x="7541" y="2242"/>
                  </a:lnTo>
                  <a:lnTo>
                    <a:pt x="7539" y="2229"/>
                  </a:lnTo>
                  <a:lnTo>
                    <a:pt x="7538" y="2216"/>
                  </a:lnTo>
                  <a:lnTo>
                    <a:pt x="7539" y="2200"/>
                  </a:lnTo>
                  <a:lnTo>
                    <a:pt x="7541" y="2183"/>
                  </a:lnTo>
                  <a:lnTo>
                    <a:pt x="7543" y="2175"/>
                  </a:lnTo>
                  <a:lnTo>
                    <a:pt x="7547" y="2166"/>
                  </a:lnTo>
                  <a:lnTo>
                    <a:pt x="7550" y="2156"/>
                  </a:lnTo>
                  <a:lnTo>
                    <a:pt x="7555" y="2147"/>
                  </a:lnTo>
                  <a:lnTo>
                    <a:pt x="7562" y="2131"/>
                  </a:lnTo>
                  <a:lnTo>
                    <a:pt x="7567" y="2114"/>
                  </a:lnTo>
                  <a:lnTo>
                    <a:pt x="7571" y="2098"/>
                  </a:lnTo>
                  <a:lnTo>
                    <a:pt x="7573" y="2082"/>
                  </a:lnTo>
                  <a:lnTo>
                    <a:pt x="7576" y="2066"/>
                  </a:lnTo>
                  <a:lnTo>
                    <a:pt x="7577" y="2051"/>
                  </a:lnTo>
                  <a:lnTo>
                    <a:pt x="7578" y="2035"/>
                  </a:lnTo>
                  <a:lnTo>
                    <a:pt x="7578" y="2019"/>
                  </a:lnTo>
                  <a:lnTo>
                    <a:pt x="7578" y="1988"/>
                  </a:lnTo>
                  <a:lnTo>
                    <a:pt x="7579" y="1955"/>
                  </a:lnTo>
                  <a:lnTo>
                    <a:pt x="7579" y="1939"/>
                  </a:lnTo>
                  <a:lnTo>
                    <a:pt x="7581" y="1923"/>
                  </a:lnTo>
                  <a:lnTo>
                    <a:pt x="7583" y="1906"/>
                  </a:lnTo>
                  <a:lnTo>
                    <a:pt x="7587" y="1890"/>
                  </a:lnTo>
                  <a:lnTo>
                    <a:pt x="7597" y="1859"/>
                  </a:lnTo>
                  <a:lnTo>
                    <a:pt x="7609" y="1828"/>
                  </a:lnTo>
                  <a:lnTo>
                    <a:pt x="7614" y="1812"/>
                  </a:lnTo>
                  <a:lnTo>
                    <a:pt x="7619" y="1796"/>
                  </a:lnTo>
                  <a:lnTo>
                    <a:pt x="7622" y="1781"/>
                  </a:lnTo>
                  <a:lnTo>
                    <a:pt x="7623" y="1765"/>
                  </a:lnTo>
                  <a:lnTo>
                    <a:pt x="7623" y="1757"/>
                  </a:lnTo>
                  <a:lnTo>
                    <a:pt x="7622" y="1750"/>
                  </a:lnTo>
                  <a:lnTo>
                    <a:pt x="7620" y="1743"/>
                  </a:lnTo>
                  <a:lnTo>
                    <a:pt x="7619" y="1736"/>
                  </a:lnTo>
                  <a:lnTo>
                    <a:pt x="7615" y="1731"/>
                  </a:lnTo>
                  <a:lnTo>
                    <a:pt x="7612" y="1725"/>
                  </a:lnTo>
                  <a:lnTo>
                    <a:pt x="7609" y="1721"/>
                  </a:lnTo>
                  <a:lnTo>
                    <a:pt x="7605" y="1716"/>
                  </a:lnTo>
                  <a:lnTo>
                    <a:pt x="7596" y="1708"/>
                  </a:lnTo>
                  <a:lnTo>
                    <a:pt x="7585" y="1703"/>
                  </a:lnTo>
                  <a:lnTo>
                    <a:pt x="7573" y="1697"/>
                  </a:lnTo>
                  <a:lnTo>
                    <a:pt x="7560" y="1693"/>
                  </a:lnTo>
                  <a:lnTo>
                    <a:pt x="7534" y="1688"/>
                  </a:lnTo>
                  <a:lnTo>
                    <a:pt x="7506" y="1683"/>
                  </a:lnTo>
                  <a:lnTo>
                    <a:pt x="7493" y="1680"/>
                  </a:lnTo>
                  <a:lnTo>
                    <a:pt x="7480" y="1678"/>
                  </a:lnTo>
                  <a:lnTo>
                    <a:pt x="7467" y="1675"/>
                  </a:lnTo>
                  <a:lnTo>
                    <a:pt x="7456" y="1671"/>
                  </a:lnTo>
                  <a:lnTo>
                    <a:pt x="7453" y="1678"/>
                  </a:lnTo>
                  <a:close/>
                  <a:moveTo>
                    <a:pt x="4985" y="825"/>
                  </a:moveTo>
                  <a:lnTo>
                    <a:pt x="4980" y="819"/>
                  </a:lnTo>
                  <a:lnTo>
                    <a:pt x="4975" y="815"/>
                  </a:lnTo>
                  <a:lnTo>
                    <a:pt x="4971" y="819"/>
                  </a:lnTo>
                  <a:lnTo>
                    <a:pt x="4964" y="824"/>
                  </a:lnTo>
                  <a:lnTo>
                    <a:pt x="4954" y="830"/>
                  </a:lnTo>
                  <a:lnTo>
                    <a:pt x="4940" y="835"/>
                  </a:lnTo>
                  <a:lnTo>
                    <a:pt x="4924" y="841"/>
                  </a:lnTo>
                  <a:lnTo>
                    <a:pt x="4904" y="845"/>
                  </a:lnTo>
                  <a:lnTo>
                    <a:pt x="4885" y="848"/>
                  </a:lnTo>
                  <a:lnTo>
                    <a:pt x="4863" y="852"/>
                  </a:lnTo>
                  <a:lnTo>
                    <a:pt x="4842" y="853"/>
                  </a:lnTo>
                  <a:lnTo>
                    <a:pt x="4820" y="853"/>
                  </a:lnTo>
                  <a:lnTo>
                    <a:pt x="4791" y="852"/>
                  </a:lnTo>
                  <a:lnTo>
                    <a:pt x="4765" y="852"/>
                  </a:lnTo>
                  <a:lnTo>
                    <a:pt x="4754" y="853"/>
                  </a:lnTo>
                  <a:lnTo>
                    <a:pt x="4743" y="855"/>
                  </a:lnTo>
                  <a:lnTo>
                    <a:pt x="4733" y="857"/>
                  </a:lnTo>
                  <a:lnTo>
                    <a:pt x="4724" y="860"/>
                  </a:lnTo>
                  <a:lnTo>
                    <a:pt x="4713" y="866"/>
                  </a:lnTo>
                  <a:lnTo>
                    <a:pt x="4704" y="873"/>
                  </a:lnTo>
                  <a:lnTo>
                    <a:pt x="4698" y="881"/>
                  </a:lnTo>
                  <a:lnTo>
                    <a:pt x="4693" y="888"/>
                  </a:lnTo>
                  <a:lnTo>
                    <a:pt x="4690" y="897"/>
                  </a:lnTo>
                  <a:lnTo>
                    <a:pt x="4687" y="906"/>
                  </a:lnTo>
                  <a:lnTo>
                    <a:pt x="4686" y="916"/>
                  </a:lnTo>
                  <a:lnTo>
                    <a:pt x="4684" y="926"/>
                  </a:lnTo>
                  <a:lnTo>
                    <a:pt x="4683" y="935"/>
                  </a:lnTo>
                  <a:lnTo>
                    <a:pt x="4681" y="945"/>
                  </a:lnTo>
                  <a:lnTo>
                    <a:pt x="4678" y="954"/>
                  </a:lnTo>
                  <a:lnTo>
                    <a:pt x="4675" y="962"/>
                  </a:lnTo>
                  <a:lnTo>
                    <a:pt x="4670" y="970"/>
                  </a:lnTo>
                  <a:lnTo>
                    <a:pt x="4663" y="977"/>
                  </a:lnTo>
                  <a:lnTo>
                    <a:pt x="4655" y="984"/>
                  </a:lnTo>
                  <a:lnTo>
                    <a:pt x="4644" y="988"/>
                  </a:lnTo>
                  <a:lnTo>
                    <a:pt x="4630" y="995"/>
                  </a:lnTo>
                  <a:lnTo>
                    <a:pt x="4617" y="1001"/>
                  </a:lnTo>
                  <a:lnTo>
                    <a:pt x="4605" y="1010"/>
                  </a:lnTo>
                  <a:lnTo>
                    <a:pt x="4595" y="1018"/>
                  </a:lnTo>
                  <a:lnTo>
                    <a:pt x="4575" y="1039"/>
                  </a:lnTo>
                  <a:lnTo>
                    <a:pt x="4558" y="1060"/>
                  </a:lnTo>
                  <a:lnTo>
                    <a:pt x="4540" y="1081"/>
                  </a:lnTo>
                  <a:lnTo>
                    <a:pt x="4520" y="1101"/>
                  </a:lnTo>
                  <a:lnTo>
                    <a:pt x="4510" y="1110"/>
                  </a:lnTo>
                  <a:lnTo>
                    <a:pt x="4498" y="1118"/>
                  </a:lnTo>
                  <a:lnTo>
                    <a:pt x="4486" y="1126"/>
                  </a:lnTo>
                  <a:lnTo>
                    <a:pt x="4472" y="1131"/>
                  </a:lnTo>
                  <a:lnTo>
                    <a:pt x="4455" y="1139"/>
                  </a:lnTo>
                  <a:lnTo>
                    <a:pt x="4437" y="1149"/>
                  </a:lnTo>
                  <a:lnTo>
                    <a:pt x="4428" y="1155"/>
                  </a:lnTo>
                  <a:lnTo>
                    <a:pt x="4419" y="1161"/>
                  </a:lnTo>
                  <a:lnTo>
                    <a:pt x="4412" y="1168"/>
                  </a:lnTo>
                  <a:lnTo>
                    <a:pt x="4404" y="1175"/>
                  </a:lnTo>
                  <a:lnTo>
                    <a:pt x="4399" y="1183"/>
                  </a:lnTo>
                  <a:lnTo>
                    <a:pt x="4395" y="1190"/>
                  </a:lnTo>
                  <a:lnTo>
                    <a:pt x="4391" y="1199"/>
                  </a:lnTo>
                  <a:lnTo>
                    <a:pt x="4390" y="1207"/>
                  </a:lnTo>
                  <a:lnTo>
                    <a:pt x="4390" y="1217"/>
                  </a:lnTo>
                  <a:lnTo>
                    <a:pt x="4392" y="1226"/>
                  </a:lnTo>
                  <a:lnTo>
                    <a:pt x="4397" y="1235"/>
                  </a:lnTo>
                  <a:lnTo>
                    <a:pt x="4404" y="1246"/>
                  </a:lnTo>
                  <a:lnTo>
                    <a:pt x="4410" y="1253"/>
                  </a:lnTo>
                  <a:lnTo>
                    <a:pt x="4416" y="1259"/>
                  </a:lnTo>
                  <a:lnTo>
                    <a:pt x="4423" y="1265"/>
                  </a:lnTo>
                  <a:lnTo>
                    <a:pt x="4430" y="1271"/>
                  </a:lnTo>
                  <a:lnTo>
                    <a:pt x="4446" y="1282"/>
                  </a:lnTo>
                  <a:lnTo>
                    <a:pt x="4463" y="1291"/>
                  </a:lnTo>
                  <a:lnTo>
                    <a:pt x="4499" y="1308"/>
                  </a:lnTo>
                  <a:lnTo>
                    <a:pt x="4532" y="1327"/>
                  </a:lnTo>
                  <a:lnTo>
                    <a:pt x="4543" y="1332"/>
                  </a:lnTo>
                  <a:lnTo>
                    <a:pt x="4553" y="1337"/>
                  </a:lnTo>
                  <a:lnTo>
                    <a:pt x="4561" y="1340"/>
                  </a:lnTo>
                  <a:lnTo>
                    <a:pt x="4569" y="1342"/>
                  </a:lnTo>
                  <a:lnTo>
                    <a:pt x="4575" y="1342"/>
                  </a:lnTo>
                  <a:lnTo>
                    <a:pt x="4582" y="1342"/>
                  </a:lnTo>
                  <a:lnTo>
                    <a:pt x="4588" y="1341"/>
                  </a:lnTo>
                  <a:lnTo>
                    <a:pt x="4593" y="1338"/>
                  </a:lnTo>
                  <a:lnTo>
                    <a:pt x="4604" y="1333"/>
                  </a:lnTo>
                  <a:lnTo>
                    <a:pt x="4616" y="1328"/>
                  </a:lnTo>
                  <a:lnTo>
                    <a:pt x="4623" y="1326"/>
                  </a:lnTo>
                  <a:lnTo>
                    <a:pt x="4631" y="1323"/>
                  </a:lnTo>
                  <a:lnTo>
                    <a:pt x="4640" y="1321"/>
                  </a:lnTo>
                  <a:lnTo>
                    <a:pt x="4649" y="1321"/>
                  </a:lnTo>
                  <a:lnTo>
                    <a:pt x="4663" y="1320"/>
                  </a:lnTo>
                  <a:lnTo>
                    <a:pt x="4676" y="1318"/>
                  </a:lnTo>
                  <a:lnTo>
                    <a:pt x="4687" y="1315"/>
                  </a:lnTo>
                  <a:lnTo>
                    <a:pt x="4698" y="1311"/>
                  </a:lnTo>
                  <a:lnTo>
                    <a:pt x="4719" y="1301"/>
                  </a:lnTo>
                  <a:lnTo>
                    <a:pt x="4742" y="1291"/>
                  </a:lnTo>
                  <a:lnTo>
                    <a:pt x="4754" y="1287"/>
                  </a:lnTo>
                  <a:lnTo>
                    <a:pt x="4763" y="1286"/>
                  </a:lnTo>
                  <a:lnTo>
                    <a:pt x="4773" y="1287"/>
                  </a:lnTo>
                  <a:lnTo>
                    <a:pt x="4782" y="1289"/>
                  </a:lnTo>
                  <a:lnTo>
                    <a:pt x="4789" y="1293"/>
                  </a:lnTo>
                  <a:lnTo>
                    <a:pt x="4797" y="1299"/>
                  </a:lnTo>
                  <a:lnTo>
                    <a:pt x="4803" y="1305"/>
                  </a:lnTo>
                  <a:lnTo>
                    <a:pt x="4808" y="1314"/>
                  </a:lnTo>
                  <a:lnTo>
                    <a:pt x="4813" y="1322"/>
                  </a:lnTo>
                  <a:lnTo>
                    <a:pt x="4817" y="1332"/>
                  </a:lnTo>
                  <a:lnTo>
                    <a:pt x="4820" y="1342"/>
                  </a:lnTo>
                  <a:lnTo>
                    <a:pt x="4822" y="1351"/>
                  </a:lnTo>
                  <a:lnTo>
                    <a:pt x="4825" y="1362"/>
                  </a:lnTo>
                  <a:lnTo>
                    <a:pt x="4826" y="1373"/>
                  </a:lnTo>
                  <a:lnTo>
                    <a:pt x="4826" y="1383"/>
                  </a:lnTo>
                  <a:lnTo>
                    <a:pt x="4826" y="1392"/>
                  </a:lnTo>
                  <a:lnTo>
                    <a:pt x="4824" y="1400"/>
                  </a:lnTo>
                  <a:lnTo>
                    <a:pt x="4821" y="1408"/>
                  </a:lnTo>
                  <a:lnTo>
                    <a:pt x="4818" y="1417"/>
                  </a:lnTo>
                  <a:lnTo>
                    <a:pt x="4814" y="1424"/>
                  </a:lnTo>
                  <a:lnTo>
                    <a:pt x="4808" y="1432"/>
                  </a:lnTo>
                  <a:lnTo>
                    <a:pt x="4801" y="1440"/>
                  </a:lnTo>
                  <a:lnTo>
                    <a:pt x="4793" y="1447"/>
                  </a:lnTo>
                  <a:lnTo>
                    <a:pt x="4784" y="1455"/>
                  </a:lnTo>
                  <a:lnTo>
                    <a:pt x="4777" y="1459"/>
                  </a:lnTo>
                  <a:lnTo>
                    <a:pt x="4772" y="1463"/>
                  </a:lnTo>
                  <a:lnTo>
                    <a:pt x="4767" y="1467"/>
                  </a:lnTo>
                  <a:lnTo>
                    <a:pt x="4763" y="1473"/>
                  </a:lnTo>
                  <a:lnTo>
                    <a:pt x="4760" y="1477"/>
                  </a:lnTo>
                  <a:lnTo>
                    <a:pt x="4758" y="1481"/>
                  </a:lnTo>
                  <a:lnTo>
                    <a:pt x="4756" y="1486"/>
                  </a:lnTo>
                  <a:lnTo>
                    <a:pt x="4755" y="1491"/>
                  </a:lnTo>
                  <a:lnTo>
                    <a:pt x="4754" y="1500"/>
                  </a:lnTo>
                  <a:lnTo>
                    <a:pt x="4754" y="1509"/>
                  </a:lnTo>
                  <a:lnTo>
                    <a:pt x="4755" y="1518"/>
                  </a:lnTo>
                  <a:lnTo>
                    <a:pt x="4757" y="1528"/>
                  </a:lnTo>
                  <a:lnTo>
                    <a:pt x="4759" y="1539"/>
                  </a:lnTo>
                  <a:lnTo>
                    <a:pt x="4759" y="1550"/>
                  </a:lnTo>
                  <a:lnTo>
                    <a:pt x="4758" y="1560"/>
                  </a:lnTo>
                  <a:lnTo>
                    <a:pt x="4755" y="1570"/>
                  </a:lnTo>
                  <a:lnTo>
                    <a:pt x="4747" y="1589"/>
                  </a:lnTo>
                  <a:lnTo>
                    <a:pt x="4738" y="1607"/>
                  </a:lnTo>
                  <a:lnTo>
                    <a:pt x="4728" y="1625"/>
                  </a:lnTo>
                  <a:lnTo>
                    <a:pt x="4719" y="1646"/>
                  </a:lnTo>
                  <a:lnTo>
                    <a:pt x="4716" y="1657"/>
                  </a:lnTo>
                  <a:lnTo>
                    <a:pt x="4714" y="1668"/>
                  </a:lnTo>
                  <a:lnTo>
                    <a:pt x="4713" y="1680"/>
                  </a:lnTo>
                  <a:lnTo>
                    <a:pt x="4713" y="1694"/>
                  </a:lnTo>
                  <a:lnTo>
                    <a:pt x="4713" y="1699"/>
                  </a:lnTo>
                  <a:lnTo>
                    <a:pt x="4714" y="1711"/>
                  </a:lnTo>
                  <a:lnTo>
                    <a:pt x="4714" y="1723"/>
                  </a:lnTo>
                  <a:lnTo>
                    <a:pt x="4714" y="1734"/>
                  </a:lnTo>
                  <a:lnTo>
                    <a:pt x="4711" y="1744"/>
                  </a:lnTo>
                  <a:lnTo>
                    <a:pt x="4709" y="1748"/>
                  </a:lnTo>
                  <a:lnTo>
                    <a:pt x="4706" y="1751"/>
                  </a:lnTo>
                  <a:lnTo>
                    <a:pt x="4703" y="1754"/>
                  </a:lnTo>
                  <a:lnTo>
                    <a:pt x="4699" y="1758"/>
                  </a:lnTo>
                  <a:lnTo>
                    <a:pt x="4695" y="1760"/>
                  </a:lnTo>
                  <a:lnTo>
                    <a:pt x="4689" y="1762"/>
                  </a:lnTo>
                  <a:lnTo>
                    <a:pt x="4683" y="1764"/>
                  </a:lnTo>
                  <a:lnTo>
                    <a:pt x="4675" y="1765"/>
                  </a:lnTo>
                  <a:lnTo>
                    <a:pt x="4670" y="1766"/>
                  </a:lnTo>
                  <a:lnTo>
                    <a:pt x="4664" y="1768"/>
                  </a:lnTo>
                  <a:lnTo>
                    <a:pt x="4660" y="1771"/>
                  </a:lnTo>
                  <a:lnTo>
                    <a:pt x="4656" y="1773"/>
                  </a:lnTo>
                  <a:lnTo>
                    <a:pt x="4649" y="1779"/>
                  </a:lnTo>
                  <a:lnTo>
                    <a:pt x="4644" y="1786"/>
                  </a:lnTo>
                  <a:lnTo>
                    <a:pt x="4636" y="1802"/>
                  </a:lnTo>
                  <a:lnTo>
                    <a:pt x="4631" y="1817"/>
                  </a:lnTo>
                  <a:lnTo>
                    <a:pt x="4629" y="1823"/>
                  </a:lnTo>
                  <a:lnTo>
                    <a:pt x="4625" y="1829"/>
                  </a:lnTo>
                  <a:lnTo>
                    <a:pt x="4623" y="1831"/>
                  </a:lnTo>
                  <a:lnTo>
                    <a:pt x="4619" y="1833"/>
                  </a:lnTo>
                  <a:lnTo>
                    <a:pt x="4617" y="1834"/>
                  </a:lnTo>
                  <a:lnTo>
                    <a:pt x="4613" y="1835"/>
                  </a:lnTo>
                  <a:lnTo>
                    <a:pt x="4610" y="1835"/>
                  </a:lnTo>
                  <a:lnTo>
                    <a:pt x="4605" y="1834"/>
                  </a:lnTo>
                  <a:lnTo>
                    <a:pt x="4600" y="1833"/>
                  </a:lnTo>
                  <a:lnTo>
                    <a:pt x="4595" y="1832"/>
                  </a:lnTo>
                  <a:lnTo>
                    <a:pt x="4582" y="1825"/>
                  </a:lnTo>
                  <a:lnTo>
                    <a:pt x="4564" y="1816"/>
                  </a:lnTo>
                  <a:lnTo>
                    <a:pt x="4553" y="1808"/>
                  </a:lnTo>
                  <a:lnTo>
                    <a:pt x="4541" y="1802"/>
                  </a:lnTo>
                  <a:lnTo>
                    <a:pt x="4529" y="1797"/>
                  </a:lnTo>
                  <a:lnTo>
                    <a:pt x="4517" y="1794"/>
                  </a:lnTo>
                  <a:lnTo>
                    <a:pt x="4512" y="1794"/>
                  </a:lnTo>
                  <a:lnTo>
                    <a:pt x="4505" y="1795"/>
                  </a:lnTo>
                  <a:lnTo>
                    <a:pt x="4500" y="1796"/>
                  </a:lnTo>
                  <a:lnTo>
                    <a:pt x="4494" y="1799"/>
                  </a:lnTo>
                  <a:lnTo>
                    <a:pt x="4487" y="1802"/>
                  </a:lnTo>
                  <a:lnTo>
                    <a:pt x="4481" y="1806"/>
                  </a:lnTo>
                  <a:lnTo>
                    <a:pt x="4474" y="1811"/>
                  </a:lnTo>
                  <a:lnTo>
                    <a:pt x="4467" y="1818"/>
                  </a:lnTo>
                  <a:lnTo>
                    <a:pt x="4446" y="1839"/>
                  </a:lnTo>
                  <a:lnTo>
                    <a:pt x="4424" y="1862"/>
                  </a:lnTo>
                  <a:lnTo>
                    <a:pt x="4412" y="1873"/>
                  </a:lnTo>
                  <a:lnTo>
                    <a:pt x="4399" y="1880"/>
                  </a:lnTo>
                  <a:lnTo>
                    <a:pt x="4391" y="1883"/>
                  </a:lnTo>
                  <a:lnTo>
                    <a:pt x="4385" y="1887"/>
                  </a:lnTo>
                  <a:lnTo>
                    <a:pt x="4377" y="1889"/>
                  </a:lnTo>
                  <a:lnTo>
                    <a:pt x="4370" y="1890"/>
                  </a:lnTo>
                  <a:lnTo>
                    <a:pt x="4362" y="1891"/>
                  </a:lnTo>
                  <a:lnTo>
                    <a:pt x="4356" y="1892"/>
                  </a:lnTo>
                  <a:lnTo>
                    <a:pt x="4349" y="1894"/>
                  </a:lnTo>
                  <a:lnTo>
                    <a:pt x="4344" y="1896"/>
                  </a:lnTo>
                  <a:lnTo>
                    <a:pt x="4340" y="1900"/>
                  </a:lnTo>
                  <a:lnTo>
                    <a:pt x="4335" y="1903"/>
                  </a:lnTo>
                  <a:lnTo>
                    <a:pt x="4331" y="1907"/>
                  </a:lnTo>
                  <a:lnTo>
                    <a:pt x="4328" y="1911"/>
                  </a:lnTo>
                  <a:lnTo>
                    <a:pt x="4323" y="1921"/>
                  </a:lnTo>
                  <a:lnTo>
                    <a:pt x="4318" y="1932"/>
                  </a:lnTo>
                  <a:lnTo>
                    <a:pt x="4316" y="1941"/>
                  </a:lnTo>
                  <a:lnTo>
                    <a:pt x="4315" y="1952"/>
                  </a:lnTo>
                  <a:lnTo>
                    <a:pt x="4316" y="1974"/>
                  </a:lnTo>
                  <a:lnTo>
                    <a:pt x="4318" y="1995"/>
                  </a:lnTo>
                  <a:lnTo>
                    <a:pt x="4319" y="2006"/>
                  </a:lnTo>
                  <a:lnTo>
                    <a:pt x="4320" y="2017"/>
                  </a:lnTo>
                  <a:lnTo>
                    <a:pt x="4320" y="2027"/>
                  </a:lnTo>
                  <a:lnTo>
                    <a:pt x="4319" y="2038"/>
                  </a:lnTo>
                  <a:lnTo>
                    <a:pt x="4316" y="2049"/>
                  </a:lnTo>
                  <a:lnTo>
                    <a:pt x="4313" y="2060"/>
                  </a:lnTo>
                  <a:lnTo>
                    <a:pt x="4306" y="2069"/>
                  </a:lnTo>
                  <a:lnTo>
                    <a:pt x="4299" y="2080"/>
                  </a:lnTo>
                  <a:lnTo>
                    <a:pt x="4292" y="2089"/>
                  </a:lnTo>
                  <a:lnTo>
                    <a:pt x="4286" y="2101"/>
                  </a:lnTo>
                  <a:lnTo>
                    <a:pt x="4280" y="2116"/>
                  </a:lnTo>
                  <a:lnTo>
                    <a:pt x="4274" y="2133"/>
                  </a:lnTo>
                  <a:lnTo>
                    <a:pt x="4270" y="2152"/>
                  </a:lnTo>
                  <a:lnTo>
                    <a:pt x="4267" y="2171"/>
                  </a:lnTo>
                  <a:lnTo>
                    <a:pt x="4265" y="2192"/>
                  </a:lnTo>
                  <a:lnTo>
                    <a:pt x="4263" y="2212"/>
                  </a:lnTo>
                  <a:lnTo>
                    <a:pt x="4263" y="2222"/>
                  </a:lnTo>
                  <a:lnTo>
                    <a:pt x="4265" y="2232"/>
                  </a:lnTo>
                  <a:lnTo>
                    <a:pt x="4266" y="2240"/>
                  </a:lnTo>
                  <a:lnTo>
                    <a:pt x="4267" y="2249"/>
                  </a:lnTo>
                  <a:lnTo>
                    <a:pt x="4269" y="2256"/>
                  </a:lnTo>
                  <a:lnTo>
                    <a:pt x="4272" y="2264"/>
                  </a:lnTo>
                  <a:lnTo>
                    <a:pt x="4275" y="2270"/>
                  </a:lnTo>
                  <a:lnTo>
                    <a:pt x="4280" y="2277"/>
                  </a:lnTo>
                  <a:lnTo>
                    <a:pt x="4284" y="2281"/>
                  </a:lnTo>
                  <a:lnTo>
                    <a:pt x="4290" y="2285"/>
                  </a:lnTo>
                  <a:lnTo>
                    <a:pt x="4296" y="2289"/>
                  </a:lnTo>
                  <a:lnTo>
                    <a:pt x="4303" y="2291"/>
                  </a:lnTo>
                  <a:lnTo>
                    <a:pt x="4311" y="2291"/>
                  </a:lnTo>
                  <a:lnTo>
                    <a:pt x="4319" y="2291"/>
                  </a:lnTo>
                  <a:lnTo>
                    <a:pt x="4329" y="2289"/>
                  </a:lnTo>
                  <a:lnTo>
                    <a:pt x="4340" y="2285"/>
                  </a:lnTo>
                  <a:lnTo>
                    <a:pt x="4351" y="2279"/>
                  </a:lnTo>
                  <a:lnTo>
                    <a:pt x="4359" y="2272"/>
                  </a:lnTo>
                  <a:lnTo>
                    <a:pt x="4362" y="2269"/>
                  </a:lnTo>
                  <a:lnTo>
                    <a:pt x="4367" y="2267"/>
                  </a:lnTo>
                  <a:lnTo>
                    <a:pt x="4370" y="2266"/>
                  </a:lnTo>
                  <a:lnTo>
                    <a:pt x="4375" y="2266"/>
                  </a:lnTo>
                  <a:lnTo>
                    <a:pt x="4381" y="2268"/>
                  </a:lnTo>
                  <a:lnTo>
                    <a:pt x="4387" y="2272"/>
                  </a:lnTo>
                  <a:lnTo>
                    <a:pt x="4396" y="2280"/>
                  </a:lnTo>
                  <a:lnTo>
                    <a:pt x="4406" y="2290"/>
                  </a:lnTo>
                  <a:lnTo>
                    <a:pt x="4417" y="2302"/>
                  </a:lnTo>
                  <a:lnTo>
                    <a:pt x="4427" y="2308"/>
                  </a:lnTo>
                  <a:lnTo>
                    <a:pt x="4434" y="2313"/>
                  </a:lnTo>
                  <a:lnTo>
                    <a:pt x="4442" y="2315"/>
                  </a:lnTo>
                  <a:lnTo>
                    <a:pt x="4448" y="2315"/>
                  </a:lnTo>
                  <a:lnTo>
                    <a:pt x="4455" y="2313"/>
                  </a:lnTo>
                  <a:lnTo>
                    <a:pt x="4461" y="2311"/>
                  </a:lnTo>
                  <a:lnTo>
                    <a:pt x="4469" y="2307"/>
                  </a:lnTo>
                  <a:lnTo>
                    <a:pt x="4476" y="2303"/>
                  </a:lnTo>
                  <a:lnTo>
                    <a:pt x="4487" y="2298"/>
                  </a:lnTo>
                  <a:lnTo>
                    <a:pt x="4492" y="2297"/>
                  </a:lnTo>
                  <a:lnTo>
                    <a:pt x="4499" y="2296"/>
                  </a:lnTo>
                  <a:lnTo>
                    <a:pt x="4506" y="2295"/>
                  </a:lnTo>
                  <a:lnTo>
                    <a:pt x="4515" y="2296"/>
                  </a:lnTo>
                  <a:lnTo>
                    <a:pt x="4546" y="2298"/>
                  </a:lnTo>
                  <a:lnTo>
                    <a:pt x="4562" y="2300"/>
                  </a:lnTo>
                  <a:lnTo>
                    <a:pt x="4568" y="2302"/>
                  </a:lnTo>
                  <a:lnTo>
                    <a:pt x="4569" y="2303"/>
                  </a:lnTo>
                  <a:lnTo>
                    <a:pt x="4582" y="2303"/>
                  </a:lnTo>
                  <a:lnTo>
                    <a:pt x="4582" y="2299"/>
                  </a:lnTo>
                  <a:lnTo>
                    <a:pt x="4574" y="2294"/>
                  </a:lnTo>
                  <a:lnTo>
                    <a:pt x="4566" y="2291"/>
                  </a:lnTo>
                  <a:lnTo>
                    <a:pt x="4554" y="2288"/>
                  </a:lnTo>
                  <a:lnTo>
                    <a:pt x="4538" y="2284"/>
                  </a:lnTo>
                  <a:lnTo>
                    <a:pt x="4515" y="2282"/>
                  </a:lnTo>
                  <a:lnTo>
                    <a:pt x="4506" y="2282"/>
                  </a:lnTo>
                  <a:lnTo>
                    <a:pt x="4498" y="2283"/>
                  </a:lnTo>
                  <a:lnTo>
                    <a:pt x="4490" y="2284"/>
                  </a:lnTo>
                  <a:lnTo>
                    <a:pt x="4483" y="2285"/>
                  </a:lnTo>
                  <a:lnTo>
                    <a:pt x="4472" y="2291"/>
                  </a:lnTo>
                  <a:lnTo>
                    <a:pt x="4462" y="2295"/>
                  </a:lnTo>
                  <a:lnTo>
                    <a:pt x="4457" y="2298"/>
                  </a:lnTo>
                  <a:lnTo>
                    <a:pt x="4453" y="2299"/>
                  </a:lnTo>
                  <a:lnTo>
                    <a:pt x="4448" y="2300"/>
                  </a:lnTo>
                  <a:lnTo>
                    <a:pt x="4443" y="2300"/>
                  </a:lnTo>
                  <a:lnTo>
                    <a:pt x="4438" y="2299"/>
                  </a:lnTo>
                  <a:lnTo>
                    <a:pt x="4431" y="2295"/>
                  </a:lnTo>
                  <a:lnTo>
                    <a:pt x="4425" y="2290"/>
                  </a:lnTo>
                  <a:lnTo>
                    <a:pt x="4416" y="2281"/>
                  </a:lnTo>
                  <a:lnTo>
                    <a:pt x="4402" y="2268"/>
                  </a:lnTo>
                  <a:lnTo>
                    <a:pt x="4391" y="2259"/>
                  </a:lnTo>
                  <a:lnTo>
                    <a:pt x="4383" y="2253"/>
                  </a:lnTo>
                  <a:lnTo>
                    <a:pt x="4374" y="2251"/>
                  </a:lnTo>
                  <a:lnTo>
                    <a:pt x="4368" y="2252"/>
                  </a:lnTo>
                  <a:lnTo>
                    <a:pt x="4361" y="2254"/>
                  </a:lnTo>
                  <a:lnTo>
                    <a:pt x="4356" y="2257"/>
                  </a:lnTo>
                  <a:lnTo>
                    <a:pt x="4351" y="2263"/>
                  </a:lnTo>
                  <a:lnTo>
                    <a:pt x="4342" y="2268"/>
                  </a:lnTo>
                  <a:lnTo>
                    <a:pt x="4334" y="2274"/>
                  </a:lnTo>
                  <a:lnTo>
                    <a:pt x="4328" y="2277"/>
                  </a:lnTo>
                  <a:lnTo>
                    <a:pt x="4322" y="2278"/>
                  </a:lnTo>
                  <a:lnTo>
                    <a:pt x="4315" y="2279"/>
                  </a:lnTo>
                  <a:lnTo>
                    <a:pt x="4310" y="2278"/>
                  </a:lnTo>
                  <a:lnTo>
                    <a:pt x="4305" y="2277"/>
                  </a:lnTo>
                  <a:lnTo>
                    <a:pt x="4300" y="2274"/>
                  </a:lnTo>
                  <a:lnTo>
                    <a:pt x="4297" y="2269"/>
                  </a:lnTo>
                  <a:lnTo>
                    <a:pt x="4292" y="2265"/>
                  </a:lnTo>
                  <a:lnTo>
                    <a:pt x="4289" y="2260"/>
                  </a:lnTo>
                  <a:lnTo>
                    <a:pt x="4287" y="2253"/>
                  </a:lnTo>
                  <a:lnTo>
                    <a:pt x="4283" y="2238"/>
                  </a:lnTo>
                  <a:lnTo>
                    <a:pt x="4280" y="2221"/>
                  </a:lnTo>
                  <a:lnTo>
                    <a:pt x="4279" y="2204"/>
                  </a:lnTo>
                  <a:lnTo>
                    <a:pt x="4279" y="2184"/>
                  </a:lnTo>
                  <a:lnTo>
                    <a:pt x="4281" y="2165"/>
                  </a:lnTo>
                  <a:lnTo>
                    <a:pt x="4284" y="2147"/>
                  </a:lnTo>
                  <a:lnTo>
                    <a:pt x="4288" y="2128"/>
                  </a:lnTo>
                  <a:lnTo>
                    <a:pt x="4294" y="2113"/>
                  </a:lnTo>
                  <a:lnTo>
                    <a:pt x="4297" y="2106"/>
                  </a:lnTo>
                  <a:lnTo>
                    <a:pt x="4301" y="2099"/>
                  </a:lnTo>
                  <a:lnTo>
                    <a:pt x="4304" y="2094"/>
                  </a:lnTo>
                  <a:lnTo>
                    <a:pt x="4309" y="2089"/>
                  </a:lnTo>
                  <a:lnTo>
                    <a:pt x="4317" y="2078"/>
                  </a:lnTo>
                  <a:lnTo>
                    <a:pt x="4324" y="2067"/>
                  </a:lnTo>
                  <a:lnTo>
                    <a:pt x="4328" y="2055"/>
                  </a:lnTo>
                  <a:lnTo>
                    <a:pt x="4331" y="2045"/>
                  </a:lnTo>
                  <a:lnTo>
                    <a:pt x="4332" y="2034"/>
                  </a:lnTo>
                  <a:lnTo>
                    <a:pt x="4333" y="2023"/>
                  </a:lnTo>
                  <a:lnTo>
                    <a:pt x="4332" y="2012"/>
                  </a:lnTo>
                  <a:lnTo>
                    <a:pt x="4331" y="2002"/>
                  </a:lnTo>
                  <a:lnTo>
                    <a:pt x="4328" y="1980"/>
                  </a:lnTo>
                  <a:lnTo>
                    <a:pt x="4327" y="1959"/>
                  </a:lnTo>
                  <a:lnTo>
                    <a:pt x="4328" y="1949"/>
                  </a:lnTo>
                  <a:lnTo>
                    <a:pt x="4330" y="1938"/>
                  </a:lnTo>
                  <a:lnTo>
                    <a:pt x="4333" y="1929"/>
                  </a:lnTo>
                  <a:lnTo>
                    <a:pt x="4339" y="1918"/>
                  </a:lnTo>
                  <a:lnTo>
                    <a:pt x="4341" y="1916"/>
                  </a:lnTo>
                  <a:lnTo>
                    <a:pt x="4344" y="1912"/>
                  </a:lnTo>
                  <a:lnTo>
                    <a:pt x="4347" y="1910"/>
                  </a:lnTo>
                  <a:lnTo>
                    <a:pt x="4352" y="1908"/>
                  </a:lnTo>
                  <a:lnTo>
                    <a:pt x="4360" y="1905"/>
                  </a:lnTo>
                  <a:lnTo>
                    <a:pt x="4371" y="1903"/>
                  </a:lnTo>
                  <a:lnTo>
                    <a:pt x="4378" y="1902"/>
                  </a:lnTo>
                  <a:lnTo>
                    <a:pt x="4386" y="1901"/>
                  </a:lnTo>
                  <a:lnTo>
                    <a:pt x="4392" y="1898"/>
                  </a:lnTo>
                  <a:lnTo>
                    <a:pt x="4400" y="1895"/>
                  </a:lnTo>
                  <a:lnTo>
                    <a:pt x="4412" y="1889"/>
                  </a:lnTo>
                  <a:lnTo>
                    <a:pt x="4423" y="1880"/>
                  </a:lnTo>
                  <a:lnTo>
                    <a:pt x="4443" y="1861"/>
                  </a:lnTo>
                  <a:lnTo>
                    <a:pt x="4461" y="1841"/>
                  </a:lnTo>
                  <a:lnTo>
                    <a:pt x="4471" y="1832"/>
                  </a:lnTo>
                  <a:lnTo>
                    <a:pt x="4481" y="1824"/>
                  </a:lnTo>
                  <a:lnTo>
                    <a:pt x="4490" y="1819"/>
                  </a:lnTo>
                  <a:lnTo>
                    <a:pt x="4502" y="1815"/>
                  </a:lnTo>
                  <a:lnTo>
                    <a:pt x="4507" y="1814"/>
                  </a:lnTo>
                  <a:lnTo>
                    <a:pt x="4514" y="1812"/>
                  </a:lnTo>
                  <a:lnTo>
                    <a:pt x="4520" y="1814"/>
                  </a:lnTo>
                  <a:lnTo>
                    <a:pt x="4527" y="1815"/>
                  </a:lnTo>
                  <a:lnTo>
                    <a:pt x="4534" y="1817"/>
                  </a:lnTo>
                  <a:lnTo>
                    <a:pt x="4542" y="1819"/>
                  </a:lnTo>
                  <a:lnTo>
                    <a:pt x="4549" y="1823"/>
                  </a:lnTo>
                  <a:lnTo>
                    <a:pt x="4558" y="1828"/>
                  </a:lnTo>
                  <a:lnTo>
                    <a:pt x="4574" y="1837"/>
                  </a:lnTo>
                  <a:lnTo>
                    <a:pt x="4588" y="1843"/>
                  </a:lnTo>
                  <a:lnTo>
                    <a:pt x="4595" y="1845"/>
                  </a:lnTo>
                  <a:lnTo>
                    <a:pt x="4600" y="1846"/>
                  </a:lnTo>
                  <a:lnTo>
                    <a:pt x="4605" y="1847"/>
                  </a:lnTo>
                  <a:lnTo>
                    <a:pt x="4610" y="1846"/>
                  </a:lnTo>
                  <a:lnTo>
                    <a:pt x="4613" y="1846"/>
                  </a:lnTo>
                  <a:lnTo>
                    <a:pt x="4617" y="1845"/>
                  </a:lnTo>
                  <a:lnTo>
                    <a:pt x="4620" y="1843"/>
                  </a:lnTo>
                  <a:lnTo>
                    <a:pt x="4624" y="1840"/>
                  </a:lnTo>
                  <a:lnTo>
                    <a:pt x="4628" y="1835"/>
                  </a:lnTo>
                  <a:lnTo>
                    <a:pt x="4632" y="1829"/>
                  </a:lnTo>
                  <a:lnTo>
                    <a:pt x="4640" y="1814"/>
                  </a:lnTo>
                  <a:lnTo>
                    <a:pt x="4648" y="1799"/>
                  </a:lnTo>
                  <a:lnTo>
                    <a:pt x="4654" y="1791"/>
                  </a:lnTo>
                  <a:lnTo>
                    <a:pt x="4660" y="1786"/>
                  </a:lnTo>
                  <a:lnTo>
                    <a:pt x="4663" y="1783"/>
                  </a:lnTo>
                  <a:lnTo>
                    <a:pt x="4668" y="1781"/>
                  </a:lnTo>
                  <a:lnTo>
                    <a:pt x="4672" y="1780"/>
                  </a:lnTo>
                  <a:lnTo>
                    <a:pt x="4677" y="1779"/>
                  </a:lnTo>
                  <a:lnTo>
                    <a:pt x="4686" y="1777"/>
                  </a:lnTo>
                  <a:lnTo>
                    <a:pt x="4693" y="1775"/>
                  </a:lnTo>
                  <a:lnTo>
                    <a:pt x="4701" y="1773"/>
                  </a:lnTo>
                  <a:lnTo>
                    <a:pt x="4706" y="1769"/>
                  </a:lnTo>
                  <a:lnTo>
                    <a:pt x="4712" y="1765"/>
                  </a:lnTo>
                  <a:lnTo>
                    <a:pt x="4716" y="1761"/>
                  </a:lnTo>
                  <a:lnTo>
                    <a:pt x="4719" y="1757"/>
                  </a:lnTo>
                  <a:lnTo>
                    <a:pt x="4721" y="1751"/>
                  </a:lnTo>
                  <a:lnTo>
                    <a:pt x="4724" y="1746"/>
                  </a:lnTo>
                  <a:lnTo>
                    <a:pt x="4726" y="1740"/>
                  </a:lnTo>
                  <a:lnTo>
                    <a:pt x="4727" y="1734"/>
                  </a:lnTo>
                  <a:lnTo>
                    <a:pt x="4727" y="1728"/>
                  </a:lnTo>
                  <a:lnTo>
                    <a:pt x="4728" y="1714"/>
                  </a:lnTo>
                  <a:lnTo>
                    <a:pt x="4727" y="1697"/>
                  </a:lnTo>
                  <a:lnTo>
                    <a:pt x="4726" y="1693"/>
                  </a:lnTo>
                  <a:lnTo>
                    <a:pt x="4726" y="1693"/>
                  </a:lnTo>
                  <a:lnTo>
                    <a:pt x="4726" y="1679"/>
                  </a:lnTo>
                  <a:lnTo>
                    <a:pt x="4727" y="1667"/>
                  </a:lnTo>
                  <a:lnTo>
                    <a:pt x="4729" y="1656"/>
                  </a:lnTo>
                  <a:lnTo>
                    <a:pt x="4732" y="1645"/>
                  </a:lnTo>
                  <a:lnTo>
                    <a:pt x="4741" y="1625"/>
                  </a:lnTo>
                  <a:lnTo>
                    <a:pt x="4752" y="1606"/>
                  </a:lnTo>
                  <a:lnTo>
                    <a:pt x="4756" y="1598"/>
                  </a:lnTo>
                  <a:lnTo>
                    <a:pt x="4761" y="1588"/>
                  </a:lnTo>
                  <a:lnTo>
                    <a:pt x="4765" y="1579"/>
                  </a:lnTo>
                  <a:lnTo>
                    <a:pt x="4769" y="1570"/>
                  </a:lnTo>
                  <a:lnTo>
                    <a:pt x="4771" y="1559"/>
                  </a:lnTo>
                  <a:lnTo>
                    <a:pt x="4772" y="1548"/>
                  </a:lnTo>
                  <a:lnTo>
                    <a:pt x="4772" y="1537"/>
                  </a:lnTo>
                  <a:lnTo>
                    <a:pt x="4770" y="1524"/>
                  </a:lnTo>
                  <a:lnTo>
                    <a:pt x="4769" y="1517"/>
                  </a:lnTo>
                  <a:lnTo>
                    <a:pt x="4768" y="1509"/>
                  </a:lnTo>
                  <a:lnTo>
                    <a:pt x="4768" y="1502"/>
                  </a:lnTo>
                  <a:lnTo>
                    <a:pt x="4768" y="1494"/>
                  </a:lnTo>
                  <a:lnTo>
                    <a:pt x="4771" y="1487"/>
                  </a:lnTo>
                  <a:lnTo>
                    <a:pt x="4775" y="1480"/>
                  </a:lnTo>
                  <a:lnTo>
                    <a:pt x="4782" y="1473"/>
                  </a:lnTo>
                  <a:lnTo>
                    <a:pt x="4790" y="1465"/>
                  </a:lnTo>
                  <a:lnTo>
                    <a:pt x="4802" y="1458"/>
                  </a:lnTo>
                  <a:lnTo>
                    <a:pt x="4812" y="1449"/>
                  </a:lnTo>
                  <a:lnTo>
                    <a:pt x="4819" y="1441"/>
                  </a:lnTo>
                  <a:lnTo>
                    <a:pt x="4826" y="1431"/>
                  </a:lnTo>
                  <a:lnTo>
                    <a:pt x="4831" y="1422"/>
                  </a:lnTo>
                  <a:lnTo>
                    <a:pt x="4834" y="1413"/>
                  </a:lnTo>
                  <a:lnTo>
                    <a:pt x="4838" y="1403"/>
                  </a:lnTo>
                  <a:lnTo>
                    <a:pt x="4839" y="1393"/>
                  </a:lnTo>
                  <a:lnTo>
                    <a:pt x="4839" y="1381"/>
                  </a:lnTo>
                  <a:lnTo>
                    <a:pt x="4839" y="1370"/>
                  </a:lnTo>
                  <a:lnTo>
                    <a:pt x="4838" y="1358"/>
                  </a:lnTo>
                  <a:lnTo>
                    <a:pt x="4835" y="1346"/>
                  </a:lnTo>
                  <a:lnTo>
                    <a:pt x="4832" y="1334"/>
                  </a:lnTo>
                  <a:lnTo>
                    <a:pt x="4828" y="1322"/>
                  </a:lnTo>
                  <a:lnTo>
                    <a:pt x="4822" y="1312"/>
                  </a:lnTo>
                  <a:lnTo>
                    <a:pt x="4817" y="1302"/>
                  </a:lnTo>
                  <a:lnTo>
                    <a:pt x="4811" y="1293"/>
                  </a:lnTo>
                  <a:lnTo>
                    <a:pt x="4803" y="1286"/>
                  </a:lnTo>
                  <a:lnTo>
                    <a:pt x="4795" y="1279"/>
                  </a:lnTo>
                  <a:lnTo>
                    <a:pt x="4785" y="1275"/>
                  </a:lnTo>
                  <a:lnTo>
                    <a:pt x="4774" y="1273"/>
                  </a:lnTo>
                  <a:lnTo>
                    <a:pt x="4762" y="1272"/>
                  </a:lnTo>
                  <a:lnTo>
                    <a:pt x="4757" y="1273"/>
                  </a:lnTo>
                  <a:lnTo>
                    <a:pt x="4750" y="1274"/>
                  </a:lnTo>
                  <a:lnTo>
                    <a:pt x="4744" y="1276"/>
                  </a:lnTo>
                  <a:lnTo>
                    <a:pt x="4738" y="1278"/>
                  </a:lnTo>
                  <a:lnTo>
                    <a:pt x="4715" y="1288"/>
                  </a:lnTo>
                  <a:lnTo>
                    <a:pt x="4696" y="1298"/>
                  </a:lnTo>
                  <a:lnTo>
                    <a:pt x="4685" y="1301"/>
                  </a:lnTo>
                  <a:lnTo>
                    <a:pt x="4674" y="1304"/>
                  </a:lnTo>
                  <a:lnTo>
                    <a:pt x="4662" y="1306"/>
                  </a:lnTo>
                  <a:lnTo>
                    <a:pt x="4649" y="1307"/>
                  </a:lnTo>
                  <a:lnTo>
                    <a:pt x="4640" y="1308"/>
                  </a:lnTo>
                  <a:lnTo>
                    <a:pt x="4631" y="1309"/>
                  </a:lnTo>
                  <a:lnTo>
                    <a:pt x="4624" y="1312"/>
                  </a:lnTo>
                  <a:lnTo>
                    <a:pt x="4617" y="1314"/>
                  </a:lnTo>
                  <a:lnTo>
                    <a:pt x="4605" y="1319"/>
                  </a:lnTo>
                  <a:lnTo>
                    <a:pt x="4595" y="1325"/>
                  </a:lnTo>
                  <a:lnTo>
                    <a:pt x="4589" y="1326"/>
                  </a:lnTo>
                  <a:lnTo>
                    <a:pt x="4584" y="1328"/>
                  </a:lnTo>
                  <a:lnTo>
                    <a:pt x="4578" y="1328"/>
                  </a:lnTo>
                  <a:lnTo>
                    <a:pt x="4572" y="1328"/>
                  </a:lnTo>
                  <a:lnTo>
                    <a:pt x="4564" y="1327"/>
                  </a:lnTo>
                  <a:lnTo>
                    <a:pt x="4557" y="1325"/>
                  </a:lnTo>
                  <a:lnTo>
                    <a:pt x="4548" y="1320"/>
                  </a:lnTo>
                  <a:lnTo>
                    <a:pt x="4539" y="1315"/>
                  </a:lnTo>
                  <a:lnTo>
                    <a:pt x="4506" y="1298"/>
                  </a:lnTo>
                  <a:lnTo>
                    <a:pt x="4473" y="1280"/>
                  </a:lnTo>
                  <a:lnTo>
                    <a:pt x="4456" y="1272"/>
                  </a:lnTo>
                  <a:lnTo>
                    <a:pt x="4440" y="1261"/>
                  </a:lnTo>
                  <a:lnTo>
                    <a:pt x="4433" y="1256"/>
                  </a:lnTo>
                  <a:lnTo>
                    <a:pt x="4426" y="1250"/>
                  </a:lnTo>
                  <a:lnTo>
                    <a:pt x="4419" y="1244"/>
                  </a:lnTo>
                  <a:lnTo>
                    <a:pt x="4414" y="1237"/>
                  </a:lnTo>
                  <a:lnTo>
                    <a:pt x="4409" y="1229"/>
                  </a:lnTo>
                  <a:lnTo>
                    <a:pt x="4405" y="1221"/>
                  </a:lnTo>
                  <a:lnTo>
                    <a:pt x="4403" y="1213"/>
                  </a:lnTo>
                  <a:lnTo>
                    <a:pt x="4403" y="1205"/>
                  </a:lnTo>
                  <a:lnTo>
                    <a:pt x="4405" y="1199"/>
                  </a:lnTo>
                  <a:lnTo>
                    <a:pt x="4409" y="1191"/>
                  </a:lnTo>
                  <a:lnTo>
                    <a:pt x="4413" y="1185"/>
                  </a:lnTo>
                  <a:lnTo>
                    <a:pt x="4418" y="1178"/>
                  </a:lnTo>
                  <a:lnTo>
                    <a:pt x="4425" y="1173"/>
                  </a:lnTo>
                  <a:lnTo>
                    <a:pt x="4432" y="1168"/>
                  </a:lnTo>
                  <a:lnTo>
                    <a:pt x="4440" y="1162"/>
                  </a:lnTo>
                  <a:lnTo>
                    <a:pt x="4447" y="1158"/>
                  </a:lnTo>
                  <a:lnTo>
                    <a:pt x="4462" y="1150"/>
                  </a:lnTo>
                  <a:lnTo>
                    <a:pt x="4477" y="1144"/>
                  </a:lnTo>
                  <a:lnTo>
                    <a:pt x="4490" y="1138"/>
                  </a:lnTo>
                  <a:lnTo>
                    <a:pt x="4503" y="1131"/>
                  </a:lnTo>
                  <a:lnTo>
                    <a:pt x="4515" y="1122"/>
                  </a:lnTo>
                  <a:lnTo>
                    <a:pt x="4526" y="1113"/>
                  </a:lnTo>
                  <a:lnTo>
                    <a:pt x="4545" y="1093"/>
                  </a:lnTo>
                  <a:lnTo>
                    <a:pt x="4562" y="1072"/>
                  </a:lnTo>
                  <a:lnTo>
                    <a:pt x="4581" y="1050"/>
                  </a:lnTo>
                  <a:lnTo>
                    <a:pt x="4600" y="1031"/>
                  </a:lnTo>
                  <a:lnTo>
                    <a:pt x="4611" y="1022"/>
                  </a:lnTo>
                  <a:lnTo>
                    <a:pt x="4623" y="1014"/>
                  </a:lnTo>
                  <a:lnTo>
                    <a:pt x="4634" y="1006"/>
                  </a:lnTo>
                  <a:lnTo>
                    <a:pt x="4648" y="1001"/>
                  </a:lnTo>
                  <a:lnTo>
                    <a:pt x="4660" y="996"/>
                  </a:lnTo>
                  <a:lnTo>
                    <a:pt x="4670" y="989"/>
                  </a:lnTo>
                  <a:lnTo>
                    <a:pt x="4677" y="982"/>
                  </a:lnTo>
                  <a:lnTo>
                    <a:pt x="4683" y="973"/>
                  </a:lnTo>
                  <a:lnTo>
                    <a:pt x="4687" y="964"/>
                  </a:lnTo>
                  <a:lnTo>
                    <a:pt x="4690" y="956"/>
                  </a:lnTo>
                  <a:lnTo>
                    <a:pt x="4692" y="946"/>
                  </a:lnTo>
                  <a:lnTo>
                    <a:pt x="4693" y="937"/>
                  </a:lnTo>
                  <a:lnTo>
                    <a:pt x="4696" y="927"/>
                  </a:lnTo>
                  <a:lnTo>
                    <a:pt x="4697" y="917"/>
                  </a:lnTo>
                  <a:lnTo>
                    <a:pt x="4699" y="907"/>
                  </a:lnTo>
                  <a:lnTo>
                    <a:pt x="4702" y="899"/>
                  </a:lnTo>
                  <a:lnTo>
                    <a:pt x="4706" y="891"/>
                  </a:lnTo>
                  <a:lnTo>
                    <a:pt x="4712" y="884"/>
                  </a:lnTo>
                  <a:lnTo>
                    <a:pt x="4719" y="877"/>
                  </a:lnTo>
                  <a:lnTo>
                    <a:pt x="4729" y="873"/>
                  </a:lnTo>
                  <a:lnTo>
                    <a:pt x="4738" y="870"/>
                  </a:lnTo>
                  <a:lnTo>
                    <a:pt x="4746" y="868"/>
                  </a:lnTo>
                  <a:lnTo>
                    <a:pt x="4757" y="867"/>
                  </a:lnTo>
                  <a:lnTo>
                    <a:pt x="4768" y="866"/>
                  </a:lnTo>
                  <a:lnTo>
                    <a:pt x="4792" y="865"/>
                  </a:lnTo>
                  <a:lnTo>
                    <a:pt x="4820" y="866"/>
                  </a:lnTo>
                  <a:lnTo>
                    <a:pt x="4842" y="866"/>
                  </a:lnTo>
                  <a:lnTo>
                    <a:pt x="4863" y="865"/>
                  </a:lnTo>
                  <a:lnTo>
                    <a:pt x="4883" y="862"/>
                  </a:lnTo>
                  <a:lnTo>
                    <a:pt x="4901" y="858"/>
                  </a:lnTo>
                  <a:lnTo>
                    <a:pt x="4917" y="854"/>
                  </a:lnTo>
                  <a:lnTo>
                    <a:pt x="4932" y="847"/>
                  </a:lnTo>
                  <a:lnTo>
                    <a:pt x="4946" y="842"/>
                  </a:lnTo>
                  <a:lnTo>
                    <a:pt x="4957" y="834"/>
                  </a:lnTo>
                  <a:lnTo>
                    <a:pt x="4971" y="830"/>
                  </a:lnTo>
                  <a:lnTo>
                    <a:pt x="4985" y="8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8564563" y="4127500"/>
              <a:ext cx="20638" cy="20637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61" y="1"/>
                </a:cxn>
                <a:cxn ang="0">
                  <a:pos x="71" y="4"/>
                </a:cxn>
                <a:cxn ang="0">
                  <a:pos x="79" y="9"/>
                </a:cxn>
                <a:cxn ang="0">
                  <a:pos x="87" y="15"/>
                </a:cxn>
                <a:cxn ang="0">
                  <a:pos x="92" y="23"/>
                </a:cxn>
                <a:cxn ang="0">
                  <a:pos x="98" y="31"/>
                </a:cxn>
                <a:cxn ang="0">
                  <a:pos x="100" y="41"/>
                </a:cxn>
                <a:cxn ang="0">
                  <a:pos x="101" y="51"/>
                </a:cxn>
                <a:cxn ang="0">
                  <a:pos x="100" y="61"/>
                </a:cxn>
                <a:cxn ang="0">
                  <a:pos x="98" y="71"/>
                </a:cxn>
                <a:cxn ang="0">
                  <a:pos x="92" y="80"/>
                </a:cxn>
                <a:cxn ang="0">
                  <a:pos x="87" y="87"/>
                </a:cxn>
                <a:cxn ang="0">
                  <a:pos x="79" y="94"/>
                </a:cxn>
                <a:cxn ang="0">
                  <a:pos x="71" y="98"/>
                </a:cxn>
                <a:cxn ang="0">
                  <a:pos x="61" y="101"/>
                </a:cxn>
                <a:cxn ang="0">
                  <a:pos x="50" y="102"/>
                </a:cxn>
                <a:cxn ang="0">
                  <a:pos x="40" y="101"/>
                </a:cxn>
                <a:cxn ang="0">
                  <a:pos x="31" y="98"/>
                </a:cxn>
                <a:cxn ang="0">
                  <a:pos x="22" y="94"/>
                </a:cxn>
                <a:cxn ang="0">
                  <a:pos x="15" y="87"/>
                </a:cxn>
                <a:cxn ang="0">
                  <a:pos x="9" y="80"/>
                </a:cxn>
                <a:cxn ang="0">
                  <a:pos x="3" y="71"/>
                </a:cxn>
                <a:cxn ang="0">
                  <a:pos x="1" y="61"/>
                </a:cxn>
                <a:cxn ang="0">
                  <a:pos x="0" y="51"/>
                </a:cxn>
                <a:cxn ang="0">
                  <a:pos x="1" y="41"/>
                </a:cxn>
                <a:cxn ang="0">
                  <a:pos x="3" y="31"/>
                </a:cxn>
                <a:cxn ang="0">
                  <a:pos x="9" y="23"/>
                </a:cxn>
                <a:cxn ang="0">
                  <a:pos x="15" y="15"/>
                </a:cxn>
                <a:cxn ang="0">
                  <a:pos x="22" y="9"/>
                </a:cxn>
                <a:cxn ang="0">
                  <a:pos x="31" y="4"/>
                </a:cxn>
                <a:cxn ang="0">
                  <a:pos x="40" y="1"/>
                </a:cxn>
                <a:cxn ang="0">
                  <a:pos x="50" y="0"/>
                </a:cxn>
              </a:cxnLst>
              <a:rect l="0" t="0" r="r" b="b"/>
              <a:pathLst>
                <a:path w="101" h="102">
                  <a:moveTo>
                    <a:pt x="50" y="0"/>
                  </a:moveTo>
                  <a:lnTo>
                    <a:pt x="61" y="1"/>
                  </a:lnTo>
                  <a:lnTo>
                    <a:pt x="71" y="4"/>
                  </a:lnTo>
                  <a:lnTo>
                    <a:pt x="79" y="9"/>
                  </a:lnTo>
                  <a:lnTo>
                    <a:pt x="87" y="15"/>
                  </a:lnTo>
                  <a:lnTo>
                    <a:pt x="92" y="23"/>
                  </a:lnTo>
                  <a:lnTo>
                    <a:pt x="98" y="31"/>
                  </a:lnTo>
                  <a:lnTo>
                    <a:pt x="100" y="41"/>
                  </a:lnTo>
                  <a:lnTo>
                    <a:pt x="101" y="51"/>
                  </a:lnTo>
                  <a:lnTo>
                    <a:pt x="100" y="61"/>
                  </a:lnTo>
                  <a:lnTo>
                    <a:pt x="98" y="71"/>
                  </a:lnTo>
                  <a:lnTo>
                    <a:pt x="92" y="80"/>
                  </a:lnTo>
                  <a:lnTo>
                    <a:pt x="87" y="87"/>
                  </a:lnTo>
                  <a:lnTo>
                    <a:pt x="79" y="94"/>
                  </a:lnTo>
                  <a:lnTo>
                    <a:pt x="71" y="98"/>
                  </a:lnTo>
                  <a:lnTo>
                    <a:pt x="61" y="101"/>
                  </a:lnTo>
                  <a:lnTo>
                    <a:pt x="50" y="102"/>
                  </a:lnTo>
                  <a:lnTo>
                    <a:pt x="40" y="101"/>
                  </a:lnTo>
                  <a:lnTo>
                    <a:pt x="31" y="98"/>
                  </a:lnTo>
                  <a:lnTo>
                    <a:pt x="22" y="94"/>
                  </a:lnTo>
                  <a:lnTo>
                    <a:pt x="15" y="87"/>
                  </a:lnTo>
                  <a:lnTo>
                    <a:pt x="9" y="80"/>
                  </a:lnTo>
                  <a:lnTo>
                    <a:pt x="3" y="71"/>
                  </a:lnTo>
                  <a:lnTo>
                    <a:pt x="1" y="61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3" y="31"/>
                  </a:lnTo>
                  <a:lnTo>
                    <a:pt x="9" y="23"/>
                  </a:lnTo>
                  <a:lnTo>
                    <a:pt x="15" y="15"/>
                  </a:lnTo>
                  <a:lnTo>
                    <a:pt x="22" y="9"/>
                  </a:lnTo>
                  <a:lnTo>
                    <a:pt x="31" y="4"/>
                  </a:lnTo>
                  <a:lnTo>
                    <a:pt x="40" y="1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8289925" y="4405313"/>
              <a:ext cx="20638" cy="190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62" y="1"/>
                </a:cxn>
                <a:cxn ang="0">
                  <a:pos x="71" y="4"/>
                </a:cxn>
                <a:cxn ang="0">
                  <a:pos x="80" y="9"/>
                </a:cxn>
                <a:cxn ang="0">
                  <a:pos x="87" y="15"/>
                </a:cxn>
                <a:cxn ang="0">
                  <a:pos x="94" y="23"/>
                </a:cxn>
                <a:cxn ang="0">
                  <a:pos x="98" y="31"/>
                </a:cxn>
                <a:cxn ang="0">
                  <a:pos x="101" y="41"/>
                </a:cxn>
                <a:cxn ang="0">
                  <a:pos x="102" y="52"/>
                </a:cxn>
                <a:cxn ang="0">
                  <a:pos x="101" y="61"/>
                </a:cxn>
                <a:cxn ang="0">
                  <a:pos x="98" y="71"/>
                </a:cxn>
                <a:cxn ang="0">
                  <a:pos x="94" y="80"/>
                </a:cxn>
                <a:cxn ang="0">
                  <a:pos x="87" y="87"/>
                </a:cxn>
                <a:cxn ang="0">
                  <a:pos x="80" y="94"/>
                </a:cxn>
                <a:cxn ang="0">
                  <a:pos x="71" y="98"/>
                </a:cxn>
                <a:cxn ang="0">
                  <a:pos x="62" y="101"/>
                </a:cxn>
                <a:cxn ang="0">
                  <a:pos x="51" y="102"/>
                </a:cxn>
                <a:cxn ang="0">
                  <a:pos x="41" y="101"/>
                </a:cxn>
                <a:cxn ang="0">
                  <a:pos x="31" y="98"/>
                </a:cxn>
                <a:cxn ang="0">
                  <a:pos x="23" y="94"/>
                </a:cxn>
                <a:cxn ang="0">
                  <a:pos x="15" y="87"/>
                </a:cxn>
                <a:cxn ang="0">
                  <a:pos x="9" y="80"/>
                </a:cxn>
                <a:cxn ang="0">
                  <a:pos x="5" y="71"/>
                </a:cxn>
                <a:cxn ang="0">
                  <a:pos x="1" y="61"/>
                </a:cxn>
                <a:cxn ang="0">
                  <a:pos x="0" y="52"/>
                </a:cxn>
                <a:cxn ang="0">
                  <a:pos x="1" y="41"/>
                </a:cxn>
                <a:cxn ang="0">
                  <a:pos x="5" y="31"/>
                </a:cxn>
                <a:cxn ang="0">
                  <a:pos x="9" y="23"/>
                </a:cxn>
                <a:cxn ang="0">
                  <a:pos x="15" y="15"/>
                </a:cxn>
                <a:cxn ang="0">
                  <a:pos x="23" y="9"/>
                </a:cxn>
                <a:cxn ang="0">
                  <a:pos x="31" y="4"/>
                </a:cxn>
                <a:cxn ang="0">
                  <a:pos x="41" y="1"/>
                </a:cxn>
                <a:cxn ang="0">
                  <a:pos x="51" y="0"/>
                </a:cxn>
              </a:cxnLst>
              <a:rect l="0" t="0" r="r" b="b"/>
              <a:pathLst>
                <a:path w="102" h="102">
                  <a:moveTo>
                    <a:pt x="51" y="0"/>
                  </a:moveTo>
                  <a:lnTo>
                    <a:pt x="62" y="1"/>
                  </a:lnTo>
                  <a:lnTo>
                    <a:pt x="71" y="4"/>
                  </a:lnTo>
                  <a:lnTo>
                    <a:pt x="80" y="9"/>
                  </a:lnTo>
                  <a:lnTo>
                    <a:pt x="87" y="15"/>
                  </a:lnTo>
                  <a:lnTo>
                    <a:pt x="94" y="23"/>
                  </a:lnTo>
                  <a:lnTo>
                    <a:pt x="98" y="31"/>
                  </a:lnTo>
                  <a:lnTo>
                    <a:pt x="101" y="41"/>
                  </a:lnTo>
                  <a:lnTo>
                    <a:pt x="102" y="52"/>
                  </a:lnTo>
                  <a:lnTo>
                    <a:pt x="101" y="61"/>
                  </a:lnTo>
                  <a:lnTo>
                    <a:pt x="98" y="71"/>
                  </a:lnTo>
                  <a:lnTo>
                    <a:pt x="94" y="80"/>
                  </a:lnTo>
                  <a:lnTo>
                    <a:pt x="87" y="87"/>
                  </a:lnTo>
                  <a:lnTo>
                    <a:pt x="80" y="94"/>
                  </a:lnTo>
                  <a:lnTo>
                    <a:pt x="71" y="98"/>
                  </a:lnTo>
                  <a:lnTo>
                    <a:pt x="62" y="101"/>
                  </a:lnTo>
                  <a:lnTo>
                    <a:pt x="51" y="102"/>
                  </a:lnTo>
                  <a:lnTo>
                    <a:pt x="41" y="101"/>
                  </a:lnTo>
                  <a:lnTo>
                    <a:pt x="31" y="98"/>
                  </a:lnTo>
                  <a:lnTo>
                    <a:pt x="23" y="94"/>
                  </a:lnTo>
                  <a:lnTo>
                    <a:pt x="15" y="87"/>
                  </a:lnTo>
                  <a:lnTo>
                    <a:pt x="9" y="80"/>
                  </a:lnTo>
                  <a:lnTo>
                    <a:pt x="5" y="71"/>
                  </a:lnTo>
                  <a:lnTo>
                    <a:pt x="1" y="61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5" y="31"/>
                  </a:lnTo>
                  <a:lnTo>
                    <a:pt x="9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4"/>
                  </a:lnTo>
                  <a:lnTo>
                    <a:pt x="41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9539288" y="4814888"/>
              <a:ext cx="20638" cy="20637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61" y="1"/>
                </a:cxn>
                <a:cxn ang="0">
                  <a:pos x="70" y="5"/>
                </a:cxn>
                <a:cxn ang="0">
                  <a:pos x="79" y="9"/>
                </a:cxn>
                <a:cxn ang="0">
                  <a:pos x="87" y="15"/>
                </a:cxn>
                <a:cxn ang="0">
                  <a:pos x="93" y="23"/>
                </a:cxn>
                <a:cxn ang="0">
                  <a:pos x="97" y="31"/>
                </a:cxn>
                <a:cxn ang="0">
                  <a:pos x="101" y="41"/>
                </a:cxn>
                <a:cxn ang="0">
                  <a:pos x="102" y="51"/>
                </a:cxn>
                <a:cxn ang="0">
                  <a:pos x="101" y="62"/>
                </a:cxn>
                <a:cxn ang="0">
                  <a:pos x="97" y="71"/>
                </a:cxn>
                <a:cxn ang="0">
                  <a:pos x="93" y="80"/>
                </a:cxn>
                <a:cxn ang="0">
                  <a:pos x="87" y="87"/>
                </a:cxn>
                <a:cxn ang="0">
                  <a:pos x="79" y="94"/>
                </a:cxn>
                <a:cxn ang="0">
                  <a:pos x="70" y="98"/>
                </a:cxn>
                <a:cxn ang="0">
                  <a:pos x="61" y="101"/>
                </a:cxn>
                <a:cxn ang="0">
                  <a:pos x="51" y="102"/>
                </a:cxn>
                <a:cxn ang="0">
                  <a:pos x="40" y="101"/>
                </a:cxn>
                <a:cxn ang="0">
                  <a:pos x="31" y="98"/>
                </a:cxn>
                <a:cxn ang="0">
                  <a:pos x="22" y="94"/>
                </a:cxn>
                <a:cxn ang="0">
                  <a:pos x="15" y="87"/>
                </a:cxn>
                <a:cxn ang="0">
                  <a:pos x="8" y="80"/>
                </a:cxn>
                <a:cxn ang="0">
                  <a:pos x="4" y="71"/>
                </a:cxn>
                <a:cxn ang="0">
                  <a:pos x="1" y="62"/>
                </a:cxn>
                <a:cxn ang="0">
                  <a:pos x="0" y="51"/>
                </a:cxn>
                <a:cxn ang="0">
                  <a:pos x="1" y="41"/>
                </a:cxn>
                <a:cxn ang="0">
                  <a:pos x="4" y="31"/>
                </a:cxn>
                <a:cxn ang="0">
                  <a:pos x="8" y="23"/>
                </a:cxn>
                <a:cxn ang="0">
                  <a:pos x="15" y="15"/>
                </a:cxn>
                <a:cxn ang="0">
                  <a:pos x="22" y="9"/>
                </a:cxn>
                <a:cxn ang="0">
                  <a:pos x="31" y="5"/>
                </a:cxn>
                <a:cxn ang="0">
                  <a:pos x="40" y="1"/>
                </a:cxn>
                <a:cxn ang="0">
                  <a:pos x="51" y="0"/>
                </a:cxn>
              </a:cxnLst>
              <a:rect l="0" t="0" r="r" b="b"/>
              <a:pathLst>
                <a:path w="102" h="102">
                  <a:moveTo>
                    <a:pt x="51" y="0"/>
                  </a:moveTo>
                  <a:lnTo>
                    <a:pt x="61" y="1"/>
                  </a:lnTo>
                  <a:lnTo>
                    <a:pt x="70" y="5"/>
                  </a:lnTo>
                  <a:lnTo>
                    <a:pt x="79" y="9"/>
                  </a:lnTo>
                  <a:lnTo>
                    <a:pt x="87" y="15"/>
                  </a:lnTo>
                  <a:lnTo>
                    <a:pt x="93" y="23"/>
                  </a:lnTo>
                  <a:lnTo>
                    <a:pt x="97" y="31"/>
                  </a:lnTo>
                  <a:lnTo>
                    <a:pt x="101" y="41"/>
                  </a:lnTo>
                  <a:lnTo>
                    <a:pt x="102" y="51"/>
                  </a:lnTo>
                  <a:lnTo>
                    <a:pt x="101" y="62"/>
                  </a:lnTo>
                  <a:lnTo>
                    <a:pt x="97" y="71"/>
                  </a:lnTo>
                  <a:lnTo>
                    <a:pt x="93" y="80"/>
                  </a:lnTo>
                  <a:lnTo>
                    <a:pt x="87" y="87"/>
                  </a:lnTo>
                  <a:lnTo>
                    <a:pt x="79" y="94"/>
                  </a:lnTo>
                  <a:lnTo>
                    <a:pt x="70" y="98"/>
                  </a:lnTo>
                  <a:lnTo>
                    <a:pt x="61" y="101"/>
                  </a:lnTo>
                  <a:lnTo>
                    <a:pt x="51" y="102"/>
                  </a:lnTo>
                  <a:lnTo>
                    <a:pt x="40" y="101"/>
                  </a:lnTo>
                  <a:lnTo>
                    <a:pt x="31" y="98"/>
                  </a:lnTo>
                  <a:lnTo>
                    <a:pt x="22" y="94"/>
                  </a:lnTo>
                  <a:lnTo>
                    <a:pt x="15" y="87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2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45"/>
            <p:cNvSpPr>
              <a:spLocks/>
            </p:cNvSpPr>
            <p:nvPr/>
          </p:nvSpPr>
          <p:spPr bwMode="auto">
            <a:xfrm>
              <a:off x="10631488" y="4411663"/>
              <a:ext cx="20638" cy="1905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61" y="2"/>
                </a:cxn>
                <a:cxn ang="0">
                  <a:pos x="71" y="5"/>
                </a:cxn>
                <a:cxn ang="0">
                  <a:pos x="79" y="10"/>
                </a:cxn>
                <a:cxn ang="0">
                  <a:pos x="87" y="15"/>
                </a:cxn>
                <a:cxn ang="0">
                  <a:pos x="93" y="23"/>
                </a:cxn>
                <a:cxn ang="0">
                  <a:pos x="98" y="32"/>
                </a:cxn>
                <a:cxn ang="0">
                  <a:pos x="101" y="41"/>
                </a:cxn>
                <a:cxn ang="0">
                  <a:pos x="102" y="52"/>
                </a:cxn>
                <a:cxn ang="0">
                  <a:pos x="101" y="62"/>
                </a:cxn>
                <a:cxn ang="0">
                  <a:pos x="98" y="71"/>
                </a:cxn>
                <a:cxn ang="0">
                  <a:pos x="93" y="80"/>
                </a:cxn>
                <a:cxn ang="0">
                  <a:pos x="87" y="87"/>
                </a:cxn>
                <a:cxn ang="0">
                  <a:pos x="79" y="94"/>
                </a:cxn>
                <a:cxn ang="0">
                  <a:pos x="71" y="98"/>
                </a:cxn>
                <a:cxn ang="0">
                  <a:pos x="61" y="101"/>
                </a:cxn>
                <a:cxn ang="0">
                  <a:pos x="50" y="103"/>
                </a:cxn>
                <a:cxn ang="0">
                  <a:pos x="41" y="101"/>
                </a:cxn>
                <a:cxn ang="0">
                  <a:pos x="31" y="98"/>
                </a:cxn>
                <a:cxn ang="0">
                  <a:pos x="22" y="94"/>
                </a:cxn>
                <a:cxn ang="0">
                  <a:pos x="15" y="87"/>
                </a:cxn>
                <a:cxn ang="0">
                  <a:pos x="8" y="80"/>
                </a:cxn>
                <a:cxn ang="0">
                  <a:pos x="4" y="71"/>
                </a:cxn>
                <a:cxn ang="0">
                  <a:pos x="1" y="62"/>
                </a:cxn>
                <a:cxn ang="0">
                  <a:pos x="0" y="52"/>
                </a:cxn>
                <a:cxn ang="0">
                  <a:pos x="1" y="41"/>
                </a:cxn>
                <a:cxn ang="0">
                  <a:pos x="4" y="32"/>
                </a:cxn>
                <a:cxn ang="0">
                  <a:pos x="8" y="23"/>
                </a:cxn>
                <a:cxn ang="0">
                  <a:pos x="15" y="15"/>
                </a:cxn>
                <a:cxn ang="0">
                  <a:pos x="22" y="10"/>
                </a:cxn>
                <a:cxn ang="0">
                  <a:pos x="31" y="5"/>
                </a:cxn>
                <a:cxn ang="0">
                  <a:pos x="41" y="2"/>
                </a:cxn>
                <a:cxn ang="0">
                  <a:pos x="50" y="0"/>
                </a:cxn>
              </a:cxnLst>
              <a:rect l="0" t="0" r="r" b="b"/>
              <a:pathLst>
                <a:path w="102" h="103">
                  <a:moveTo>
                    <a:pt x="50" y="0"/>
                  </a:moveTo>
                  <a:lnTo>
                    <a:pt x="61" y="2"/>
                  </a:lnTo>
                  <a:lnTo>
                    <a:pt x="71" y="5"/>
                  </a:lnTo>
                  <a:lnTo>
                    <a:pt x="79" y="10"/>
                  </a:lnTo>
                  <a:lnTo>
                    <a:pt x="87" y="15"/>
                  </a:lnTo>
                  <a:lnTo>
                    <a:pt x="93" y="23"/>
                  </a:lnTo>
                  <a:lnTo>
                    <a:pt x="98" y="32"/>
                  </a:lnTo>
                  <a:lnTo>
                    <a:pt x="101" y="41"/>
                  </a:lnTo>
                  <a:lnTo>
                    <a:pt x="102" y="52"/>
                  </a:lnTo>
                  <a:lnTo>
                    <a:pt x="101" y="62"/>
                  </a:lnTo>
                  <a:lnTo>
                    <a:pt x="98" y="71"/>
                  </a:lnTo>
                  <a:lnTo>
                    <a:pt x="93" y="80"/>
                  </a:lnTo>
                  <a:lnTo>
                    <a:pt x="87" y="87"/>
                  </a:lnTo>
                  <a:lnTo>
                    <a:pt x="79" y="94"/>
                  </a:lnTo>
                  <a:lnTo>
                    <a:pt x="71" y="98"/>
                  </a:lnTo>
                  <a:lnTo>
                    <a:pt x="61" y="101"/>
                  </a:lnTo>
                  <a:lnTo>
                    <a:pt x="50" y="103"/>
                  </a:lnTo>
                  <a:lnTo>
                    <a:pt x="41" y="101"/>
                  </a:lnTo>
                  <a:lnTo>
                    <a:pt x="31" y="98"/>
                  </a:lnTo>
                  <a:lnTo>
                    <a:pt x="22" y="94"/>
                  </a:lnTo>
                  <a:lnTo>
                    <a:pt x="15" y="87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2" y="10"/>
                  </a:lnTo>
                  <a:lnTo>
                    <a:pt x="31" y="5"/>
                  </a:lnTo>
                  <a:lnTo>
                    <a:pt x="41" y="2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47"/>
            <p:cNvSpPr>
              <a:spLocks/>
            </p:cNvSpPr>
            <p:nvPr/>
          </p:nvSpPr>
          <p:spPr bwMode="auto">
            <a:xfrm>
              <a:off x="10426700" y="4003675"/>
              <a:ext cx="20638" cy="1905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61" y="1"/>
                </a:cxn>
                <a:cxn ang="0">
                  <a:pos x="71" y="4"/>
                </a:cxn>
                <a:cxn ang="0">
                  <a:pos x="79" y="9"/>
                </a:cxn>
                <a:cxn ang="0">
                  <a:pos x="87" y="15"/>
                </a:cxn>
                <a:cxn ang="0">
                  <a:pos x="93" y="23"/>
                </a:cxn>
                <a:cxn ang="0">
                  <a:pos x="98" y="32"/>
                </a:cxn>
                <a:cxn ang="0">
                  <a:pos x="101" y="41"/>
                </a:cxn>
                <a:cxn ang="0">
                  <a:pos x="102" y="51"/>
                </a:cxn>
                <a:cxn ang="0">
                  <a:pos x="101" y="62"/>
                </a:cxn>
                <a:cxn ang="0">
                  <a:pos x="98" y="71"/>
                </a:cxn>
                <a:cxn ang="0">
                  <a:pos x="93" y="80"/>
                </a:cxn>
                <a:cxn ang="0">
                  <a:pos x="87" y="87"/>
                </a:cxn>
                <a:cxn ang="0">
                  <a:pos x="79" y="93"/>
                </a:cxn>
                <a:cxn ang="0">
                  <a:pos x="71" y="98"/>
                </a:cxn>
                <a:cxn ang="0">
                  <a:pos x="61" y="101"/>
                </a:cxn>
                <a:cxn ang="0">
                  <a:pos x="50" y="101"/>
                </a:cxn>
                <a:cxn ang="0">
                  <a:pos x="41" y="101"/>
                </a:cxn>
                <a:cxn ang="0">
                  <a:pos x="31" y="98"/>
                </a:cxn>
                <a:cxn ang="0">
                  <a:pos x="22" y="93"/>
                </a:cxn>
                <a:cxn ang="0">
                  <a:pos x="15" y="87"/>
                </a:cxn>
                <a:cxn ang="0">
                  <a:pos x="8" y="80"/>
                </a:cxn>
                <a:cxn ang="0">
                  <a:pos x="4" y="71"/>
                </a:cxn>
                <a:cxn ang="0">
                  <a:pos x="1" y="62"/>
                </a:cxn>
                <a:cxn ang="0">
                  <a:pos x="0" y="51"/>
                </a:cxn>
                <a:cxn ang="0">
                  <a:pos x="1" y="41"/>
                </a:cxn>
                <a:cxn ang="0">
                  <a:pos x="4" y="32"/>
                </a:cxn>
                <a:cxn ang="0">
                  <a:pos x="8" y="23"/>
                </a:cxn>
                <a:cxn ang="0">
                  <a:pos x="15" y="15"/>
                </a:cxn>
                <a:cxn ang="0">
                  <a:pos x="22" y="9"/>
                </a:cxn>
                <a:cxn ang="0">
                  <a:pos x="31" y="4"/>
                </a:cxn>
                <a:cxn ang="0">
                  <a:pos x="41" y="1"/>
                </a:cxn>
                <a:cxn ang="0">
                  <a:pos x="50" y="0"/>
                </a:cxn>
              </a:cxnLst>
              <a:rect l="0" t="0" r="r" b="b"/>
              <a:pathLst>
                <a:path w="102" h="101">
                  <a:moveTo>
                    <a:pt x="50" y="0"/>
                  </a:moveTo>
                  <a:lnTo>
                    <a:pt x="61" y="1"/>
                  </a:lnTo>
                  <a:lnTo>
                    <a:pt x="71" y="4"/>
                  </a:lnTo>
                  <a:lnTo>
                    <a:pt x="79" y="9"/>
                  </a:lnTo>
                  <a:lnTo>
                    <a:pt x="87" y="15"/>
                  </a:lnTo>
                  <a:lnTo>
                    <a:pt x="93" y="23"/>
                  </a:lnTo>
                  <a:lnTo>
                    <a:pt x="98" y="32"/>
                  </a:lnTo>
                  <a:lnTo>
                    <a:pt x="101" y="41"/>
                  </a:lnTo>
                  <a:lnTo>
                    <a:pt x="102" y="51"/>
                  </a:lnTo>
                  <a:lnTo>
                    <a:pt x="101" y="62"/>
                  </a:lnTo>
                  <a:lnTo>
                    <a:pt x="98" y="71"/>
                  </a:lnTo>
                  <a:lnTo>
                    <a:pt x="93" y="80"/>
                  </a:lnTo>
                  <a:lnTo>
                    <a:pt x="87" y="87"/>
                  </a:lnTo>
                  <a:lnTo>
                    <a:pt x="79" y="93"/>
                  </a:lnTo>
                  <a:lnTo>
                    <a:pt x="71" y="98"/>
                  </a:lnTo>
                  <a:lnTo>
                    <a:pt x="61" y="101"/>
                  </a:lnTo>
                  <a:lnTo>
                    <a:pt x="50" y="101"/>
                  </a:lnTo>
                  <a:lnTo>
                    <a:pt x="41" y="101"/>
                  </a:lnTo>
                  <a:lnTo>
                    <a:pt x="31" y="98"/>
                  </a:lnTo>
                  <a:lnTo>
                    <a:pt x="22" y="93"/>
                  </a:lnTo>
                  <a:lnTo>
                    <a:pt x="15" y="87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2" y="9"/>
                  </a:lnTo>
                  <a:lnTo>
                    <a:pt x="31" y="4"/>
                  </a:lnTo>
                  <a:lnTo>
                    <a:pt x="41" y="1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49"/>
            <p:cNvSpPr>
              <a:spLocks/>
            </p:cNvSpPr>
            <p:nvPr/>
          </p:nvSpPr>
          <p:spPr bwMode="auto">
            <a:xfrm>
              <a:off x="11266488" y="3357563"/>
              <a:ext cx="19050" cy="20637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61" y="1"/>
                </a:cxn>
                <a:cxn ang="0">
                  <a:pos x="70" y="4"/>
                </a:cxn>
                <a:cxn ang="0">
                  <a:pos x="79" y="9"/>
                </a:cxn>
                <a:cxn ang="0">
                  <a:pos x="87" y="15"/>
                </a:cxn>
                <a:cxn ang="0">
                  <a:pos x="92" y="23"/>
                </a:cxn>
                <a:cxn ang="0">
                  <a:pos x="97" y="31"/>
                </a:cxn>
                <a:cxn ang="0">
                  <a:pos x="100" y="41"/>
                </a:cxn>
                <a:cxn ang="0">
                  <a:pos x="101" y="51"/>
                </a:cxn>
                <a:cxn ang="0">
                  <a:pos x="100" y="61"/>
                </a:cxn>
                <a:cxn ang="0">
                  <a:pos x="97" y="71"/>
                </a:cxn>
                <a:cxn ang="0">
                  <a:pos x="92" y="80"/>
                </a:cxn>
                <a:cxn ang="0">
                  <a:pos x="87" y="87"/>
                </a:cxn>
                <a:cxn ang="0">
                  <a:pos x="79" y="94"/>
                </a:cxn>
                <a:cxn ang="0">
                  <a:pos x="70" y="98"/>
                </a:cxn>
                <a:cxn ang="0">
                  <a:pos x="61" y="101"/>
                </a:cxn>
                <a:cxn ang="0">
                  <a:pos x="50" y="102"/>
                </a:cxn>
                <a:cxn ang="0">
                  <a:pos x="39" y="101"/>
                </a:cxn>
                <a:cxn ang="0">
                  <a:pos x="31" y="98"/>
                </a:cxn>
                <a:cxn ang="0">
                  <a:pos x="21" y="94"/>
                </a:cxn>
                <a:cxn ang="0">
                  <a:pos x="15" y="87"/>
                </a:cxn>
                <a:cxn ang="0">
                  <a:pos x="8" y="80"/>
                </a:cxn>
                <a:cxn ang="0">
                  <a:pos x="3" y="71"/>
                </a:cxn>
                <a:cxn ang="0">
                  <a:pos x="1" y="61"/>
                </a:cxn>
                <a:cxn ang="0">
                  <a:pos x="0" y="51"/>
                </a:cxn>
                <a:cxn ang="0">
                  <a:pos x="1" y="41"/>
                </a:cxn>
                <a:cxn ang="0">
                  <a:pos x="3" y="31"/>
                </a:cxn>
                <a:cxn ang="0">
                  <a:pos x="8" y="23"/>
                </a:cxn>
                <a:cxn ang="0">
                  <a:pos x="15" y="15"/>
                </a:cxn>
                <a:cxn ang="0">
                  <a:pos x="21" y="9"/>
                </a:cxn>
                <a:cxn ang="0">
                  <a:pos x="31" y="4"/>
                </a:cxn>
                <a:cxn ang="0">
                  <a:pos x="39" y="1"/>
                </a:cxn>
                <a:cxn ang="0">
                  <a:pos x="50" y="0"/>
                </a:cxn>
              </a:cxnLst>
              <a:rect l="0" t="0" r="r" b="b"/>
              <a:pathLst>
                <a:path w="101" h="102">
                  <a:moveTo>
                    <a:pt x="50" y="0"/>
                  </a:moveTo>
                  <a:lnTo>
                    <a:pt x="61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7" y="15"/>
                  </a:lnTo>
                  <a:lnTo>
                    <a:pt x="92" y="23"/>
                  </a:lnTo>
                  <a:lnTo>
                    <a:pt x="97" y="31"/>
                  </a:lnTo>
                  <a:lnTo>
                    <a:pt x="100" y="41"/>
                  </a:lnTo>
                  <a:lnTo>
                    <a:pt x="101" y="51"/>
                  </a:lnTo>
                  <a:lnTo>
                    <a:pt x="100" y="61"/>
                  </a:lnTo>
                  <a:lnTo>
                    <a:pt x="97" y="71"/>
                  </a:lnTo>
                  <a:lnTo>
                    <a:pt x="92" y="80"/>
                  </a:lnTo>
                  <a:lnTo>
                    <a:pt x="87" y="87"/>
                  </a:lnTo>
                  <a:lnTo>
                    <a:pt x="79" y="94"/>
                  </a:lnTo>
                  <a:lnTo>
                    <a:pt x="70" y="98"/>
                  </a:lnTo>
                  <a:lnTo>
                    <a:pt x="61" y="101"/>
                  </a:lnTo>
                  <a:lnTo>
                    <a:pt x="50" y="102"/>
                  </a:lnTo>
                  <a:lnTo>
                    <a:pt x="39" y="101"/>
                  </a:lnTo>
                  <a:lnTo>
                    <a:pt x="31" y="98"/>
                  </a:lnTo>
                  <a:lnTo>
                    <a:pt x="21" y="94"/>
                  </a:lnTo>
                  <a:lnTo>
                    <a:pt x="15" y="87"/>
                  </a:lnTo>
                  <a:lnTo>
                    <a:pt x="8" y="80"/>
                  </a:lnTo>
                  <a:lnTo>
                    <a:pt x="3" y="71"/>
                  </a:lnTo>
                  <a:lnTo>
                    <a:pt x="1" y="61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3" y="31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1" y="9"/>
                  </a:lnTo>
                  <a:lnTo>
                    <a:pt x="31" y="4"/>
                  </a:lnTo>
                  <a:lnTo>
                    <a:pt x="39" y="1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01" name="TextBox 26"/>
          <p:cNvSpPr txBox="1">
            <a:spLocks noChangeArrowheads="1"/>
          </p:cNvSpPr>
          <p:nvPr/>
        </p:nvSpPr>
        <p:spPr bwMode="auto">
          <a:xfrm>
            <a:off x="842963" y="3265488"/>
            <a:ext cx="1192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Moscow and region</a:t>
            </a:r>
            <a:endParaRPr lang="ru-RU" sz="1000" b="1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 algn="ctr" eaLnBrk="1" hangingPunct="1">
              <a:lnSpc>
                <a:spcPts val="1200"/>
              </a:lnSpc>
            </a:pPr>
            <a:r>
              <a:rPr lang="ru-RU" sz="1000" b="1" i="1">
                <a:solidFill>
                  <a:srgbClr val="953735"/>
                </a:solidFill>
                <a:latin typeface="Arial Narrow" pitchFamily="34" charset="0"/>
                <a:cs typeface="Arial" pitchFamily="34" charset="0"/>
              </a:rPr>
              <a:t>(9</a:t>
            </a:r>
            <a:r>
              <a:rPr lang="en-US" sz="1000" b="1" i="1">
                <a:solidFill>
                  <a:srgbClr val="953735"/>
                </a:solidFill>
                <a:latin typeface="Arial Narrow" pitchFamily="34" charset="0"/>
                <a:cs typeface="Arial" pitchFamily="34" charset="0"/>
              </a:rPr>
              <a:t>,000 employees</a:t>
            </a:r>
            <a:r>
              <a:rPr lang="ru-RU" sz="1000" b="1" i="1">
                <a:solidFill>
                  <a:srgbClr val="953735"/>
                </a:solidFill>
                <a:latin typeface="Arial Narrow" pitchFamily="34" charset="0"/>
                <a:cs typeface="Arial" pitchFamily="34" charset="0"/>
              </a:rPr>
              <a:t>)</a:t>
            </a:r>
          </a:p>
        </p:txBody>
      </p:sp>
      <p:sp>
        <p:nvSpPr>
          <p:cNvPr id="4102" name="TextBox 27"/>
          <p:cNvSpPr txBox="1">
            <a:spLocks noChangeArrowheads="1"/>
          </p:cNvSpPr>
          <p:nvPr/>
        </p:nvSpPr>
        <p:spPr bwMode="auto">
          <a:xfrm>
            <a:off x="177800" y="4510088"/>
            <a:ext cx="1081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Rostov-on</a:t>
            </a:r>
            <a:r>
              <a:rPr lang="ru-RU" sz="10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-</a:t>
            </a:r>
            <a:r>
              <a:rPr lang="en-US" sz="10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Don</a:t>
            </a:r>
            <a:endParaRPr lang="ru-RU" sz="1000" b="1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 algn="ctr" eaLnBrk="1" hangingPunct="1">
              <a:lnSpc>
                <a:spcPts val="1200"/>
              </a:lnSpc>
            </a:pPr>
            <a:r>
              <a:rPr lang="ru-RU" sz="1000" b="1" i="1">
                <a:solidFill>
                  <a:srgbClr val="953735"/>
                </a:solidFill>
                <a:latin typeface="Arial Narrow" pitchFamily="34" charset="0"/>
                <a:cs typeface="Arial" pitchFamily="34" charset="0"/>
              </a:rPr>
              <a:t>(7,</a:t>
            </a:r>
            <a:r>
              <a:rPr lang="en-US" sz="1000" b="1" i="1">
                <a:solidFill>
                  <a:srgbClr val="953735"/>
                </a:solidFill>
                <a:latin typeface="Arial Narrow" pitchFamily="34" charset="0"/>
                <a:cs typeface="Arial" pitchFamily="34" charset="0"/>
              </a:rPr>
              <a:t>900 employees</a:t>
            </a:r>
            <a:r>
              <a:rPr lang="ru-RU" sz="1000" b="1" i="1">
                <a:solidFill>
                  <a:srgbClr val="953735"/>
                </a:solidFill>
                <a:latin typeface="Arial Narrow" pitchFamily="34" charset="0"/>
                <a:cs typeface="Arial" pitchFamily="34" charset="0"/>
              </a:rPr>
              <a:t>)</a:t>
            </a:r>
          </a:p>
        </p:txBody>
      </p:sp>
      <p:sp>
        <p:nvSpPr>
          <p:cNvPr id="4103" name="TextBox 28"/>
          <p:cNvSpPr txBox="1">
            <a:spLocks noChangeArrowheads="1"/>
          </p:cNvSpPr>
          <p:nvPr/>
        </p:nvSpPr>
        <p:spPr bwMode="auto">
          <a:xfrm>
            <a:off x="1827213" y="3509963"/>
            <a:ext cx="1081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Kazan</a:t>
            </a:r>
            <a:endParaRPr lang="ru-RU" sz="1000" b="1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 algn="ctr" eaLnBrk="1" hangingPunct="1">
              <a:lnSpc>
                <a:spcPts val="1200"/>
              </a:lnSpc>
            </a:pPr>
            <a:r>
              <a:rPr lang="ru-RU" sz="1000" b="1" i="1">
                <a:solidFill>
                  <a:srgbClr val="953735"/>
                </a:solidFill>
                <a:latin typeface="Arial Narrow" pitchFamily="34" charset="0"/>
                <a:cs typeface="Arial" pitchFamily="34" charset="0"/>
              </a:rPr>
              <a:t>(</a:t>
            </a:r>
            <a:r>
              <a:rPr lang="en-US" sz="1000" b="1" i="1">
                <a:solidFill>
                  <a:srgbClr val="953735"/>
                </a:solidFill>
                <a:latin typeface="Arial Narrow" pitchFamily="34" charset="0"/>
                <a:cs typeface="Arial" pitchFamily="34" charset="0"/>
              </a:rPr>
              <a:t>6,</a:t>
            </a:r>
            <a:r>
              <a:rPr lang="ru-RU" sz="1000" b="1" i="1">
                <a:solidFill>
                  <a:srgbClr val="953735"/>
                </a:solidFill>
                <a:latin typeface="Arial Narrow" pitchFamily="34" charset="0"/>
                <a:cs typeface="Arial" pitchFamily="34" charset="0"/>
              </a:rPr>
              <a:t>5</a:t>
            </a:r>
            <a:r>
              <a:rPr lang="en-US" sz="1000" b="1" i="1">
                <a:solidFill>
                  <a:srgbClr val="953735"/>
                </a:solidFill>
                <a:latin typeface="Arial Narrow" pitchFamily="34" charset="0"/>
                <a:cs typeface="Arial" pitchFamily="34" charset="0"/>
              </a:rPr>
              <a:t>00 employees</a:t>
            </a:r>
            <a:r>
              <a:rPr lang="ru-RU" sz="1000" b="1" i="1">
                <a:solidFill>
                  <a:srgbClr val="953735"/>
                </a:solidFill>
                <a:latin typeface="Arial Narrow" pitchFamily="34" charset="0"/>
                <a:cs typeface="Arial" pitchFamily="34" charset="0"/>
              </a:rPr>
              <a:t>)</a:t>
            </a:r>
          </a:p>
        </p:txBody>
      </p:sp>
      <p:sp>
        <p:nvSpPr>
          <p:cNvPr id="4104" name="TextBox 29"/>
          <p:cNvSpPr txBox="1">
            <a:spLocks noChangeArrowheads="1"/>
          </p:cNvSpPr>
          <p:nvPr/>
        </p:nvSpPr>
        <p:spPr bwMode="auto">
          <a:xfrm>
            <a:off x="1441450" y="4837113"/>
            <a:ext cx="1096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Kumertau</a:t>
            </a:r>
            <a:endParaRPr lang="ru-RU" sz="1000" b="1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 algn="ctr" eaLnBrk="1" hangingPunct="1">
              <a:lnSpc>
                <a:spcPts val="1200"/>
              </a:lnSpc>
            </a:pPr>
            <a:r>
              <a:rPr lang="ru-RU" sz="1000" b="1" i="1">
                <a:solidFill>
                  <a:srgbClr val="953735"/>
                </a:solidFill>
                <a:latin typeface="Arial Narrow" pitchFamily="34" charset="0"/>
                <a:cs typeface="Arial" pitchFamily="34" charset="0"/>
              </a:rPr>
              <a:t>(4</a:t>
            </a:r>
            <a:r>
              <a:rPr lang="en-US" sz="1000" b="1" i="1">
                <a:solidFill>
                  <a:srgbClr val="953735"/>
                </a:solidFill>
                <a:latin typeface="Arial Narrow" pitchFamily="34" charset="0"/>
                <a:cs typeface="Arial" pitchFamily="34" charset="0"/>
              </a:rPr>
              <a:t>,000 employees</a:t>
            </a:r>
            <a:r>
              <a:rPr lang="ru-RU" sz="1000" b="1" i="1">
                <a:solidFill>
                  <a:srgbClr val="953735"/>
                </a:solidFill>
                <a:latin typeface="Arial Narrow" pitchFamily="34" charset="0"/>
                <a:cs typeface="Arial" pitchFamily="34" charset="0"/>
              </a:rPr>
              <a:t>)</a:t>
            </a:r>
          </a:p>
        </p:txBody>
      </p:sp>
      <p:sp>
        <p:nvSpPr>
          <p:cNvPr id="4105" name="TextBox 30"/>
          <p:cNvSpPr txBox="1">
            <a:spLocks noChangeArrowheads="1"/>
          </p:cNvSpPr>
          <p:nvPr/>
        </p:nvSpPr>
        <p:spPr bwMode="auto">
          <a:xfrm>
            <a:off x="3006725" y="5000625"/>
            <a:ext cx="995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Novosibirsk</a:t>
            </a:r>
            <a:endParaRPr lang="ru-RU" sz="1000" b="1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 algn="ctr" eaLnBrk="1" hangingPunct="1">
              <a:lnSpc>
                <a:spcPts val="1200"/>
              </a:lnSpc>
            </a:pPr>
            <a:r>
              <a:rPr lang="ru-RU" sz="1000" b="1" i="1">
                <a:solidFill>
                  <a:srgbClr val="953735"/>
                </a:solidFill>
                <a:latin typeface="Arial Narrow" pitchFamily="34" charset="0"/>
                <a:cs typeface="Arial" pitchFamily="34" charset="0"/>
              </a:rPr>
              <a:t>(5</a:t>
            </a:r>
            <a:r>
              <a:rPr lang="en-US" sz="1000" b="1" i="1">
                <a:solidFill>
                  <a:srgbClr val="953735"/>
                </a:solidFill>
                <a:latin typeface="Arial Narrow" pitchFamily="34" charset="0"/>
                <a:cs typeface="Arial" pitchFamily="34" charset="0"/>
              </a:rPr>
              <a:t>00 employees</a:t>
            </a:r>
            <a:r>
              <a:rPr lang="ru-RU" sz="1000" b="1" i="1">
                <a:solidFill>
                  <a:srgbClr val="953735"/>
                </a:solidFill>
                <a:latin typeface="Arial Narrow" pitchFamily="34" charset="0"/>
                <a:cs typeface="Arial" pitchFamily="34" charset="0"/>
              </a:rPr>
              <a:t>)</a:t>
            </a:r>
          </a:p>
        </p:txBody>
      </p:sp>
      <p:sp>
        <p:nvSpPr>
          <p:cNvPr id="32" name="Овал 31"/>
          <p:cNvSpPr/>
          <p:nvPr/>
        </p:nvSpPr>
        <p:spPr>
          <a:xfrm>
            <a:off x="1261504" y="3640609"/>
            <a:ext cx="216000" cy="216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278840" y="3867398"/>
            <a:ext cx="216000" cy="2160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635766" y="4294083"/>
            <a:ext cx="216000" cy="2160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350278" y="4335440"/>
            <a:ext cx="216000" cy="2160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865832" y="4621192"/>
            <a:ext cx="216000" cy="2160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121" name="TextBox 36"/>
          <p:cNvSpPr txBox="1">
            <a:spLocks noChangeArrowheads="1"/>
          </p:cNvSpPr>
          <p:nvPr/>
        </p:nvSpPr>
        <p:spPr bwMode="auto">
          <a:xfrm>
            <a:off x="2563813" y="4225925"/>
            <a:ext cx="1082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Perm</a:t>
            </a:r>
            <a:endParaRPr lang="ru-RU" sz="1000" b="1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 algn="ctr" eaLnBrk="1" hangingPunct="1">
              <a:lnSpc>
                <a:spcPts val="1200"/>
              </a:lnSpc>
            </a:pPr>
            <a:r>
              <a:rPr lang="ru-RU" sz="1000" b="1" i="1">
                <a:solidFill>
                  <a:srgbClr val="953735"/>
                </a:solidFill>
                <a:latin typeface="Arial Narrow" pitchFamily="34" charset="0"/>
                <a:cs typeface="Arial" pitchFamily="34" charset="0"/>
              </a:rPr>
              <a:t>(1</a:t>
            </a:r>
            <a:r>
              <a:rPr lang="en-US" sz="1000" b="1" i="1">
                <a:solidFill>
                  <a:srgbClr val="953735"/>
                </a:solidFill>
                <a:latin typeface="Arial Narrow" pitchFamily="34" charset="0"/>
                <a:cs typeface="Arial" pitchFamily="34" charset="0"/>
              </a:rPr>
              <a:t>,800 employees</a:t>
            </a:r>
            <a:r>
              <a:rPr lang="ru-RU" sz="1000" b="1" i="1">
                <a:solidFill>
                  <a:srgbClr val="953735"/>
                </a:solidFill>
                <a:latin typeface="Arial Narrow" pitchFamily="34" charset="0"/>
                <a:cs typeface="Arial" pitchFamily="34" charset="0"/>
              </a:rPr>
              <a:t>)</a:t>
            </a:r>
          </a:p>
        </p:txBody>
      </p:sp>
      <p:sp>
        <p:nvSpPr>
          <p:cNvPr id="38" name="Овал 37"/>
          <p:cNvSpPr/>
          <p:nvPr/>
        </p:nvSpPr>
        <p:spPr>
          <a:xfrm>
            <a:off x="3380324" y="4816653"/>
            <a:ext cx="216000" cy="2160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125" name="TextBox 38"/>
          <p:cNvSpPr txBox="1">
            <a:spLocks noChangeArrowheads="1"/>
          </p:cNvSpPr>
          <p:nvPr/>
        </p:nvSpPr>
        <p:spPr bwMode="auto">
          <a:xfrm>
            <a:off x="5165725" y="6010275"/>
            <a:ext cx="1081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Ulan-Ude</a:t>
            </a:r>
            <a:r>
              <a:rPr lang="ru-RU" sz="10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pPr algn="ctr" eaLnBrk="1" hangingPunct="1">
              <a:lnSpc>
                <a:spcPts val="1200"/>
              </a:lnSpc>
            </a:pPr>
            <a:r>
              <a:rPr lang="ru-RU" sz="1000" b="1" i="1">
                <a:solidFill>
                  <a:srgbClr val="953735"/>
                </a:solidFill>
                <a:latin typeface="Arial Narrow" pitchFamily="34" charset="0"/>
                <a:cs typeface="Arial" pitchFamily="34" charset="0"/>
              </a:rPr>
              <a:t>(6</a:t>
            </a:r>
            <a:r>
              <a:rPr lang="en-US" sz="1000" b="1" i="1">
                <a:solidFill>
                  <a:srgbClr val="953735"/>
                </a:solidFill>
                <a:latin typeface="Arial Narrow" pitchFamily="34" charset="0"/>
                <a:cs typeface="Arial" pitchFamily="34" charset="0"/>
              </a:rPr>
              <a:t>,000 employees</a:t>
            </a:r>
            <a:r>
              <a:rPr lang="ru-RU" sz="1000" b="1" i="1">
                <a:solidFill>
                  <a:srgbClr val="953735"/>
                </a:solidFill>
                <a:latin typeface="Arial Narrow" pitchFamily="34" charset="0"/>
                <a:cs typeface="Arial" pitchFamily="34" charset="0"/>
              </a:rPr>
              <a:t>)</a:t>
            </a:r>
          </a:p>
        </p:txBody>
      </p:sp>
      <p:sp>
        <p:nvSpPr>
          <p:cNvPr id="40" name="Овал 39"/>
          <p:cNvSpPr/>
          <p:nvPr/>
        </p:nvSpPr>
        <p:spPr>
          <a:xfrm>
            <a:off x="5552024" y="5797524"/>
            <a:ext cx="216000" cy="2160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129" name="TextBox 40"/>
          <p:cNvSpPr txBox="1">
            <a:spLocks noChangeArrowheads="1"/>
          </p:cNvSpPr>
          <p:nvPr/>
        </p:nvSpPr>
        <p:spPr bwMode="auto">
          <a:xfrm>
            <a:off x="7086600" y="5622925"/>
            <a:ext cx="1081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sz="10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Arsenyev</a:t>
            </a:r>
            <a:endParaRPr lang="ru-RU" sz="1000" b="1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 algn="ctr" eaLnBrk="1" hangingPunct="1">
              <a:lnSpc>
                <a:spcPts val="1200"/>
              </a:lnSpc>
            </a:pPr>
            <a:r>
              <a:rPr lang="ru-RU" sz="1000" b="1" i="1">
                <a:solidFill>
                  <a:srgbClr val="953735"/>
                </a:solidFill>
                <a:latin typeface="Arial Narrow" pitchFamily="34" charset="0"/>
                <a:cs typeface="Arial" pitchFamily="34" charset="0"/>
              </a:rPr>
              <a:t>(</a:t>
            </a:r>
            <a:r>
              <a:rPr lang="en-US" sz="1000" b="1" i="1">
                <a:solidFill>
                  <a:srgbClr val="953735"/>
                </a:solidFill>
                <a:latin typeface="Arial Narrow" pitchFamily="34" charset="0"/>
                <a:cs typeface="Arial" pitchFamily="34" charset="0"/>
              </a:rPr>
              <a:t>6,000 employees</a:t>
            </a:r>
            <a:r>
              <a:rPr lang="ru-RU" sz="1000" b="1" i="1">
                <a:solidFill>
                  <a:srgbClr val="953735"/>
                </a:solidFill>
                <a:latin typeface="Arial Narrow" pitchFamily="34" charset="0"/>
                <a:cs typeface="Arial" pitchFamily="34" charset="0"/>
              </a:rPr>
              <a:t>)</a:t>
            </a:r>
          </a:p>
        </p:txBody>
      </p:sp>
      <p:sp>
        <p:nvSpPr>
          <p:cNvPr id="42" name="Овал 41"/>
          <p:cNvSpPr/>
          <p:nvPr/>
        </p:nvSpPr>
        <p:spPr>
          <a:xfrm>
            <a:off x="7537978" y="6026110"/>
            <a:ext cx="216000" cy="2160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195147" y="3855275"/>
            <a:ext cx="216000" cy="2160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1558078" y="3825164"/>
            <a:ext cx="216000" cy="2160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388558" y="3964490"/>
            <a:ext cx="216000" cy="2160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1480121" y="3630414"/>
            <a:ext cx="216000" cy="216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1434" y="1275030"/>
            <a:ext cx="3640896" cy="78581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/>
                <a:cs typeface="Arial" charset="0"/>
              </a:rPr>
              <a:t>MORE THAN </a:t>
            </a:r>
            <a:r>
              <a:rPr lang="ru-RU" sz="1400" b="1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/>
                <a:cs typeface="Arial" charset="0"/>
              </a:rPr>
              <a:t> </a:t>
            </a:r>
            <a:endParaRPr lang="ru-RU" sz="1400" b="1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Arial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Arial"/>
                <a:cs typeface="Arial" charset="0"/>
              </a:rPr>
              <a:t>4</a:t>
            </a:r>
            <a:r>
              <a:rPr lang="en-US" sz="2400" b="1" kern="0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Arial"/>
                <a:cs typeface="Arial" charset="0"/>
              </a:rPr>
              <a:t>1,000</a:t>
            </a:r>
            <a:r>
              <a:rPr lang="ru-RU" sz="2400" b="1" kern="0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Arial"/>
                <a:cs typeface="Arial" charset="0"/>
              </a:rPr>
              <a:t> </a:t>
            </a:r>
            <a:r>
              <a:rPr lang="en-US" sz="2400" b="1" kern="0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Arial"/>
                <a:cs typeface="Arial" charset="0"/>
              </a:rPr>
              <a:t>EMPLOYEES</a:t>
            </a:r>
            <a:endParaRPr lang="ru-RU" sz="2400" b="1" kern="0" dirty="0"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  <a:latin typeface="Arial"/>
              <a:cs typeface="Arial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rot="5400000">
            <a:off x="5557483" y="1864702"/>
            <a:ext cx="744197" cy="51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7" name="TextBox 48"/>
          <p:cNvSpPr txBox="1">
            <a:spLocks noChangeArrowheads="1"/>
          </p:cNvSpPr>
          <p:nvPr/>
        </p:nvSpPr>
        <p:spPr bwMode="auto">
          <a:xfrm>
            <a:off x="3719513" y="5705475"/>
            <a:ext cx="185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endParaRPr lang="ru-RU" sz="1000" b="1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 algn="ctr" eaLnBrk="1" hangingPunct="1">
              <a:lnSpc>
                <a:spcPts val="1200"/>
              </a:lnSpc>
            </a:pPr>
            <a:endParaRPr lang="ru-RU" sz="1000" b="1" i="1">
              <a:solidFill>
                <a:srgbClr val="953735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4000496" y="2232278"/>
            <a:ext cx="4239108" cy="1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3926604" y="2292920"/>
            <a:ext cx="144000" cy="51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88900" dir="8100000" sx="80000" sy="8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5376222" y="2292920"/>
            <a:ext cx="144000" cy="51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88900" dir="8100000" sx="80000" sy="8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6722422" y="2292920"/>
            <a:ext cx="144000" cy="51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88900" dir="8100000" sx="80000" sy="8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8166594" y="2292920"/>
            <a:ext cx="144000" cy="51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88900" dir="8100000" sx="80000" sy="8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3380324" y="4816653"/>
            <a:ext cx="216000" cy="2160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6190488" y="2322316"/>
            <a:ext cx="1296000" cy="612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SMPP</a:t>
            </a:r>
            <a:endParaRPr lang="ru-RU" sz="1100" b="1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6190488" y="2967626"/>
            <a:ext cx="1296000" cy="612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Reduktor</a:t>
            </a:r>
            <a:r>
              <a:rPr lang="en-US" sz="11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-PM</a:t>
            </a:r>
            <a:endParaRPr lang="ru-RU" sz="1100" b="1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4791108" y="1685922"/>
            <a:ext cx="2209784" cy="4286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prstClr val="white">
                    <a:lumMod val="95000"/>
                  </a:prstClr>
                </a:solidFill>
                <a:latin typeface="Arial Narrow" pitchFamily="34" charset="0"/>
                <a:cs typeface="Arial" pitchFamily="34" charset="0"/>
              </a:rPr>
              <a:t>Russian Helicopters</a:t>
            </a:r>
            <a:endParaRPr lang="ru-RU" sz="1200" b="1" dirty="0">
              <a:solidFill>
                <a:prstClr val="white">
                  <a:lumMod val="95000"/>
                </a:prst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4785173" y="2322316"/>
            <a:ext cx="1296000" cy="612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Kazan Helicopters</a:t>
            </a:r>
            <a:endParaRPr lang="ru-RU" sz="1100" b="1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3349276" y="2322316"/>
            <a:ext cx="1296000" cy="612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Mil </a:t>
            </a:r>
            <a:r>
              <a:rPr lang="en-US" sz="1100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Moscow Helicopter </a:t>
            </a:r>
            <a:r>
              <a:rPr lang="en-US" sz="11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Plant</a:t>
            </a:r>
            <a:endParaRPr lang="ru-RU" sz="1100" b="1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785173" y="2967626"/>
            <a:ext cx="1296000" cy="612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Rostvertol</a:t>
            </a:r>
            <a:endParaRPr lang="ru-RU" sz="1100" b="1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4785173" y="3612936"/>
            <a:ext cx="1296000" cy="612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Ulan-Ude</a:t>
            </a:r>
            <a:br>
              <a:rPr lang="en-US" sz="11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11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Aviation Plant </a:t>
            </a:r>
            <a:endParaRPr lang="ru-RU" sz="1100" b="1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4769111" y="4258246"/>
            <a:ext cx="1296000" cy="612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Progress </a:t>
            </a:r>
            <a:r>
              <a:rPr lang="en-US" sz="1100" b="1" dirty="0" err="1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Arsenyev</a:t>
            </a:r>
            <a:r>
              <a:rPr lang="en-US" sz="11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 Aviation Company</a:t>
            </a:r>
            <a:endParaRPr lang="ru-RU" sz="1100" b="1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4769111" y="4903556"/>
            <a:ext cx="1296000" cy="612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Kumertau</a:t>
            </a:r>
            <a:endParaRPr lang="en-US" sz="1100" b="1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Aviation PE</a:t>
            </a:r>
            <a:endParaRPr lang="ru-RU" sz="1100" b="1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3349276" y="2967626"/>
            <a:ext cx="1296000" cy="612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Kamov</a:t>
            </a:r>
            <a:endParaRPr lang="ru-RU" sz="1100" b="1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7606409" y="2322316"/>
            <a:ext cx="1296000" cy="7494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Helicopter </a:t>
            </a:r>
            <a:r>
              <a:rPr lang="en-US" sz="1100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Service </a:t>
            </a:r>
            <a:r>
              <a:rPr lang="en-US" sz="11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Company</a:t>
            </a:r>
            <a:endParaRPr lang="ru-RU" sz="1100" b="1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7627144" y="3217312"/>
            <a:ext cx="1296000" cy="5923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NARP</a:t>
            </a:r>
            <a:endParaRPr lang="ru-RU" sz="1100" b="1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4580108" y="1142984"/>
            <a:ext cx="2558899" cy="4511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Oboronprom</a:t>
            </a:r>
            <a:endParaRPr lang="ru-RU" sz="1400" b="1" dirty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rot="5400000">
            <a:off x="8184861" y="3159666"/>
            <a:ext cx="144000" cy="51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88900" dir="8100000" sx="80000" sy="8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Группа 73"/>
          <p:cNvGrpSpPr/>
          <p:nvPr/>
        </p:nvGrpSpPr>
        <p:grpSpPr>
          <a:xfrm>
            <a:off x="-18724" y="6573788"/>
            <a:ext cx="9150232" cy="280392"/>
            <a:chOff x="-6232" y="6165304"/>
            <a:chExt cx="9150232" cy="280392"/>
          </a:xfrm>
        </p:grpSpPr>
        <p:pic>
          <p:nvPicPr>
            <p:cNvPr id="75" name="Picture 2" descr="D:\tim_documents\pl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6232" y="6165304"/>
              <a:ext cx="9150232" cy="28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13"/>
            <p:cNvSpPr txBox="1"/>
            <p:nvPr/>
          </p:nvSpPr>
          <p:spPr>
            <a:xfrm>
              <a:off x="1043608" y="6165304"/>
              <a:ext cx="81003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© 2013 Russian 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Helicopters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, JSC</a:t>
              </a:r>
              <a:r>
                <a:rPr lang="ru-RU" sz="12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All rights reserved</a:t>
              </a:r>
              <a:endParaRPr lang="ru-RU" sz="12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3503184" y="354142"/>
            <a:ext cx="5652119" cy="338554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r>
              <a:rPr lang="en-US" dirty="0" smtClean="0"/>
              <a:t>STRUCTURE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928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40000">
        <p:fade/>
      </p:transition>
    </mc:Choice>
    <mc:Fallback>
      <p:transition spd="med"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K:\tim_documents\презентации\pl_englis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724" y="-23564"/>
            <a:ext cx="9181449" cy="12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 descr="виды-отредактированный.jpg"/>
          <p:cNvPicPr>
            <a:picLocks noChangeAspect="1"/>
          </p:cNvPicPr>
          <p:nvPr/>
        </p:nvPicPr>
        <p:blipFill>
          <a:blip r:embed="rId3" cstate="print"/>
          <a:srcRect l="915" t="8882" r="1180" b="15616"/>
          <a:stretch>
            <a:fillRect/>
          </a:stretch>
        </p:blipFill>
        <p:spPr>
          <a:xfrm>
            <a:off x="785813" y="1242890"/>
            <a:ext cx="7643812" cy="51339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33" name="Прямая соединительная линия 32"/>
          <p:cNvCxnSpPr>
            <a:stCxn id="36" idx="0"/>
            <a:endCxn id="35" idx="2"/>
          </p:cNvCxnSpPr>
          <p:nvPr/>
        </p:nvCxnSpPr>
        <p:spPr>
          <a:xfrm flipH="1" flipV="1">
            <a:off x="6802438" y="1887415"/>
            <a:ext cx="1093787" cy="642937"/>
          </a:xfrm>
          <a:prstGeom prst="lin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Прямоугольник 33"/>
          <p:cNvSpPr/>
          <p:nvPr/>
        </p:nvSpPr>
        <p:spPr bwMode="auto">
          <a:xfrm>
            <a:off x="6429375" y="3573340"/>
            <a:ext cx="2571750" cy="215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Helicopter Engineering Center</a:t>
            </a:r>
            <a:endParaRPr lang="ru-RU" sz="1200" b="1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5213350" y="1671515"/>
            <a:ext cx="3178175" cy="215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Experimental Research Center</a:t>
            </a:r>
            <a:endParaRPr lang="ru-RU" sz="1200" b="1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 rot="19666403">
            <a:off x="7843838" y="2512890"/>
            <a:ext cx="223837" cy="225425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 rot="2209876">
            <a:off x="7307263" y="2554165"/>
            <a:ext cx="465137" cy="465137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38" name="Прямая соединительная линия 37"/>
          <p:cNvCxnSpPr>
            <a:stCxn id="34" idx="0"/>
            <a:endCxn id="37" idx="5"/>
          </p:cNvCxnSpPr>
          <p:nvPr/>
        </p:nvCxnSpPr>
        <p:spPr>
          <a:xfrm flipH="1" flipV="1">
            <a:off x="7572375" y="3016127"/>
            <a:ext cx="142875" cy="557213"/>
          </a:xfrm>
          <a:prstGeom prst="lin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Овал 38"/>
          <p:cNvSpPr/>
          <p:nvPr/>
        </p:nvSpPr>
        <p:spPr>
          <a:xfrm rot="19767409">
            <a:off x="5176838" y="3419352"/>
            <a:ext cx="284162" cy="282575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927100" y="3205040"/>
            <a:ext cx="1631950" cy="2159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Logistics Center</a:t>
            </a:r>
            <a:endParaRPr lang="ru-RU" sz="1200" b="1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4859338" y="4551240"/>
            <a:ext cx="2376487" cy="2174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Prototype Production Center</a:t>
            </a:r>
            <a:endParaRPr lang="ru-RU" sz="1200" b="1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43" name="Прямая соединительная линия 42"/>
          <p:cNvCxnSpPr>
            <a:stCxn id="42" idx="0"/>
            <a:endCxn id="39" idx="4"/>
          </p:cNvCxnSpPr>
          <p:nvPr/>
        </p:nvCxnSpPr>
        <p:spPr>
          <a:xfrm flipH="1" flipV="1">
            <a:off x="5391150" y="3682877"/>
            <a:ext cx="657225" cy="868363"/>
          </a:xfrm>
          <a:prstGeom prst="lin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Овал 45"/>
          <p:cNvSpPr/>
          <p:nvPr/>
        </p:nvSpPr>
        <p:spPr>
          <a:xfrm rot="17905853">
            <a:off x="2354263" y="3841627"/>
            <a:ext cx="465138" cy="465137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47" name="Прямая соединительная линия 46"/>
          <p:cNvCxnSpPr>
            <a:stCxn id="46" idx="0"/>
            <a:endCxn id="41" idx="2"/>
          </p:cNvCxnSpPr>
          <p:nvPr/>
        </p:nvCxnSpPr>
        <p:spPr>
          <a:xfrm flipH="1" flipV="1">
            <a:off x="1743075" y="3420940"/>
            <a:ext cx="639763" cy="542925"/>
          </a:xfrm>
          <a:prstGeom prst="line">
            <a:avLst/>
          </a:prstGeom>
          <a:noFill/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8" name="Овал 47"/>
          <p:cNvSpPr/>
          <p:nvPr/>
        </p:nvSpPr>
        <p:spPr>
          <a:xfrm>
            <a:off x="4044950" y="1873127"/>
            <a:ext cx="280988" cy="280988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49" name="Прямая соединительная линия 48"/>
          <p:cNvCxnSpPr>
            <a:stCxn id="35" idx="1"/>
            <a:endCxn id="48" idx="6"/>
          </p:cNvCxnSpPr>
          <p:nvPr/>
        </p:nvCxnSpPr>
        <p:spPr>
          <a:xfrm flipH="1">
            <a:off x="4325938" y="1779465"/>
            <a:ext cx="887412" cy="233362"/>
          </a:xfrm>
          <a:prstGeom prst="lin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0" name="Прямоугольник 49"/>
          <p:cNvSpPr/>
          <p:nvPr/>
        </p:nvSpPr>
        <p:spPr bwMode="auto">
          <a:xfrm>
            <a:off x="1428750" y="5562477"/>
            <a:ext cx="2160588" cy="215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Flight Test </a:t>
            </a:r>
            <a:r>
              <a:rPr lang="ru-RU" sz="12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С</a:t>
            </a:r>
            <a:r>
              <a:rPr lang="en-US" sz="12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enter</a:t>
            </a:r>
            <a:endParaRPr lang="ru-RU" sz="1200" b="1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214688" y="4378202"/>
            <a:ext cx="374650" cy="37465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2" name="Прямая соединительная линия 51"/>
          <p:cNvCxnSpPr>
            <a:stCxn id="50" idx="0"/>
            <a:endCxn id="51" idx="3"/>
          </p:cNvCxnSpPr>
          <p:nvPr/>
        </p:nvCxnSpPr>
        <p:spPr>
          <a:xfrm flipV="1">
            <a:off x="2509838" y="4698877"/>
            <a:ext cx="760412" cy="863600"/>
          </a:xfrm>
          <a:prstGeom prst="lin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244" name="Rectangle 3"/>
          <p:cNvSpPr>
            <a:spLocks/>
          </p:cNvSpPr>
          <p:nvPr/>
        </p:nvSpPr>
        <p:spPr bwMode="auto">
          <a:xfrm>
            <a:off x="2981325" y="271109"/>
            <a:ext cx="6162675" cy="338554"/>
          </a:xfrm>
          <a:prstGeom prst="rect">
            <a:avLst/>
          </a:prstGeom>
          <a:noFill/>
          <a:ex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Arial Narrow" pitchFamily="34" charset="0"/>
              </a:rPr>
              <a:t>TOMILINO R&amp;D COMPLEX </a:t>
            </a:r>
            <a:endParaRPr lang="en-US" sz="16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  <a:sym typeface="Arial Narrow" pitchFamily="34" charset="0"/>
            </a:endParaRPr>
          </a:p>
        </p:txBody>
      </p:sp>
      <p:sp>
        <p:nvSpPr>
          <p:cNvPr id="11283" name="Rectangle 19"/>
          <p:cNvSpPr>
            <a:spLocks/>
          </p:cNvSpPr>
          <p:nvPr/>
        </p:nvSpPr>
        <p:spPr bwMode="auto">
          <a:xfrm>
            <a:off x="4451350" y="5275140"/>
            <a:ext cx="4454525" cy="1000125"/>
          </a:xfrm>
          <a:prstGeom prst="rect">
            <a:avLst/>
          </a:prstGeom>
          <a:solidFill>
            <a:srgbClr val="BFBFBF"/>
          </a:solidFill>
          <a:ln w="317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 Narrow" pitchFamily="34" charset="0"/>
                <a:cs typeface="Arial" pitchFamily="34" charset="0"/>
                <a:sym typeface="Arial Narrow" pitchFamily="34" charset="0"/>
              </a:rPr>
              <a:t>Area ……………..….....  41 ha</a:t>
            </a:r>
            <a:endParaRPr lang="en-US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 Narrow" pitchFamily="34" charset="0"/>
                <a:cs typeface="Arial" pitchFamily="34" charset="0"/>
                <a:sym typeface="Arial Narrow" pitchFamily="34" charset="0"/>
              </a:rPr>
              <a:t>Buildings    ……… …… 65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 Narrow" pitchFamily="34" charset="0"/>
                <a:cs typeface="Arial" pitchFamily="34" charset="0"/>
                <a:sym typeface="Arial Narrow" pitchFamily="34" charset="0"/>
              </a:rPr>
              <a:t>Staff…………………....   3,500 employees</a:t>
            </a:r>
            <a:endParaRPr lang="en-US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 Narrow" pitchFamily="34" charset="0"/>
                <a:cs typeface="Arial" pitchFamily="34" charset="0"/>
                <a:sym typeface="Arial Narrow" pitchFamily="34" charset="0"/>
              </a:rPr>
              <a:t>Commissioning  .….....  2011…2015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-18724" y="6573788"/>
            <a:ext cx="9150232" cy="280392"/>
            <a:chOff x="-6232" y="6165304"/>
            <a:chExt cx="9150232" cy="280392"/>
          </a:xfrm>
        </p:grpSpPr>
        <p:pic>
          <p:nvPicPr>
            <p:cNvPr id="25" name="Picture 2" descr="D:\tim_documents\p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6232" y="6165304"/>
              <a:ext cx="9150232" cy="28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13"/>
            <p:cNvSpPr txBox="1"/>
            <p:nvPr/>
          </p:nvSpPr>
          <p:spPr>
            <a:xfrm>
              <a:off x="1043608" y="6165304"/>
              <a:ext cx="81003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© 2013 Russian 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Helicopters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, JSC</a:t>
              </a:r>
              <a:r>
                <a:rPr lang="ru-RU" sz="12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All rights reserved</a:t>
              </a:r>
              <a:endParaRPr lang="ru-RU" sz="12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75601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40000">
        <p:fade/>
      </p:transition>
    </mc:Choice>
    <mc:Fallback>
      <p:transition spd="med"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4" descr="http://www.russianhelicopters.aero/upload/im/resize/0bdb474ae1cb89a9cef3dcdfaeae9a1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0766" y="5514304"/>
            <a:ext cx="2462098" cy="94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http://www.russianhelicopters.aero/upload/im/resize/18fcbac3f1db028f63820b0980f3554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1770" y="5511716"/>
            <a:ext cx="2528662" cy="97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42" b="34803"/>
          <a:stretch/>
        </p:blipFill>
        <p:spPr>
          <a:xfrm>
            <a:off x="827584" y="5511244"/>
            <a:ext cx="2462098" cy="939690"/>
          </a:xfrm>
          <a:prstGeom prst="rect">
            <a:avLst/>
          </a:prstGeom>
        </p:spPr>
      </p:pic>
      <p:pic>
        <p:nvPicPr>
          <p:cNvPr id="52" name="Picture 24" descr="http://www.russianhelicopters.aero/upload/im/resize/17ca88e225e50967a7eb6f3cedaf69ec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5831" y="4129491"/>
            <a:ext cx="2037365" cy="7866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2" descr="http://www.russianhelicopters.aero/upload/im/resize/b8bc5ab8208e94e97f09831ea0f2af4e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5832" y="1774225"/>
            <a:ext cx="2037364" cy="7866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0" descr="http://www.russianhelicopters.aero/upload/im/resize/6b96d03ebcf02f0d467d03487aff35f0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5832" y="2560875"/>
            <a:ext cx="2037364" cy="7866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http://www.russianhelicopters.aero/upload/im/resize/349fb1900d6c7db23cdcdae69ed31b27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4414" y="1769177"/>
            <a:ext cx="2052082" cy="79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6" descr="http://www.russianhelicopters.aero/upload/im/resize/30ab206cc8453d7e45ced1a3d03d1c49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3748" y="3320847"/>
            <a:ext cx="2039448" cy="82823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russianhelicopters.aero/upload/im/resize/2d3bd1a15d889035419f89656bf3254b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1115" y="4129920"/>
            <a:ext cx="2045381" cy="78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russianhelicopters.aero/upload/im/resize/d1c1883e5143b71db375c486e408633d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1115" y="2935887"/>
            <a:ext cx="2045381" cy="78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6" descr="http://www.russianhelicopters.aero/upload/im/resize/b3b6f3f82ae6968c15369f84bbfdf0d8.jpe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823"/>
          <a:stretch/>
        </p:blipFill>
        <p:spPr bwMode="auto">
          <a:xfrm>
            <a:off x="120410" y="1773881"/>
            <a:ext cx="2164515" cy="112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russianhelicopters.aero/upload/im/resize/2eb247d2c12ae72b6c763729ca08ed88.jpe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725"/>
          <a:stretch/>
        </p:blipFill>
        <p:spPr bwMode="auto">
          <a:xfrm>
            <a:off x="2300977" y="1774226"/>
            <a:ext cx="2127007" cy="112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2" descr="http://www.russianhelicopters.aero/upload/im/resize/7578c95e678833517b0635c90c54d610.jpe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6" r="22829"/>
          <a:stretch/>
        </p:blipFill>
        <p:spPr bwMode="auto">
          <a:xfrm>
            <a:off x="2300977" y="2935887"/>
            <a:ext cx="2127007" cy="108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://www.russianhelicopters.aero/upload/im/resize/ec50bcb4bafdc89aa22880f2eda9696b.jpe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294" b="20326"/>
          <a:stretch/>
        </p:blipFill>
        <p:spPr bwMode="auto">
          <a:xfrm>
            <a:off x="1221223" y="4051129"/>
            <a:ext cx="2175043" cy="9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www.russianhelicopters.aero/upload/im/resize/e916025f583dfb4b7e3ed5439da4814a.jpe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729"/>
          <a:stretch/>
        </p:blipFill>
        <p:spPr bwMode="auto">
          <a:xfrm>
            <a:off x="120409" y="2935887"/>
            <a:ext cx="2164516" cy="108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:\tim_documents\презентации\pl_english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724" y="-23564"/>
            <a:ext cx="9181449" cy="12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24"/>
          <p:cNvSpPr txBox="1">
            <a:spLocks noChangeArrowheads="1"/>
          </p:cNvSpPr>
          <p:nvPr/>
        </p:nvSpPr>
        <p:spPr bwMode="auto">
          <a:xfrm>
            <a:off x="1669039" y="2528886"/>
            <a:ext cx="6110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dirty="0" err="1" smtClean="0">
                <a:solidFill>
                  <a:schemeClr val="bg1"/>
                </a:solidFill>
                <a:latin typeface="+mn-lt"/>
                <a:cs typeface="Arial" charset="0"/>
              </a:rPr>
              <a:t>Ansat</a:t>
            </a:r>
            <a:endParaRPr lang="ru-RU" sz="1400" b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69" name="TextBox 25"/>
          <p:cNvSpPr txBox="1">
            <a:spLocks noChangeArrowheads="1"/>
          </p:cNvSpPr>
          <p:nvPr/>
        </p:nvSpPr>
        <p:spPr bwMode="auto">
          <a:xfrm>
            <a:off x="3641622" y="2528886"/>
            <a:ext cx="7850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Ka-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226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T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70" name="TextBox 26"/>
          <p:cNvSpPr txBox="1">
            <a:spLocks noChangeArrowheads="1"/>
          </p:cNvSpPr>
          <p:nvPr/>
        </p:nvSpPr>
        <p:spPr bwMode="auto">
          <a:xfrm>
            <a:off x="1187624" y="3611750"/>
            <a:ext cx="10924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Ka-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32А11ВС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71" name="TextBox 28"/>
          <p:cNvSpPr txBox="1">
            <a:spLocks noChangeArrowheads="1"/>
          </p:cNvSpPr>
          <p:nvPr/>
        </p:nvSpPr>
        <p:spPr bwMode="auto">
          <a:xfrm>
            <a:off x="3641622" y="3611749"/>
            <a:ext cx="7922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Mi-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8/17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72" name="TextBox 30"/>
          <p:cNvSpPr txBox="1">
            <a:spLocks noChangeArrowheads="1"/>
          </p:cNvSpPr>
          <p:nvPr/>
        </p:nvSpPr>
        <p:spPr bwMode="auto">
          <a:xfrm>
            <a:off x="2690055" y="4633391"/>
            <a:ext cx="7120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Mi-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26Т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410" y="1268760"/>
            <a:ext cx="430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cs typeface="Arial" charset="0"/>
              </a:rPr>
              <a:t>Civil Helicopters</a:t>
            </a:r>
            <a:endParaRPr lang="ru-RU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4755832" y="1268760"/>
            <a:ext cx="428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cs typeface="Arial" charset="0"/>
              </a:rPr>
              <a:t>Military Helicopters</a:t>
            </a:r>
            <a:endParaRPr lang="ru-RU" b="1" dirty="0"/>
          </a:p>
        </p:txBody>
      </p:sp>
      <p:sp>
        <p:nvSpPr>
          <p:cNvPr id="91" name="Text Box 174"/>
          <p:cNvSpPr txBox="1">
            <a:spLocks noChangeArrowheads="1"/>
          </p:cNvSpPr>
          <p:nvPr/>
        </p:nvSpPr>
        <p:spPr bwMode="auto">
          <a:xfrm>
            <a:off x="5590701" y="4535989"/>
            <a:ext cx="1295400" cy="3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>
            <a:spAutoFit/>
          </a:bodyPr>
          <a:lstStyle>
            <a:lvl1pPr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P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Mi-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26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92" name="Text Box 172"/>
          <p:cNvSpPr txBox="1">
            <a:spLocks noChangeArrowheads="1"/>
          </p:cNvSpPr>
          <p:nvPr/>
        </p:nvSpPr>
        <p:spPr bwMode="auto">
          <a:xfrm>
            <a:off x="5773472" y="2023785"/>
            <a:ext cx="1115468" cy="57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7511" tIns="73756" rIns="147511" bIns="73756">
            <a:spAutoFit/>
          </a:bodyPr>
          <a:lstStyle>
            <a:lvl1pPr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P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Mi-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171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SH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pt-P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Mi-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17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V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-5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93" name="Text Box 172"/>
          <p:cNvSpPr txBox="1">
            <a:spLocks noChangeArrowheads="1"/>
          </p:cNvSpPr>
          <p:nvPr/>
        </p:nvSpPr>
        <p:spPr bwMode="auto">
          <a:xfrm>
            <a:off x="8171879" y="2148036"/>
            <a:ext cx="936625" cy="3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>
            <a:spAutoFit/>
          </a:bodyPr>
          <a:lstStyle>
            <a:lvl1pPr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P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Ka-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52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94" name="Text Box 174"/>
          <p:cNvSpPr txBox="1">
            <a:spLocks noChangeArrowheads="1"/>
          </p:cNvSpPr>
          <p:nvPr/>
        </p:nvSpPr>
        <p:spPr bwMode="auto">
          <a:xfrm>
            <a:off x="5590701" y="3731162"/>
            <a:ext cx="1295400" cy="3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>
            <a:spAutoFit/>
          </a:bodyPr>
          <a:lstStyle>
            <a:lvl1pPr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P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Mi-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24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/ 35М</a:t>
            </a:r>
          </a:p>
        </p:txBody>
      </p:sp>
      <p:sp>
        <p:nvSpPr>
          <p:cNvPr id="95" name="Text Box 171"/>
          <p:cNvSpPr txBox="1">
            <a:spLocks noChangeArrowheads="1"/>
          </p:cNvSpPr>
          <p:nvPr/>
        </p:nvSpPr>
        <p:spPr bwMode="auto">
          <a:xfrm>
            <a:off x="5389466" y="2956450"/>
            <a:ext cx="1498600" cy="3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>
            <a:spAutoFit/>
          </a:bodyPr>
          <a:lstStyle>
            <a:lvl1pPr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P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Mi-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28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N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96" name="Text Box 174"/>
          <p:cNvSpPr txBox="1">
            <a:spLocks noChangeArrowheads="1"/>
          </p:cNvSpPr>
          <p:nvPr/>
        </p:nvSpPr>
        <p:spPr bwMode="auto">
          <a:xfrm>
            <a:off x="7813104" y="3335204"/>
            <a:ext cx="1295400" cy="3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>
            <a:spAutoFit/>
          </a:bodyPr>
          <a:lstStyle>
            <a:lvl1pPr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P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Ka-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27/</a:t>
            </a:r>
            <a:r>
              <a:rPr lang="pt-P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Ka-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28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98" name="Text Box 174"/>
          <p:cNvSpPr txBox="1">
            <a:spLocks noChangeArrowheads="1"/>
          </p:cNvSpPr>
          <p:nvPr/>
        </p:nvSpPr>
        <p:spPr bwMode="auto">
          <a:xfrm>
            <a:off x="7796847" y="4527279"/>
            <a:ext cx="1295400" cy="3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>
            <a:spAutoFit/>
          </a:bodyPr>
          <a:lstStyle>
            <a:lvl1pPr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474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P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Ka-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31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898745" y="5142384"/>
            <a:ext cx="348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Myriad Pro Black SemiCond" pitchFamily="34" charset="0"/>
                <a:cs typeface="Arial" charset="0"/>
              </a:rPr>
              <a:t>Coming soon</a:t>
            </a:r>
            <a:endParaRPr lang="ru-RU" dirty="0">
              <a:latin typeface="Myriad Pro Black SemiCond" pitchFamily="34" charset="0"/>
            </a:endParaRPr>
          </a:p>
        </p:txBody>
      </p:sp>
      <p:sp>
        <p:nvSpPr>
          <p:cNvPr id="42" name="TextBox 28"/>
          <p:cNvSpPr txBox="1">
            <a:spLocks noChangeArrowheads="1"/>
          </p:cNvSpPr>
          <p:nvPr/>
        </p:nvSpPr>
        <p:spPr bwMode="auto">
          <a:xfrm>
            <a:off x="2411760" y="6021288"/>
            <a:ext cx="9156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Mi-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171А2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43" name="TextBox 28"/>
          <p:cNvSpPr txBox="1">
            <a:spLocks noChangeArrowheads="1"/>
          </p:cNvSpPr>
          <p:nvPr/>
        </p:nvSpPr>
        <p:spPr bwMode="auto">
          <a:xfrm>
            <a:off x="5207170" y="6049723"/>
            <a:ext cx="6415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Mi-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38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44" name="TextBox 26"/>
          <p:cNvSpPr txBox="1">
            <a:spLocks noChangeArrowheads="1"/>
          </p:cNvSpPr>
          <p:nvPr/>
        </p:nvSpPr>
        <p:spPr bwMode="auto">
          <a:xfrm>
            <a:off x="7821374" y="6072763"/>
            <a:ext cx="6055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Ka-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62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-18724" y="6573788"/>
            <a:ext cx="9150232" cy="280392"/>
            <a:chOff x="-6232" y="6165304"/>
            <a:chExt cx="9150232" cy="280392"/>
          </a:xfrm>
        </p:grpSpPr>
        <p:pic>
          <p:nvPicPr>
            <p:cNvPr id="40" name="Picture 2" descr="D:\tim_documents\pl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6232" y="6165304"/>
              <a:ext cx="9150232" cy="28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13"/>
            <p:cNvSpPr txBox="1"/>
            <p:nvPr/>
          </p:nvSpPr>
          <p:spPr>
            <a:xfrm>
              <a:off x="1043608" y="6165304"/>
              <a:ext cx="81003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© 2013 Russian 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Helicopters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, JSC</a:t>
              </a:r>
              <a:r>
                <a:rPr lang="ru-RU" sz="12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All rights reserved</a:t>
              </a:r>
              <a:endParaRPr lang="ru-RU" sz="12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503184" y="354142"/>
            <a:ext cx="5652119" cy="338554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r>
              <a:rPr lang="en-US" dirty="0" smtClean="0"/>
              <a:t>MODEL RANGE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8696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40000">
        <p:fade/>
      </p:transition>
    </mc:Choice>
    <mc:Fallback>
      <p:transition spd="med"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K:\tim_documents\презентации\pl_englis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724" y="-23564"/>
            <a:ext cx="9181449" cy="12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8" name="Группа 37"/>
          <p:cNvGrpSpPr>
            <a:grpSpLocks/>
          </p:cNvGrpSpPr>
          <p:nvPr/>
        </p:nvGrpSpPr>
        <p:grpSpPr bwMode="auto">
          <a:xfrm>
            <a:off x="815975" y="1484784"/>
            <a:ext cx="7583488" cy="2760391"/>
            <a:chOff x="606351" y="1196068"/>
            <a:chExt cx="7583488" cy="2954338"/>
          </a:xfrm>
        </p:grpSpPr>
        <p:graphicFrame>
          <p:nvGraphicFramePr>
            <p:cNvPr id="6163" name="Диаграмма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1879830811"/>
                </p:ext>
              </p:extLst>
            </p:nvPr>
          </p:nvGraphicFramePr>
          <p:xfrm>
            <a:off x="606351" y="1196068"/>
            <a:ext cx="7583488" cy="2954338"/>
          </p:xfrm>
          <a:graphic>
            <a:graphicData uri="http://schemas.openxmlformats.org/presentationml/2006/ole">
              <p:oleObj spid="_x0000_s2067" name="Лист" r:id="rId4" imgW="6314997" imgH="2714722" progId="Excel.Sheet.8">
                <p:embed/>
              </p:oleObj>
            </a:graphicData>
          </a:graphic>
        </p:graphicFrame>
        <p:cxnSp>
          <p:nvCxnSpPr>
            <p:cNvPr id="23" name="Прямая соединительная линия 22"/>
            <p:cNvCxnSpPr/>
            <p:nvPr/>
          </p:nvCxnSpPr>
          <p:spPr>
            <a:xfrm>
              <a:off x="1693789" y="3068003"/>
              <a:ext cx="0" cy="6191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ash"/>
              <a:headEnd type="triangl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1415976" y="2598728"/>
              <a:ext cx="498475" cy="369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n w="17780" cmpd="sng">
                    <a:noFill/>
                    <a:prstDash val="solid"/>
                    <a:miter lim="800000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94</a:t>
              </a:r>
            </a:p>
          </p:txBody>
        </p:sp>
        <p:sp>
          <p:nvSpPr>
            <p:cNvPr id="25" name="TextBox 23"/>
            <p:cNvSpPr txBox="1">
              <a:spLocks noChangeArrowheads="1"/>
            </p:cNvSpPr>
            <p:nvPr/>
          </p:nvSpPr>
          <p:spPr bwMode="auto">
            <a:xfrm>
              <a:off x="3282876" y="2059258"/>
              <a:ext cx="5873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n w="17780" cmpd="sng">
                    <a:noFill/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158</a:t>
              </a:r>
            </a:p>
          </p:txBody>
        </p:sp>
        <p:sp>
          <p:nvSpPr>
            <p:cNvPr id="27" name="TextBox 23"/>
            <p:cNvSpPr txBox="1">
              <a:spLocks noChangeArrowheads="1"/>
            </p:cNvSpPr>
            <p:nvPr/>
          </p:nvSpPr>
          <p:spPr bwMode="auto">
            <a:xfrm>
              <a:off x="4217914" y="1982191"/>
              <a:ext cx="5873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n w="17780" cmpd="sng">
                    <a:noFill/>
                    <a:prstDash val="solid"/>
                    <a:miter lim="800000"/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186</a:t>
              </a: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4511601" y="2465471"/>
              <a:ext cx="0" cy="1221658"/>
            </a:xfrm>
            <a:prstGeom prst="line">
              <a:avLst/>
            </a:prstGeom>
            <a:ln w="25400">
              <a:solidFill>
                <a:schemeClr val="accent3">
                  <a:lumMod val="7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TextBox 23"/>
            <p:cNvSpPr txBox="1">
              <a:spLocks noChangeArrowheads="1"/>
            </p:cNvSpPr>
            <p:nvPr/>
          </p:nvSpPr>
          <p:spPr bwMode="auto">
            <a:xfrm>
              <a:off x="2262114" y="2493954"/>
              <a:ext cx="587375" cy="369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ru-RU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400" b="1">
                  <a:ln w="17780" cmpd="sng">
                    <a:noFill/>
                    <a:prstDash val="solid"/>
                    <a:miter lim="800000"/>
                  </a:ln>
                  <a:solidFill>
                    <a:srgbClr val="C00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Arial" pitchFamily="34" charset="0"/>
                  <a:cs typeface="Arial" pitchFamily="34" charset="0"/>
                </a:defRPr>
              </a:lvl1pPr>
            </a:lstStyle>
            <a:p>
              <a:pPr>
                <a:defRPr/>
              </a:pPr>
              <a:r>
                <a:rPr lang="ru-RU" sz="1800" dirty="0" smtClean="0"/>
                <a:t>10</a:t>
              </a:r>
              <a:r>
                <a:rPr lang="en-US" sz="1800" dirty="0" smtClean="0"/>
                <a:t>2</a:t>
              </a:r>
              <a:endParaRPr lang="ru-RU" sz="1800" dirty="0"/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5514901" y="2092433"/>
              <a:ext cx="0" cy="159469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1" name="TextBox 23"/>
            <p:cNvSpPr txBox="1">
              <a:spLocks noChangeArrowheads="1"/>
            </p:cNvSpPr>
            <p:nvPr/>
          </p:nvSpPr>
          <p:spPr bwMode="auto">
            <a:xfrm>
              <a:off x="5221214" y="1658472"/>
              <a:ext cx="5873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E46C0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214</a:t>
              </a:r>
              <a:endParaRPr lang="ru-RU" b="1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3570214" y="2517882"/>
              <a:ext cx="0" cy="1169247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3" name="TextBox 23"/>
            <p:cNvSpPr txBox="1">
              <a:spLocks noChangeArrowheads="1"/>
            </p:cNvSpPr>
            <p:nvPr/>
          </p:nvSpPr>
          <p:spPr bwMode="auto">
            <a:xfrm>
              <a:off x="6156251" y="1350203"/>
              <a:ext cx="5873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n w="17780" cmpd="sng">
                    <a:noFill/>
                    <a:prstDash val="solid"/>
                    <a:miter lim="800000"/>
                  </a:ln>
                  <a:solidFill>
                    <a:schemeClr val="accent4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262</a:t>
              </a: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6449939" y="1841490"/>
              <a:ext cx="0" cy="1845640"/>
            </a:xfrm>
            <a:prstGeom prst="line">
              <a:avLst/>
            </a:prstGeom>
            <a:ln w="25400">
              <a:solidFill>
                <a:schemeClr val="accent4">
                  <a:lumMod val="7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2562151" y="2889780"/>
              <a:ext cx="0" cy="825923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prstDash val="sysDash"/>
              <a:headEnd type="triangl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6176" name="Picture 2" descr="C:\Documents and Settings\eromanovskiy\Рабочий стол\презентация\логотип знак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6152" y="1966741"/>
              <a:ext cx="479998" cy="49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TextBox 3"/>
          <p:cNvSpPr txBox="1">
            <a:spLocks noChangeArrowheads="1"/>
          </p:cNvSpPr>
          <p:nvPr/>
        </p:nvSpPr>
        <p:spPr bwMode="auto">
          <a:xfrm>
            <a:off x="642938" y="4767535"/>
            <a:ext cx="8143875" cy="19018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180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73050" indent="-2730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7032F"/>
              </a:buClr>
              <a:buFont typeface="Wingdings" pitchFamily="2" charset="2"/>
              <a:buChar char="§"/>
              <a:defRPr/>
            </a:pPr>
            <a:r>
              <a:rPr lang="en-US" sz="1400" b="1" dirty="0" smtClean="0">
                <a:latin typeface="+mn-lt"/>
                <a:cs typeface="Arial" charset="0"/>
              </a:rPr>
              <a:t>Product line diversification</a:t>
            </a:r>
            <a:endParaRPr lang="ru-RU" sz="1400" b="1" dirty="0" smtClean="0">
              <a:latin typeface="+mn-lt"/>
              <a:cs typeface="Arial" charset="0"/>
            </a:endParaRPr>
          </a:p>
          <a:p>
            <a:pPr marL="273050" indent="-2730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7032F"/>
              </a:buClr>
              <a:buFont typeface="Wingdings" pitchFamily="2" charset="2"/>
              <a:buChar char="§"/>
              <a:defRPr/>
            </a:pPr>
            <a:r>
              <a:rPr lang="en-US" sz="1400" b="1" dirty="0" smtClean="0">
                <a:latin typeface="+mn-lt"/>
                <a:cs typeface="Arial" charset="0"/>
              </a:rPr>
              <a:t>Technological re-equipment of production sites</a:t>
            </a:r>
          </a:p>
          <a:p>
            <a:pPr marL="273050" indent="-2730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7032F"/>
              </a:buClr>
              <a:buFont typeface="Wingdings" pitchFamily="2" charset="2"/>
              <a:buChar char="§"/>
              <a:defRPr/>
            </a:pPr>
            <a:r>
              <a:rPr lang="en-US" sz="1400" b="1" dirty="0">
                <a:latin typeface="+mn-lt"/>
                <a:cs typeface="Arial" charset="0"/>
              </a:rPr>
              <a:t>Domestic civil helicopter market development</a:t>
            </a:r>
          </a:p>
          <a:p>
            <a:pPr marL="273050" indent="-2730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7032F"/>
              </a:buClr>
              <a:buFont typeface="Wingdings" pitchFamily="2" charset="2"/>
              <a:buChar char="§"/>
              <a:defRPr/>
            </a:pPr>
            <a:r>
              <a:rPr lang="en-US" sz="1400" b="1" dirty="0">
                <a:latin typeface="+mn-lt"/>
                <a:cs typeface="Arial" charset="0"/>
              </a:rPr>
              <a:t>Expansion to newer markets with brand new competitive models compliant with the strictest international safety requirements</a:t>
            </a:r>
          </a:p>
          <a:p>
            <a:pPr marL="273050" indent="-2730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7032F"/>
              </a:buClr>
              <a:buFont typeface="Wingdings" pitchFamily="2" charset="2"/>
              <a:buChar char="§"/>
              <a:defRPr/>
            </a:pPr>
            <a:r>
              <a:rPr lang="en-US" sz="1400" b="1" dirty="0" smtClean="0">
                <a:latin typeface="+mn-lt"/>
                <a:cs typeface="Arial" charset="0"/>
              </a:rPr>
              <a:t>International cooperation</a:t>
            </a:r>
            <a:endParaRPr lang="ru-RU" sz="1400" b="1" dirty="0">
              <a:latin typeface="+mn-lt"/>
              <a:cs typeface="Arial" charset="0"/>
            </a:endParaRPr>
          </a:p>
          <a:p>
            <a:pPr marL="273050" indent="-2730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7032F"/>
              </a:buClr>
              <a:buFont typeface="Wingdings" pitchFamily="2" charset="2"/>
              <a:buChar char="§"/>
              <a:defRPr/>
            </a:pPr>
            <a:r>
              <a:rPr lang="en-US" sz="1400" b="1" dirty="0" smtClean="0">
                <a:latin typeface="+mn-lt"/>
                <a:cs typeface="Arial" charset="0"/>
              </a:rPr>
              <a:t>Service enhancement</a:t>
            </a:r>
            <a:r>
              <a:rPr lang="ru-RU" sz="1400" b="1" dirty="0" smtClean="0">
                <a:latin typeface="+mn-lt"/>
                <a:cs typeface="Arial" charset="0"/>
              </a:rPr>
              <a:t>, </a:t>
            </a:r>
            <a:r>
              <a:rPr lang="en-US" sz="1400" b="1" dirty="0" smtClean="0">
                <a:latin typeface="+mn-lt"/>
                <a:cs typeface="Arial" charset="0"/>
              </a:rPr>
              <a:t>helicopter operators’ support worldwide</a:t>
            </a:r>
            <a:endParaRPr lang="ru-RU" sz="1400" b="1" dirty="0" smtClean="0">
              <a:latin typeface="+mn-lt"/>
              <a:cs typeface="Arial" charset="0"/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1822450" y="1511572"/>
            <a:ext cx="1957388" cy="4159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C00000"/>
                </a:solidFill>
                <a:latin typeface="+mn-lt"/>
                <a:cs typeface="Arial" charset="0"/>
              </a:rPr>
              <a:t>JSC “Russian Helicopters” established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03184" y="354142"/>
            <a:ext cx="5652119" cy="338554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r>
              <a:rPr lang="en-US" dirty="0"/>
              <a:t>GROWTH DYNAMICS: HELICOPTER PODUCTION</a:t>
            </a:r>
            <a:endParaRPr lang="ru-RU" dirty="0"/>
          </a:p>
        </p:txBody>
      </p:sp>
      <p:sp>
        <p:nvSpPr>
          <p:cNvPr id="6152" name="TextBox 85"/>
          <p:cNvSpPr txBox="1">
            <a:spLocks noChangeArrowheads="1"/>
          </p:cNvSpPr>
          <p:nvPr/>
        </p:nvSpPr>
        <p:spPr bwMode="auto">
          <a:xfrm>
            <a:off x="641350" y="4413522"/>
            <a:ext cx="3930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A7032F"/>
                </a:solidFill>
                <a:cs typeface="Arial" pitchFamily="34" charset="0"/>
              </a:rPr>
              <a:t>Growth factors</a:t>
            </a:r>
            <a:r>
              <a:rPr lang="ru-RU" b="1">
                <a:solidFill>
                  <a:srgbClr val="A7032F"/>
                </a:solidFill>
                <a:cs typeface="Arial" pitchFamily="34" charset="0"/>
              </a:rPr>
              <a:t>:</a:t>
            </a:r>
            <a:endParaRPr lang="en-US" b="1">
              <a:solidFill>
                <a:srgbClr val="A7032F"/>
              </a:solidFill>
              <a:cs typeface="Arial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7667625" y="1883047"/>
            <a:ext cx="0" cy="1925638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TextBox 23"/>
          <p:cNvSpPr txBox="1">
            <a:spLocks noChangeArrowheads="1"/>
          </p:cNvSpPr>
          <p:nvPr/>
        </p:nvSpPr>
        <p:spPr bwMode="auto">
          <a:xfrm>
            <a:off x="7373938" y="1489347"/>
            <a:ext cx="727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290</a:t>
            </a:r>
            <a:r>
              <a:rPr lang="ru-RU" b="1" baseline="30000" dirty="0" smtClean="0">
                <a:ln w="17780" cmpd="sng">
                  <a:noFill/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*</a:t>
            </a:r>
            <a:endParaRPr lang="ru-RU" b="1" baseline="30000" dirty="0">
              <a:ln w="17780" cmpd="sng">
                <a:noFill/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6786563" y="2057672"/>
            <a:ext cx="88900" cy="30163"/>
          </a:xfrm>
          <a:prstGeom prst="line">
            <a:avLst/>
          </a:prstGeom>
          <a:ln w="139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7002463" y="1916832"/>
            <a:ext cx="90487" cy="30163"/>
          </a:xfrm>
          <a:prstGeom prst="line">
            <a:avLst/>
          </a:prstGeom>
          <a:ln w="139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7218363" y="1913210"/>
            <a:ext cx="90487" cy="30162"/>
          </a:xfrm>
          <a:prstGeom prst="line">
            <a:avLst/>
          </a:prstGeom>
          <a:ln w="139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7451725" y="1871935"/>
            <a:ext cx="90488" cy="30162"/>
          </a:xfrm>
          <a:prstGeom prst="line">
            <a:avLst/>
          </a:prstGeom>
          <a:ln w="139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739063" y="4053160"/>
            <a:ext cx="1096962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indent="-273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7032F"/>
              </a:buClr>
              <a:defRPr/>
            </a:pPr>
            <a:r>
              <a:rPr lang="ru-RU" sz="1050" b="1" dirty="0">
                <a:latin typeface="Myriad Pro"/>
                <a:cs typeface="Arial" charset="0"/>
              </a:rPr>
              <a:t>* - </a:t>
            </a:r>
            <a:r>
              <a:rPr lang="en-US" sz="1050" b="1" dirty="0">
                <a:latin typeface="Myriad Pro"/>
                <a:cs typeface="Arial" charset="0"/>
              </a:rPr>
              <a:t>FORECAST</a:t>
            </a:r>
            <a:endParaRPr lang="ru-RU" sz="1050" b="1" dirty="0">
              <a:latin typeface="Myriad Pro"/>
              <a:cs typeface="Arial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-18724" y="6573788"/>
            <a:ext cx="9150232" cy="280392"/>
            <a:chOff x="-6232" y="6165304"/>
            <a:chExt cx="9150232" cy="280392"/>
          </a:xfrm>
        </p:grpSpPr>
        <p:pic>
          <p:nvPicPr>
            <p:cNvPr id="43" name="Picture 2" descr="D:\tim_documents\p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6232" y="6165304"/>
              <a:ext cx="9150232" cy="28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13"/>
            <p:cNvSpPr txBox="1"/>
            <p:nvPr/>
          </p:nvSpPr>
          <p:spPr>
            <a:xfrm>
              <a:off x="1043608" y="6165304"/>
              <a:ext cx="81003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© 2013 Russian 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Helicopters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, JSC</a:t>
              </a:r>
              <a:r>
                <a:rPr lang="ru-RU" sz="12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All rights reserved</a:t>
              </a:r>
              <a:endParaRPr lang="ru-RU" sz="12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6498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40000">
        <p:fade/>
      </p:transition>
    </mc:Choice>
    <mc:Fallback>
      <p:transition spd="med"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K:\tim_documents\презентации\pl_englis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724" y="-23564"/>
            <a:ext cx="9181449" cy="12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4682846"/>
              </p:ext>
            </p:extLst>
          </p:nvPr>
        </p:nvGraphicFramePr>
        <p:xfrm>
          <a:off x="4555033" y="1268760"/>
          <a:ext cx="4464496" cy="251963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222520"/>
                <a:gridCol w="1241976"/>
              </a:tblGrid>
              <a:tr h="25196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Performance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7" marR="9527" marT="9527" marB="0" anchor="ctr"/>
                </a:tc>
              </a:tr>
              <a:tr h="2519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Power plant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 х</a:t>
                      </a:r>
                      <a:r>
                        <a:rPr lang="ru-RU" sz="10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PW-207K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7" marB="0" anchor="ctr"/>
                </a:tc>
              </a:tr>
              <a:tr h="2519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Max TOW, kg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3 600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7" marB="0" anchor="ctr"/>
                </a:tc>
              </a:tr>
              <a:tr h="2519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Payload, kg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1 350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7" marB="0" anchor="ctr"/>
                </a:tc>
              </a:tr>
              <a:tr h="2519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Flight range,</a:t>
                      </a:r>
                      <a:r>
                        <a:rPr lang="en-US" sz="1000" u="none" strike="noStrike" kern="12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km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7" marB="0" anchor="ctr"/>
                </a:tc>
              </a:tr>
              <a:tr h="2519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Max speed, km/h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7" marB="0" anchor="ctr"/>
                </a:tc>
              </a:tr>
              <a:tr h="2519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Cruise speed, km/h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7" marB="0" anchor="ctr"/>
                </a:tc>
              </a:tr>
              <a:tr h="2519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Hover ceiling, m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3 300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7" marB="0" anchor="ctr"/>
                </a:tc>
              </a:tr>
              <a:tr h="2519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Service</a:t>
                      </a:r>
                      <a:r>
                        <a:rPr lang="en-US" sz="10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ceiling, m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10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500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7" marB="0" anchor="ctr"/>
                </a:tc>
              </a:tr>
              <a:tr h="2519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Capacity, </a:t>
                      </a:r>
                      <a:r>
                        <a:rPr lang="en-US" sz="100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pax</a:t>
                      </a:r>
                      <a:r>
                        <a:rPr lang="en-US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7" marB="0" anchor="ctr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575116" y="4287795"/>
            <a:ext cx="456888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Cargo</a:t>
            </a:r>
            <a:endParaRPr lang="ru-RU" sz="1200" dirty="0" smtClean="0"/>
          </a:p>
          <a:p>
            <a:pPr marL="28575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Passenger</a:t>
            </a:r>
            <a:endParaRPr lang="ru-RU" sz="1200" dirty="0" smtClean="0"/>
          </a:p>
          <a:p>
            <a:pPr marL="28575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VIP</a:t>
            </a:r>
            <a:r>
              <a:rPr lang="ru-RU" sz="1200" dirty="0" smtClean="0"/>
              <a:t> </a:t>
            </a:r>
          </a:p>
          <a:p>
            <a:pPr marL="285750" lvl="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Medevac</a:t>
            </a:r>
            <a:endParaRPr lang="ru-RU" sz="1200" dirty="0" smtClean="0"/>
          </a:p>
          <a:p>
            <a:pPr marL="285750" lvl="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Patrolling</a:t>
            </a:r>
            <a:endParaRPr lang="ru-RU" sz="1200" dirty="0" smtClean="0"/>
          </a:p>
          <a:p>
            <a:pPr marL="285750" lvl="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Search and Rescue</a:t>
            </a:r>
            <a:endParaRPr lang="ru-RU" sz="1200" dirty="0"/>
          </a:p>
          <a:p>
            <a:pPr marL="285750" lvl="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Training</a:t>
            </a:r>
            <a:endParaRPr lang="ru-RU" sz="1200" dirty="0"/>
          </a:p>
        </p:txBody>
      </p:sp>
      <p:pic>
        <p:nvPicPr>
          <p:cNvPr id="22" name="Picture 1" descr="C:\Users\asokolskiy\Documents\0. РАБОЧИЕ ПРОЕКТЫ\Проект АНСАТ Африка\0\АНСАТ. Иллюстрации\Ансат 6.jpg"/>
          <p:cNvPicPr>
            <a:picLocks noChangeAspect="1" noChangeArrowheads="1"/>
          </p:cNvPicPr>
          <p:nvPr/>
        </p:nvPicPr>
        <p:blipFill rotWithShape="1">
          <a:blip r:embed="rId4" cstate="print"/>
          <a:srcRect l="4507" r="9286"/>
          <a:stretch/>
        </p:blipFill>
        <p:spPr bwMode="auto">
          <a:xfrm>
            <a:off x="173069" y="1364694"/>
            <a:ext cx="4148965" cy="235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3491880" y="404882"/>
            <a:ext cx="5652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  <a:latin typeface="+mj-lt"/>
                <a:cs typeface="Arial" charset="0"/>
              </a:rPr>
              <a:t>ANSAT</a:t>
            </a:r>
            <a:endParaRPr lang="ru-RU" sz="16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12" name="TextBox 85"/>
          <p:cNvSpPr txBox="1">
            <a:spLocks noChangeArrowheads="1"/>
          </p:cNvSpPr>
          <p:nvPr/>
        </p:nvSpPr>
        <p:spPr bwMode="auto">
          <a:xfrm>
            <a:off x="4743772" y="3933056"/>
            <a:ext cx="393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A7032F"/>
                </a:solidFill>
                <a:cs typeface="Arial"/>
              </a:rPr>
              <a:t>Missions</a:t>
            </a:r>
            <a:r>
              <a:rPr lang="ru-RU" sz="1400" b="1" dirty="0" smtClean="0">
                <a:solidFill>
                  <a:srgbClr val="A7032F"/>
                </a:solidFill>
                <a:cs typeface="Arial"/>
              </a:rPr>
              <a:t>:</a:t>
            </a:r>
            <a:endParaRPr lang="en-US" sz="1400" b="1" dirty="0">
              <a:solidFill>
                <a:srgbClr val="A7032F"/>
              </a:solidFill>
              <a:cs typeface="Arial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-18724" y="6573788"/>
            <a:ext cx="9150232" cy="280392"/>
            <a:chOff x="-6232" y="6165304"/>
            <a:chExt cx="9150232" cy="280392"/>
          </a:xfrm>
        </p:grpSpPr>
        <p:pic>
          <p:nvPicPr>
            <p:cNvPr id="13" name="Picture 2" descr="D:\tim_documents\p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6232" y="6165304"/>
              <a:ext cx="9150232" cy="28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043608" y="6165304"/>
              <a:ext cx="81003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© 2013 Russian 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Helicopters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, JSC</a:t>
              </a:r>
              <a:r>
                <a:rPr lang="ru-RU" sz="12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All rights reserved</a:t>
              </a:r>
              <a:endParaRPr lang="ru-RU" sz="12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9475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K:\tim_documents\презентации\pl_englis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724" y="-23564"/>
            <a:ext cx="9181449" cy="12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3" descr="image00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150"/>
          <a:stretch/>
        </p:blipFill>
        <p:spPr bwMode="auto">
          <a:xfrm>
            <a:off x="95250" y="1514946"/>
            <a:ext cx="4116709" cy="2467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588089" y="4244952"/>
            <a:ext cx="18953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363" indent="-360363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Cargo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360363" indent="-360363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Passenger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360363" indent="-360363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Medevac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360363" indent="-360363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Patrolling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360363" indent="-360363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Search and Rescue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91880" y="404882"/>
            <a:ext cx="5652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 smtClean="0">
                <a:solidFill>
                  <a:schemeClr val="bg1"/>
                </a:solidFill>
                <a:latin typeface="+mj-lt"/>
                <a:cs typeface="Arial" charset="0"/>
              </a:rPr>
              <a:t>Ka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  <a:cs typeface="Arial" charset="0"/>
              </a:rPr>
              <a:t>-226Т</a:t>
            </a:r>
            <a:endParaRPr lang="ru-RU" sz="16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0540047"/>
              </p:ext>
            </p:extLst>
          </p:nvPr>
        </p:nvGraphicFramePr>
        <p:xfrm>
          <a:off x="4555033" y="1268760"/>
          <a:ext cx="4464496" cy="2267667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222520"/>
                <a:gridCol w="1241976"/>
              </a:tblGrid>
              <a:tr h="25196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Performance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7" marR="9527" marT="9527" marB="0" anchor="ctr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Max TOW, kg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3 600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Cruise speed, km/h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Max speed, km/h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250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Flight range (aux. fuel tanks), km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700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Weight of cargo inside cabin, kg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1 100</a:t>
                      </a: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Weight of cargo on external load, kg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1 000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Crew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kumimoji="0" lang="en-US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Capacity, </a:t>
                      </a:r>
                      <a:r>
                        <a:rPr kumimoji="0" lang="en-US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Pax</a:t>
                      </a: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17" name="TextBox 85"/>
          <p:cNvSpPr txBox="1">
            <a:spLocks noChangeArrowheads="1"/>
          </p:cNvSpPr>
          <p:nvPr/>
        </p:nvSpPr>
        <p:spPr bwMode="auto">
          <a:xfrm>
            <a:off x="4743772" y="3933056"/>
            <a:ext cx="393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A7032F"/>
                </a:solidFill>
                <a:cs typeface="Arial"/>
              </a:rPr>
              <a:t>Missions</a:t>
            </a:r>
            <a:r>
              <a:rPr lang="ru-RU" sz="1400" b="1" dirty="0" smtClean="0">
                <a:solidFill>
                  <a:srgbClr val="A7032F"/>
                </a:solidFill>
                <a:cs typeface="Arial"/>
              </a:rPr>
              <a:t>:</a:t>
            </a:r>
            <a:endParaRPr lang="en-US" sz="1400" b="1" dirty="0">
              <a:solidFill>
                <a:srgbClr val="A7032F"/>
              </a:solidFill>
              <a:cs typeface="Arial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-18724" y="6573788"/>
            <a:ext cx="9150232" cy="280392"/>
            <a:chOff x="-6232" y="6165304"/>
            <a:chExt cx="9150232" cy="280392"/>
          </a:xfrm>
        </p:grpSpPr>
        <p:pic>
          <p:nvPicPr>
            <p:cNvPr id="12" name="Picture 2" descr="D:\tim_documents\p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6232" y="6165304"/>
              <a:ext cx="9150232" cy="28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3"/>
            <p:cNvSpPr txBox="1"/>
            <p:nvPr/>
          </p:nvSpPr>
          <p:spPr>
            <a:xfrm>
              <a:off x="1043608" y="6165304"/>
              <a:ext cx="81003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© 2013 Russian 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Helicopters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, JSC</a:t>
              </a:r>
              <a:r>
                <a:rPr lang="ru-RU" sz="12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All rights reserved</a:t>
              </a:r>
              <a:endParaRPr lang="ru-RU" sz="12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1905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K:\tim_documents\презентации\pl_englis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724" y="-23564"/>
            <a:ext cx="9181449" cy="12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DSC07823.JPG"/>
          <p:cNvPicPr>
            <a:picLocks noChangeAspect="1"/>
          </p:cNvPicPr>
          <p:nvPr/>
        </p:nvPicPr>
        <p:blipFill rotWithShape="1">
          <a:blip r:embed="rId3" cstate="print"/>
          <a:srcRect t="16434"/>
          <a:stretch/>
        </p:blipFill>
        <p:spPr>
          <a:xfrm>
            <a:off x="107504" y="1520785"/>
            <a:ext cx="3932284" cy="2464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6501162"/>
              </p:ext>
            </p:extLst>
          </p:nvPr>
        </p:nvGraphicFramePr>
        <p:xfrm>
          <a:off x="4555033" y="1268760"/>
          <a:ext cx="4464496" cy="2267667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222520"/>
                <a:gridCol w="1241976"/>
              </a:tblGrid>
              <a:tr h="25196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Performance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7" marR="9527" marT="9527" marB="0" anchor="ctr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Max TOW, kg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6 500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Cruise speed, km/h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290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Max speed, km/h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310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Flight range, km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750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Weight of cargo inside cabin, kg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2 100</a:t>
                      </a: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Weight of cargo on external load, kg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2 500</a:t>
                      </a: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Crew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kumimoji="0" lang="en-US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Capacity, </a:t>
                      </a:r>
                      <a:r>
                        <a:rPr kumimoji="0" lang="en-US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Pax</a:t>
                      </a: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14" name="TextBox 85"/>
          <p:cNvSpPr txBox="1">
            <a:spLocks noChangeArrowheads="1"/>
          </p:cNvSpPr>
          <p:nvPr/>
        </p:nvSpPr>
        <p:spPr bwMode="auto">
          <a:xfrm>
            <a:off x="4761351" y="3985319"/>
            <a:ext cx="393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A7032F"/>
                </a:solidFill>
                <a:cs typeface="Arial"/>
              </a:rPr>
              <a:t>Missions</a:t>
            </a:r>
            <a:r>
              <a:rPr lang="ru-RU" sz="1400" b="1" dirty="0" smtClean="0">
                <a:solidFill>
                  <a:srgbClr val="A7032F"/>
                </a:solidFill>
                <a:cs typeface="Arial"/>
              </a:rPr>
              <a:t>:</a:t>
            </a:r>
            <a:endParaRPr lang="en-US" sz="1400" b="1" dirty="0">
              <a:solidFill>
                <a:srgbClr val="A7032F"/>
              </a:solidFill>
              <a:cs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92695" y="4340058"/>
            <a:ext cx="456888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Cargo</a:t>
            </a:r>
            <a:endParaRPr lang="ru-RU" sz="1200" dirty="0" smtClean="0"/>
          </a:p>
          <a:p>
            <a:pPr marL="28575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Passenger</a:t>
            </a:r>
            <a:endParaRPr lang="ru-RU" sz="1200" dirty="0" smtClean="0"/>
          </a:p>
          <a:p>
            <a:pPr marL="28575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VIP/VVIP </a:t>
            </a:r>
            <a:endParaRPr lang="ru-RU" sz="1200" dirty="0" smtClean="0"/>
          </a:p>
          <a:p>
            <a:pPr marL="285750" lvl="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Patrolling</a:t>
            </a:r>
            <a:endParaRPr lang="ru-RU" sz="1200" dirty="0" smtClean="0"/>
          </a:p>
          <a:p>
            <a:pPr marL="285750" lvl="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Search and Rescue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491880" y="404882"/>
            <a:ext cx="5652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 smtClean="0">
                <a:solidFill>
                  <a:schemeClr val="bg1"/>
                </a:solidFill>
                <a:latin typeface="+mj-lt"/>
                <a:cs typeface="Arial" charset="0"/>
              </a:rPr>
              <a:t>Ka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  <a:cs typeface="Arial" charset="0"/>
              </a:rPr>
              <a:t>-62</a:t>
            </a:r>
            <a:endParaRPr lang="ru-RU" sz="16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-18724" y="6573788"/>
            <a:ext cx="9150232" cy="280392"/>
            <a:chOff x="-6232" y="6165304"/>
            <a:chExt cx="9150232" cy="280392"/>
          </a:xfrm>
        </p:grpSpPr>
        <p:pic>
          <p:nvPicPr>
            <p:cNvPr id="13" name="Picture 2" descr="D:\tim_documents\p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6232" y="6165304"/>
              <a:ext cx="9150232" cy="28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13"/>
            <p:cNvSpPr txBox="1"/>
            <p:nvPr/>
          </p:nvSpPr>
          <p:spPr>
            <a:xfrm>
              <a:off x="1043608" y="6165304"/>
              <a:ext cx="81003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© 2013 Russian 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Helicopters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, JSC</a:t>
              </a:r>
              <a:r>
                <a:rPr lang="ru-RU" sz="12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All rights reserved</a:t>
              </a:r>
              <a:endParaRPr lang="ru-RU" sz="12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1078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K:\tim_documents\презентации\pl_englis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724" y="-23564"/>
            <a:ext cx="9181449" cy="12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434"/>
          <a:stretch/>
        </p:blipFill>
        <p:spPr>
          <a:xfrm>
            <a:off x="107504" y="1520784"/>
            <a:ext cx="3932284" cy="2464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4546794"/>
              </p:ext>
            </p:extLst>
          </p:nvPr>
        </p:nvGraphicFramePr>
        <p:xfrm>
          <a:off x="4555033" y="1268760"/>
          <a:ext cx="4464496" cy="251963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222520"/>
                <a:gridCol w="1241976"/>
              </a:tblGrid>
              <a:tr h="25196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Performance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7" marR="9527" marT="952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7" marR="9527" marT="9527" marB="0" anchor="ctr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Max TOW, kg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11 000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Max TOW (External), kg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12 700</a:t>
                      </a: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Cruise speed, km/h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Max speed, km/h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260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Flight range, km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670</a:t>
                      </a: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Weight of cargo inside cabin, kg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3 700</a:t>
                      </a: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Weight of cargo on external load, kg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5 000</a:t>
                      </a: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Crew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1-3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Capacity, </a:t>
                      </a:r>
                      <a:r>
                        <a:rPr kumimoji="0" lang="en-US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Pax</a:t>
                      </a: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14" name="TextBox 85"/>
          <p:cNvSpPr txBox="1">
            <a:spLocks noChangeArrowheads="1"/>
          </p:cNvSpPr>
          <p:nvPr/>
        </p:nvSpPr>
        <p:spPr bwMode="auto">
          <a:xfrm>
            <a:off x="4761351" y="3985319"/>
            <a:ext cx="393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A7032F"/>
                </a:solidFill>
                <a:cs typeface="Arial"/>
              </a:rPr>
              <a:t>Missions</a:t>
            </a:r>
            <a:r>
              <a:rPr lang="ru-RU" sz="1400" b="1" dirty="0" smtClean="0">
                <a:solidFill>
                  <a:srgbClr val="A7032F"/>
                </a:solidFill>
                <a:cs typeface="Arial"/>
              </a:rPr>
              <a:t>:</a:t>
            </a:r>
            <a:endParaRPr lang="en-US" sz="1400" b="1" dirty="0">
              <a:solidFill>
                <a:srgbClr val="A7032F"/>
              </a:solidFill>
              <a:cs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92695" y="4340058"/>
            <a:ext cx="456888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Cargo</a:t>
            </a:r>
            <a:endParaRPr lang="ru-RU" sz="1200" dirty="0" smtClean="0"/>
          </a:p>
          <a:p>
            <a:pPr marL="285750" lvl="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Patrolling</a:t>
            </a:r>
            <a:endParaRPr lang="ru-RU" sz="1200" dirty="0" smtClean="0"/>
          </a:p>
          <a:p>
            <a:pPr marL="285750" lvl="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Search and Rescue</a:t>
            </a:r>
            <a:endParaRPr lang="ru-RU" sz="1200" dirty="0" smtClean="0"/>
          </a:p>
          <a:p>
            <a:pPr marL="285750" lvl="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Medevac</a:t>
            </a:r>
            <a:endParaRPr lang="ru-RU" sz="1200" dirty="0" smtClean="0"/>
          </a:p>
          <a:p>
            <a:pPr marL="285750" lvl="0" indent="-43200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200" dirty="0" smtClean="0"/>
              <a:t>Firefighting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491880" y="404882"/>
            <a:ext cx="5652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 smtClean="0">
                <a:solidFill>
                  <a:schemeClr val="bg1"/>
                </a:solidFill>
                <a:latin typeface="+mj-lt"/>
                <a:cs typeface="Arial" charset="0"/>
              </a:rPr>
              <a:t>Ka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  <a:cs typeface="Arial" charset="0"/>
              </a:rPr>
              <a:t>-32А11ВС</a:t>
            </a:r>
            <a:endParaRPr lang="ru-RU" sz="16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-18724" y="6573788"/>
            <a:ext cx="9150232" cy="280392"/>
            <a:chOff x="-6232" y="6165304"/>
            <a:chExt cx="9150232" cy="280392"/>
          </a:xfrm>
        </p:grpSpPr>
        <p:pic>
          <p:nvPicPr>
            <p:cNvPr id="13" name="Picture 2" descr="D:\tim_documents\p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6232" y="6165304"/>
              <a:ext cx="9150232" cy="28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13"/>
            <p:cNvSpPr txBox="1"/>
            <p:nvPr/>
          </p:nvSpPr>
          <p:spPr>
            <a:xfrm>
              <a:off x="1043608" y="6165304"/>
              <a:ext cx="81003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© 2013 Russian 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Helicopters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, JSC</a:t>
              </a:r>
              <a:r>
                <a:rPr lang="ru-RU" sz="12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All rights reserved</a:t>
              </a:r>
              <a:endParaRPr lang="ru-RU" sz="12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52349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871</Words>
  <Application>Microsoft Office PowerPoint</Application>
  <PresentationFormat>Экран (4:3)</PresentationFormat>
  <Paragraphs>301</Paragraphs>
  <Slides>14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Лист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Вертолеты России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ДЗ</dc:creator>
  <cp:lastModifiedBy>admin</cp:lastModifiedBy>
  <cp:revision>25</cp:revision>
  <dcterms:created xsi:type="dcterms:W3CDTF">2013-03-06T08:24:10Z</dcterms:created>
  <dcterms:modified xsi:type="dcterms:W3CDTF">2013-03-28T11:23:50Z</dcterms:modified>
</cp:coreProperties>
</file>