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4489" r:id="rId1"/>
  </p:sldMasterIdLst>
  <p:notesMasterIdLst>
    <p:notesMasterId r:id="rId13"/>
  </p:notesMasterIdLst>
  <p:handoutMasterIdLst>
    <p:handoutMasterId r:id="rId14"/>
  </p:handoutMasterIdLst>
  <p:sldIdLst>
    <p:sldId id="1702" r:id="rId2"/>
    <p:sldId id="1591" r:id="rId3"/>
    <p:sldId id="1710" r:id="rId4"/>
    <p:sldId id="1711" r:id="rId5"/>
    <p:sldId id="1704" r:id="rId6"/>
    <p:sldId id="1703" r:id="rId7"/>
    <p:sldId id="1705" r:id="rId8"/>
    <p:sldId id="1709" r:id="rId9"/>
    <p:sldId id="1706" r:id="rId10"/>
    <p:sldId id="1707" r:id="rId11"/>
    <p:sldId id="1708" r:id="rId12"/>
  </p:sldIdLst>
  <p:sldSz cx="10077450" cy="7583488"/>
  <p:notesSz cx="7104063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Arial" pitchFamily="34" charset="0"/>
        <a:ea typeface="ヒラギノ角ゴ ProN W3"/>
        <a:cs typeface="ヒラギノ角ゴ ProN W3"/>
      </a:defRPr>
    </a:lvl1pPr>
    <a:lvl2pPr marL="455361" indent="1588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Arial" pitchFamily="34" charset="0"/>
        <a:ea typeface="ヒラギノ角ゴ ProN W3"/>
        <a:cs typeface="ヒラギノ角ゴ ProN W3"/>
      </a:defRPr>
    </a:lvl2pPr>
    <a:lvl3pPr marL="912306" indent="1588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Arial" pitchFamily="34" charset="0"/>
        <a:ea typeface="ヒラギノ角ゴ ProN W3"/>
        <a:cs typeface="ヒラギノ角ゴ ProN W3"/>
      </a:defRPr>
    </a:lvl3pPr>
    <a:lvl4pPr marL="1369255" indent="1588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Arial" pitchFamily="34" charset="0"/>
        <a:ea typeface="ヒラギノ角ゴ ProN W3"/>
        <a:cs typeface="ヒラギノ角ゴ ProN W3"/>
      </a:defRPr>
    </a:lvl4pPr>
    <a:lvl5pPr marL="1826202" indent="1588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Arial" pitchFamily="34" charset="0"/>
        <a:ea typeface="ヒラギノ角ゴ ProN W3"/>
        <a:cs typeface="ヒラギノ角ゴ ProN W3"/>
      </a:defRPr>
    </a:lvl5pPr>
    <a:lvl6pPr marL="2284735" algn="l" defTabSz="913892" rtl="0" eaLnBrk="1" latinLnBrk="0" hangingPunct="1">
      <a:defRPr sz="800" kern="1200">
        <a:solidFill>
          <a:srgbClr val="000000"/>
        </a:solidFill>
        <a:latin typeface="Arial" pitchFamily="34" charset="0"/>
        <a:ea typeface="ヒラギノ角ゴ ProN W3"/>
        <a:cs typeface="ヒラギノ角ゴ ProN W3"/>
      </a:defRPr>
    </a:lvl6pPr>
    <a:lvl7pPr marL="2741681" algn="l" defTabSz="913892" rtl="0" eaLnBrk="1" latinLnBrk="0" hangingPunct="1">
      <a:defRPr sz="800" kern="1200">
        <a:solidFill>
          <a:srgbClr val="000000"/>
        </a:solidFill>
        <a:latin typeface="Arial" pitchFamily="34" charset="0"/>
        <a:ea typeface="ヒラギノ角ゴ ProN W3"/>
        <a:cs typeface="ヒラギノ角ゴ ProN W3"/>
      </a:defRPr>
    </a:lvl7pPr>
    <a:lvl8pPr marL="3198629" algn="l" defTabSz="913892" rtl="0" eaLnBrk="1" latinLnBrk="0" hangingPunct="1">
      <a:defRPr sz="800" kern="1200">
        <a:solidFill>
          <a:srgbClr val="000000"/>
        </a:solidFill>
        <a:latin typeface="Arial" pitchFamily="34" charset="0"/>
        <a:ea typeface="ヒラギノ角ゴ ProN W3"/>
        <a:cs typeface="ヒラギノ角ゴ ProN W3"/>
      </a:defRPr>
    </a:lvl8pPr>
    <a:lvl9pPr marL="3655576" algn="l" defTabSz="913892" rtl="0" eaLnBrk="1" latinLnBrk="0" hangingPunct="1">
      <a:defRPr sz="800" kern="1200">
        <a:solidFill>
          <a:srgbClr val="000000"/>
        </a:solidFill>
        <a:latin typeface="Arial" pitchFamily="34" charset="0"/>
        <a:ea typeface="ヒラギノ角ゴ ProN W3"/>
        <a:cs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BFF"/>
    <a:srgbClr val="004FAA"/>
    <a:srgbClr val="04A035"/>
    <a:srgbClr val="A6A6A6"/>
    <a:srgbClr val="5F5F5F"/>
    <a:srgbClr val="D1E09B"/>
    <a:srgbClr val="FFC000"/>
    <a:srgbClr val="A43C05"/>
    <a:srgbClr val="A43204"/>
    <a:srgbClr val="C34B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6437" autoAdjust="0"/>
  </p:normalViewPr>
  <p:slideViewPr>
    <p:cSldViewPr snapToGrid="0">
      <p:cViewPr varScale="1">
        <p:scale>
          <a:sx n="65" d="100"/>
          <a:sy n="65" d="100"/>
        </p:scale>
        <p:origin x="-1500" y="-102"/>
      </p:cViewPr>
      <p:guideLst>
        <p:guide orient="horz" pos="857"/>
        <p:guide orient="horz" pos="2849"/>
        <p:guide orient="horz" pos="4386"/>
        <p:guide orient="horz" pos="2302"/>
        <p:guide orient="horz" pos="4175"/>
        <p:guide orient="horz" pos="334"/>
        <p:guide pos="1917"/>
        <p:guide pos="679"/>
        <p:guide pos="2759"/>
        <p:guide pos="2059"/>
        <p:guide pos="233"/>
        <p:guide pos="6132"/>
        <p:guide pos="5438"/>
        <p:guide pos="32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541" y="182"/>
      </p:cViewPr>
      <p:guideLst>
        <p:guide orient="horz" pos="3224"/>
        <p:guide pos="2239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OR_NDR%203Q12_backup_v8_1106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OR_NDR%203Q12_backup_v8_1106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.corp.phosagro.ru\mhq\Private\new\DGrevtsov\&#1044;&#1086;&#1082;&#1091;&#1084;&#1077;&#1085;&#1090;&#1099;\1.Public\1.General\2013\Long%20term%20strategy%20for%20volume%20growt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.corp.phosagro.ru\mhq\Private\new\DGrevtsov\&#1044;&#1086;&#1082;&#1091;&#1084;&#1077;&#1085;&#1090;&#1099;\1.Public\1.General\2013\Long%20term%20strategy%20for%20volume%20growt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.corp.phosagro.ru\mhq\Private\new\DGrevtsov\&#1044;&#1086;&#1082;&#1091;&#1084;&#1077;&#1085;&#1090;&#1099;\1.Public\1.General\2013\Long%20term%20strategy%20for%20volume%20growt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.corp.phosagro.ru\mhq\Private\new\DGrevtsov\&#1044;&#1086;&#1082;&#1091;&#1084;&#1077;&#1085;&#1090;&#1099;\1.Public\1.General\2013\Long%20term%20strategy%20for%20volume%20growth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nt.corp.phosagro.ru\mhq\Private\new\DGrevtsov\&#1044;&#1086;&#1082;&#1091;&#1084;&#1077;&#1085;&#1090;&#1099;\1.Public\1.General\2013\Long%20term%20strategy%20for%20volume%20growt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.corp.phosagro.ru\mhq\Private\new\DGrevtsov\&#1044;&#1086;&#1082;&#1091;&#1084;&#1077;&#1085;&#1090;&#1099;\1.Public\1.General\2013\Long%20term%20strategy%20for%20volume%20grow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8255170409407304E-2"/>
          <c:y val="1.3929002303220901E-2"/>
          <c:w val="0.97490416413237091"/>
          <c:h val="0.8499615984754270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4FAA"/>
            </a:solidFill>
            <a:ln w="25400">
              <a:noFill/>
            </a:ln>
          </c:spPr>
          <c:dPt>
            <c:idx val="1"/>
            <c:spPr>
              <a:solidFill>
                <a:srgbClr val="04A035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4FAA"/>
              </a:solidFill>
              <a:ln w="6350">
                <a:noFill/>
                <a:prstDash val="dash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p.x2!$B$49:$B$55</c:f>
              <c:strCache>
                <c:ptCount val="7"/>
                <c:pt idx="0">
                  <c:v>Mosaic</c:v>
                </c:pt>
                <c:pt idx="1">
                  <c:v>Phosagro</c:v>
                </c:pt>
                <c:pt idx="2">
                  <c:v>OCP</c:v>
                </c:pt>
                <c:pt idx="3">
                  <c:v>Ma'aden</c:v>
                </c:pt>
                <c:pt idx="4">
                  <c:v>Eurochem</c:v>
                </c:pt>
                <c:pt idx="5">
                  <c:v>CF Industries</c:v>
                </c:pt>
                <c:pt idx="6">
                  <c:v>PotashCorp</c:v>
                </c:pt>
              </c:strCache>
            </c:strRef>
          </c:cat>
          <c:val>
            <c:numRef>
              <c:f>p.x2!$C$49:$C$55</c:f>
              <c:numCache>
                <c:formatCode>General</c:formatCode>
                <c:ptCount val="7"/>
                <c:pt idx="0">
                  <c:v>9.7000000000000011</c:v>
                </c:pt>
                <c:pt idx="1">
                  <c:v>3.6</c:v>
                </c:pt>
                <c:pt idx="2">
                  <c:v>3.5</c:v>
                </c:pt>
                <c:pt idx="3">
                  <c:v>2.9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2</c:v>
                </c:pt>
              </c:numCache>
            </c:numRef>
          </c:val>
        </c:ser>
        <c:dLbls/>
        <c:gapWidth val="70"/>
        <c:axId val="66454272"/>
        <c:axId val="66456960"/>
      </c:barChart>
      <c:catAx>
        <c:axId val="6645427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ru-RU"/>
          </a:p>
        </c:txPr>
        <c:crossAx val="66456960"/>
        <c:crosses val="autoZero"/>
        <c:auto val="1"/>
        <c:lblAlgn val="ctr"/>
        <c:lblOffset val="100"/>
        <c:tickLblSkip val="1"/>
        <c:tickMarkSkip val="1"/>
      </c:catAx>
      <c:valAx>
        <c:axId val="66456960"/>
        <c:scaling>
          <c:orientation val="minMax"/>
        </c:scaling>
        <c:delete val="1"/>
        <c:axPos val="l"/>
        <c:numFmt formatCode="General" sourceLinked="1"/>
        <c:tickLblPos val="none"/>
        <c:crossAx val="66454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0344889373253791E-2"/>
          <c:y val="5.1107166754608697E-2"/>
          <c:w val="0.9526010357780802"/>
          <c:h val="0.8066036612258129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4FAA"/>
            </a:solidFill>
            <a:ln w="25400">
              <a:noFill/>
            </a:ln>
          </c:spPr>
          <c:dPt>
            <c:idx val="2"/>
            <c:spPr>
              <a:solidFill>
                <a:srgbClr val="04A035"/>
              </a:solidFill>
              <a:ln w="25400">
                <a:noFill/>
              </a:ln>
            </c:spPr>
          </c:dPt>
          <c:dPt>
            <c:idx val="5"/>
            <c:spPr>
              <a:solidFill>
                <a:srgbClr val="004FAA"/>
              </a:solidFill>
              <a:ln w="6350">
                <a:noFill/>
                <a:prstDash val="dash"/>
              </a:ln>
            </c:spPr>
          </c:dPt>
          <c:dPt>
            <c:idx val="6"/>
            <c:spPr>
              <a:solidFill>
                <a:srgbClr val="004FAA"/>
              </a:solidFill>
              <a:ln w="6350">
                <a:noFill/>
                <a:prstDash val="dash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p.x2!$B$11:$B$19</c:f>
              <c:strCache>
                <c:ptCount val="9"/>
                <c:pt idx="0">
                  <c:v>OCP</c:v>
                </c:pt>
                <c:pt idx="1">
                  <c:v>Mosaic</c:v>
                </c:pt>
                <c:pt idx="2">
                  <c:v>Phosagro</c:v>
                </c:pt>
                <c:pt idx="3">
                  <c:v>JPMC</c:v>
                </c:pt>
                <c:pt idx="4">
                  <c:v>PotashCorp</c:v>
                </c:pt>
                <c:pt idx="5">
                  <c:v>Gecopham</c:v>
                </c:pt>
                <c:pt idx="6">
                  <c:v>CF Industries</c:v>
                </c:pt>
                <c:pt idx="7">
                  <c:v>GCT</c:v>
                </c:pt>
                <c:pt idx="8">
                  <c:v>Ma'aden</c:v>
                </c:pt>
              </c:strCache>
            </c:strRef>
          </c:cat>
          <c:val>
            <c:numRef>
              <c:f>p.x2!$C$11:$C$19</c:f>
              <c:numCache>
                <c:formatCode>General</c:formatCode>
                <c:ptCount val="9"/>
                <c:pt idx="0">
                  <c:v>27.8</c:v>
                </c:pt>
                <c:pt idx="1">
                  <c:v>12.1</c:v>
                </c:pt>
                <c:pt idx="2">
                  <c:v>7.7</c:v>
                </c:pt>
                <c:pt idx="3">
                  <c:v>7.6</c:v>
                </c:pt>
                <c:pt idx="4">
                  <c:v>7.3</c:v>
                </c:pt>
                <c:pt idx="5">
                  <c:v>3.5</c:v>
                </c:pt>
                <c:pt idx="6">
                  <c:v>3.5</c:v>
                </c:pt>
                <c:pt idx="7">
                  <c:v>2.5</c:v>
                </c:pt>
                <c:pt idx="8" formatCode="0.0">
                  <c:v>1.1000000000000001</c:v>
                </c:pt>
              </c:numCache>
            </c:numRef>
          </c:val>
        </c:ser>
        <c:dLbls/>
        <c:gapWidth val="70"/>
        <c:axId val="66621440"/>
        <c:axId val="66622976"/>
      </c:barChart>
      <c:catAx>
        <c:axId val="6662144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/>
            </a:pPr>
            <a:endParaRPr lang="ru-RU"/>
          </a:p>
        </c:txPr>
        <c:crossAx val="66622976"/>
        <c:crosses val="autoZero"/>
        <c:auto val="1"/>
        <c:lblAlgn val="ctr"/>
        <c:lblOffset val="100"/>
        <c:tickLblSkip val="1"/>
        <c:tickMarkSkip val="1"/>
      </c:catAx>
      <c:valAx>
        <c:axId val="66622976"/>
        <c:scaling>
          <c:orientation val="minMax"/>
        </c:scaling>
        <c:delete val="1"/>
        <c:axPos val="l"/>
        <c:numFmt formatCode="General" sourceLinked="1"/>
        <c:tickLblPos val="none"/>
        <c:crossAx val="66621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Variants!$G$26</c:f>
              <c:strCache>
                <c:ptCount val="1"/>
                <c:pt idx="0">
                  <c:v>Phosphoric acid for NPK</c:v>
                </c:pt>
              </c:strCache>
            </c:strRef>
          </c:tx>
          <c:spPr>
            <a:solidFill>
              <a:srgbClr val="04A035"/>
            </a:solidFill>
            <a:ln>
              <a:noFill/>
            </a:ln>
          </c:spPr>
          <c:dLbls>
            <c:dLbl>
              <c:idx val="0"/>
              <c:layout>
                <c:manualLayout>
                  <c:x val="0"/>
                  <c:y val="-2.5108291865111099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0.36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numRef>
              <c:f>Variants!$H$25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Variants!$H$26</c:f>
              <c:numCache>
                <c:formatCode>#,##0</c:formatCode>
                <c:ptCount val="1"/>
                <c:pt idx="0">
                  <c:v>360.17643444999891</c:v>
                </c:pt>
              </c:numCache>
            </c:numRef>
          </c:val>
        </c:ser>
        <c:ser>
          <c:idx val="1"/>
          <c:order val="1"/>
          <c:tx>
            <c:strRef>
              <c:f>Variants!$G$27</c:f>
              <c:strCache>
                <c:ptCount val="1"/>
                <c:pt idx="0">
                  <c:v>Phosphoric acid for other products</c:v>
                </c:pt>
              </c:strCache>
            </c:strRef>
          </c:tx>
          <c:spPr>
            <a:solidFill>
              <a:srgbClr val="04A035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1.5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numRef>
              <c:f>Variants!$H$25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Variants!$H$27</c:f>
              <c:numCache>
                <c:formatCode>#,##0</c:formatCode>
                <c:ptCount val="1"/>
                <c:pt idx="0">
                  <c:v>1499.82356555</c:v>
                </c:pt>
              </c:numCache>
            </c:numRef>
          </c:val>
        </c:ser>
        <c:dLbls>
          <c:showVal val="1"/>
        </c:dLbls>
        <c:gapWidth val="134"/>
        <c:overlap val="100"/>
        <c:axId val="72526080"/>
        <c:axId val="72544256"/>
      </c:barChart>
      <c:catAx>
        <c:axId val="72526080"/>
        <c:scaling>
          <c:orientation val="minMax"/>
        </c:scaling>
        <c:delete val="1"/>
        <c:axPos val="b"/>
        <c:numFmt formatCode="General" sourceLinked="1"/>
        <c:tickLblPos val="none"/>
        <c:crossAx val="72544256"/>
        <c:crosses val="autoZero"/>
        <c:auto val="1"/>
        <c:lblAlgn val="ctr"/>
        <c:lblOffset val="100"/>
      </c:catAx>
      <c:valAx>
        <c:axId val="72544256"/>
        <c:scaling>
          <c:orientation val="minMax"/>
        </c:scaling>
        <c:delete val="1"/>
        <c:axPos val="l"/>
        <c:numFmt formatCode="#,##0" sourceLinked="1"/>
        <c:tickLblPos val="none"/>
        <c:crossAx val="72526080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1"/>
          <c:order val="0"/>
          <c:tx>
            <c:strRef>
              <c:f>Variants!$A$27</c:f>
              <c:strCache>
                <c:ptCount val="1"/>
                <c:pt idx="0">
                  <c:v>NPK/PKS/SOP</c:v>
                </c:pt>
              </c:strCache>
            </c:strRef>
          </c:tx>
          <c:spPr>
            <a:solidFill>
              <a:srgbClr val="A43C05"/>
            </a:solidFill>
          </c:spPr>
          <c:dLbls>
            <c:dLbl>
              <c:idx val="0"/>
              <c:layout>
                <c:manualLayout>
                  <c:x val="6.3672330890708312E-2"/>
                  <c:y val="-8.9953168595305211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1.6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numRef>
              <c:f>Variants!$B$25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Variants!$B$27</c:f>
              <c:numCache>
                <c:formatCode>0.0</c:formatCode>
                <c:ptCount val="1"/>
                <c:pt idx="0">
                  <c:v>1.6</c:v>
                </c:pt>
              </c:numCache>
            </c:numRef>
          </c:val>
        </c:ser>
        <c:ser>
          <c:idx val="0"/>
          <c:order val="1"/>
          <c:tx>
            <c:strRef>
              <c:f>Variants!$A$26</c:f>
              <c:strCache>
                <c:ptCount val="1"/>
                <c:pt idx="0">
                  <c:v>MAP/DAP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layout>
                <c:manualLayout>
                  <c:x val="8.3946337138735297E-2"/>
                  <c:y val="1.9708765486382406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2.0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numRef>
              <c:f>Variants!$B$25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Variants!$B$26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Variants!$A$28</c:f>
              <c:strCache>
                <c:ptCount val="1"/>
                <c:pt idx="0">
                  <c:v>NPS/APP/MCP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layout>
                <c:manualLayout>
                  <c:x val="9.968627535224843E-2"/>
                  <c:y val="-3.2847942477304019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0.7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numRef>
              <c:f>Variants!$B$25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Variants!$B$28</c:f>
              <c:numCache>
                <c:formatCode>0.0</c:formatCode>
                <c:ptCount val="1"/>
                <c:pt idx="0">
                  <c:v>0.70000000000000095</c:v>
                </c:pt>
              </c:numCache>
            </c:numRef>
          </c:val>
        </c:ser>
        <c:ser>
          <c:idx val="3"/>
          <c:order val="3"/>
          <c:tx>
            <c:strRef>
              <c:f>Variants!$A$29</c:f>
              <c:strCache>
                <c:ptCount val="1"/>
                <c:pt idx="0">
                  <c:v>STPP</c:v>
                </c:pt>
              </c:strCache>
            </c:strRef>
          </c:tx>
          <c:spPr>
            <a:solidFill>
              <a:srgbClr val="04A035"/>
            </a:solidFill>
          </c:spPr>
          <c:dLbls>
            <c:delete val="1"/>
          </c:dLbls>
          <c:cat>
            <c:numRef>
              <c:f>Variants!$B$25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Variants!$B$29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Variants!$A$30</c:f>
              <c:strCache>
                <c:ptCount val="1"/>
                <c:pt idx="0">
                  <c:v>Urea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9.968627535224843E-2"/>
                  <c:y val="-3.2847942477304019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0.7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numRef>
              <c:f>Variants!$B$25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Variants!$B$30</c:f>
              <c:numCache>
                <c:formatCode>0.0</c:formatCode>
                <c:ptCount val="1"/>
                <c:pt idx="0">
                  <c:v>0.70000000000000095</c:v>
                </c:pt>
              </c:numCache>
            </c:numRef>
          </c:val>
        </c:ser>
        <c:ser>
          <c:idx val="5"/>
          <c:order val="5"/>
          <c:tx>
            <c:strRef>
              <c:f>Variants!$A$31</c:f>
              <c:strCache>
                <c:ptCount val="1"/>
                <c:pt idx="0">
                  <c:v>AN/AN-based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9.968627535224843E-2"/>
                  <c:y val="3.2847942477304019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0.4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numRef>
              <c:f>Variants!$B$25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Variants!$B$31</c:f>
              <c:numCache>
                <c:formatCode>0.0</c:formatCode>
                <c:ptCount val="1"/>
                <c:pt idx="0">
                  <c:v>0.4</c:v>
                </c:pt>
              </c:numCache>
            </c:numRef>
          </c:val>
        </c:ser>
        <c:ser>
          <c:idx val="6"/>
          <c:order val="6"/>
          <c:tx>
            <c:strRef>
              <c:f>Variants!$A$32</c:f>
              <c:strCache>
                <c:ptCount val="1"/>
                <c:pt idx="0">
                  <c:v>Marketable ammonia</c:v>
                </c:pt>
              </c:strCache>
            </c:strRef>
          </c:tx>
          <c:dLbls>
            <c:delete val="1"/>
          </c:dLbls>
          <c:cat>
            <c:numRef>
              <c:f>Variants!$B$25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Variants!$B$32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overlap val="100"/>
        <c:axId val="74843648"/>
        <c:axId val="74845184"/>
      </c:barChart>
      <c:catAx>
        <c:axId val="74843648"/>
        <c:scaling>
          <c:orientation val="minMax"/>
        </c:scaling>
        <c:delete val="1"/>
        <c:axPos val="b"/>
        <c:numFmt formatCode="General" sourceLinked="1"/>
        <c:tickLblPos val="none"/>
        <c:crossAx val="74845184"/>
        <c:crosses val="autoZero"/>
        <c:auto val="1"/>
        <c:lblAlgn val="ctr"/>
        <c:lblOffset val="100"/>
      </c:catAx>
      <c:valAx>
        <c:axId val="74845184"/>
        <c:scaling>
          <c:orientation val="minMax"/>
        </c:scaling>
        <c:delete val="1"/>
        <c:axPos val="l"/>
        <c:numFmt formatCode="0.0" sourceLinked="1"/>
        <c:tickLblPos val="none"/>
        <c:crossAx val="74843648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Base!$G$95</c:f>
              <c:strCache>
                <c:ptCount val="1"/>
                <c:pt idx="0">
                  <c:v>Consumption of ammonia, kt</c:v>
                </c:pt>
              </c:strCache>
            </c:strRef>
          </c:tx>
          <c:spPr>
            <a:solidFill>
              <a:srgbClr val="004FAA"/>
            </a:solidFill>
          </c:spPr>
          <c:dLbls>
            <c:dLbl>
              <c:idx val="0"/>
              <c:layout>
                <c:manualLayout>
                  <c:x val="0"/>
                  <c:y val="-6.1774333980261407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0.2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val>
            <c:numRef>
              <c:f>Base!$G$104</c:f>
              <c:numCache>
                <c:formatCode>#,##0</c:formatCode>
                <c:ptCount val="1"/>
                <c:pt idx="0">
                  <c:v>232.52991085000022</c:v>
                </c:pt>
              </c:numCache>
            </c:numRef>
          </c:val>
        </c:ser>
        <c:ser>
          <c:idx val="1"/>
          <c:order val="1"/>
          <c:tx>
            <c:strRef>
              <c:f>Base!$H$95</c:f>
              <c:strCache>
                <c:ptCount val="1"/>
                <c:pt idx="0">
                  <c:v>Consumption for all products</c:v>
                </c:pt>
              </c:strCache>
            </c:strRef>
          </c:tx>
          <c:spPr>
            <a:solidFill>
              <a:srgbClr val="004FAA"/>
            </a:solidFill>
          </c:spPr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0.9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val>
            <c:numRef>
              <c:f>Base!$H$104</c:f>
              <c:numCache>
                <c:formatCode>#,##0</c:formatCode>
                <c:ptCount val="1"/>
                <c:pt idx="0">
                  <c:v>863.02008914999999</c:v>
                </c:pt>
              </c:numCache>
            </c:numRef>
          </c:val>
        </c:ser>
        <c:dLbls>
          <c:showVal val="1"/>
        </c:dLbls>
        <c:gapWidth val="72"/>
        <c:overlap val="100"/>
        <c:axId val="75965184"/>
        <c:axId val="75966720"/>
      </c:barChart>
      <c:catAx>
        <c:axId val="75965184"/>
        <c:scaling>
          <c:orientation val="minMax"/>
        </c:scaling>
        <c:delete val="1"/>
        <c:axPos val="b"/>
        <c:numFmt formatCode="General" sourceLinked="1"/>
        <c:tickLblPos val="none"/>
        <c:crossAx val="75966720"/>
        <c:crosses val="autoZero"/>
        <c:auto val="1"/>
        <c:lblAlgn val="ctr"/>
        <c:lblOffset val="100"/>
      </c:catAx>
      <c:valAx>
        <c:axId val="75966720"/>
        <c:scaling>
          <c:orientation val="minMax"/>
        </c:scaling>
        <c:delete val="1"/>
        <c:axPos val="l"/>
        <c:numFmt formatCode="0%" sourceLinked="1"/>
        <c:tickLblPos val="none"/>
        <c:crossAx val="75965184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Variants!$G$26</c:f>
              <c:strCache>
                <c:ptCount val="1"/>
                <c:pt idx="0">
                  <c:v>Phosphoric acid for NPK</c:v>
                </c:pt>
              </c:strCache>
            </c:strRef>
          </c:tx>
          <c:spPr>
            <a:solidFill>
              <a:srgbClr val="04A035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1.94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Variants!$I$25</c:f>
              <c:strCache>
                <c:ptCount val="1"/>
                <c:pt idx="0">
                  <c:v>Potential</c:v>
                </c:pt>
              </c:strCache>
            </c:strRef>
          </c:cat>
          <c:val>
            <c:numRef>
              <c:f>Variants!$I$26</c:f>
              <c:numCache>
                <c:formatCode>General</c:formatCode>
                <c:ptCount val="1"/>
                <c:pt idx="0">
                  <c:v>1940</c:v>
                </c:pt>
              </c:numCache>
            </c:numRef>
          </c:val>
        </c:ser>
        <c:ser>
          <c:idx val="1"/>
          <c:order val="1"/>
          <c:tx>
            <c:strRef>
              <c:f>Variants!$G$27</c:f>
              <c:strCache>
                <c:ptCount val="1"/>
                <c:pt idx="0">
                  <c:v>Phosphoric acid for other products</c:v>
                </c:pt>
              </c:strCache>
            </c:strRef>
          </c:tx>
          <c:spPr>
            <a:solidFill>
              <a:srgbClr val="04A035"/>
            </a:solidFill>
          </c:spPr>
          <c:dLbls>
            <c:delete val="1"/>
          </c:dLbls>
          <c:cat>
            <c:strRef>
              <c:f>Variants!$I$25</c:f>
              <c:strCache>
                <c:ptCount val="1"/>
                <c:pt idx="0">
                  <c:v>Potential</c:v>
                </c:pt>
              </c:strCache>
            </c:strRef>
          </c:cat>
          <c:val>
            <c:numRef>
              <c:f>Variants!$I$27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Width val="134"/>
        <c:overlap val="100"/>
        <c:axId val="76024064"/>
        <c:axId val="76034048"/>
      </c:barChart>
      <c:catAx>
        <c:axId val="76024064"/>
        <c:scaling>
          <c:orientation val="minMax"/>
        </c:scaling>
        <c:delete val="1"/>
        <c:axPos val="b"/>
        <c:tickLblPos val="none"/>
        <c:crossAx val="76034048"/>
        <c:crosses val="autoZero"/>
        <c:auto val="1"/>
        <c:lblAlgn val="ctr"/>
        <c:lblOffset val="100"/>
      </c:catAx>
      <c:valAx>
        <c:axId val="76034048"/>
        <c:scaling>
          <c:orientation val="minMax"/>
        </c:scaling>
        <c:delete val="1"/>
        <c:axPos val="l"/>
        <c:numFmt formatCode="General" sourceLinked="1"/>
        <c:tickLblPos val="none"/>
        <c:crossAx val="76024064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Variants!$G$28</c:f>
              <c:strCache>
                <c:ptCount val="1"/>
                <c:pt idx="0">
                  <c:v>NPK production</c:v>
                </c:pt>
              </c:strCache>
            </c:strRef>
          </c:tx>
          <c:spPr>
            <a:solidFill>
              <a:srgbClr val="A43C05"/>
            </a:solidFill>
          </c:spPr>
          <c:dLbls>
            <c:dLbl>
              <c:idx val="0"/>
              <c:layout>
                <c:manualLayout>
                  <c:x val="5.2490815046715808E-2"/>
                  <c:y val="1.032220309950560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12.0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Variants!$I$25</c:f>
              <c:strCache>
                <c:ptCount val="1"/>
                <c:pt idx="0">
                  <c:v>Potential</c:v>
                </c:pt>
              </c:strCache>
            </c:strRef>
          </c:cat>
          <c:val>
            <c:numRef>
              <c:f>Variants!$I$28</c:f>
              <c:numCache>
                <c:formatCode>#,##0</c:formatCode>
                <c:ptCount val="1"/>
                <c:pt idx="0">
                  <c:v>11945.81280788177</c:v>
                </c:pt>
              </c:numCache>
            </c:numRef>
          </c:val>
        </c:ser>
        <c:dLbls>
          <c:showVal val="1"/>
        </c:dLbls>
        <c:gapWidth val="134"/>
        <c:overlap val="100"/>
        <c:axId val="76061696"/>
        <c:axId val="76071680"/>
      </c:barChart>
      <c:catAx>
        <c:axId val="76061696"/>
        <c:scaling>
          <c:orientation val="minMax"/>
        </c:scaling>
        <c:delete val="1"/>
        <c:axPos val="b"/>
        <c:numFmt formatCode="General" sourceLinked="1"/>
        <c:tickLblPos val="none"/>
        <c:crossAx val="76071680"/>
        <c:crosses val="autoZero"/>
        <c:auto val="1"/>
        <c:lblAlgn val="ctr"/>
        <c:lblOffset val="100"/>
      </c:catAx>
      <c:valAx>
        <c:axId val="76071680"/>
        <c:scaling>
          <c:orientation val="minMax"/>
        </c:scaling>
        <c:delete val="1"/>
        <c:axPos val="l"/>
        <c:numFmt formatCode="#,##0" sourceLinked="1"/>
        <c:tickLblPos val="none"/>
        <c:crossAx val="76061696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Variants!$G$29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4FAA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1.1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Variants!$I$3</c:f>
              <c:strCache>
                <c:ptCount val="1"/>
                <c:pt idx="0">
                  <c:v>Future</c:v>
                </c:pt>
              </c:strCache>
            </c:strRef>
          </c:cat>
          <c:val>
            <c:numRef>
              <c:f>Variants!$I$29</c:f>
              <c:numCache>
                <c:formatCode>#,##0</c:formatCode>
                <c:ptCount val="1"/>
                <c:pt idx="0">
                  <c:v>1150</c:v>
                </c:pt>
              </c:numCache>
            </c:numRef>
          </c:val>
        </c:ser>
        <c:ser>
          <c:idx val="1"/>
          <c:order val="1"/>
          <c:tx>
            <c:strRef>
              <c:f>Variants!$G$30</c:f>
              <c:strCache>
                <c:ptCount val="1"/>
                <c:pt idx="0">
                  <c:v>New ammonia plant</c:v>
                </c:pt>
              </c:strCache>
            </c:strRef>
          </c:tx>
          <c:spPr>
            <a:solidFill>
              <a:srgbClr val="004FAA"/>
            </a:solidFill>
            <a:ln w="25400">
              <a:solidFill>
                <a:schemeClr val="bg1"/>
              </a:solidFill>
              <a:prstDash val="lgDash"/>
            </a:ln>
          </c:spPr>
          <c:dPt>
            <c:idx val="0"/>
            <c:spPr>
              <a:solidFill>
                <a:srgbClr val="004FAA"/>
              </a:solidFill>
              <a:ln w="25400">
                <a:solidFill>
                  <a:schemeClr val="bg1">
                    <a:lumMod val="65000"/>
                  </a:schemeClr>
                </a:solidFill>
                <a:prstDash val="lgDash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0.8</a:t>
                    </a:r>
                    <a:endParaRPr lang="en-US" sz="1100" dirty="0"/>
                  </a:p>
                </c:rich>
              </c:tx>
              <c:dLblPos val="ctr"/>
              <c:showVal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Variants!$I$3</c:f>
              <c:strCache>
                <c:ptCount val="1"/>
                <c:pt idx="0">
                  <c:v>Future</c:v>
                </c:pt>
              </c:strCache>
            </c:strRef>
          </c:cat>
          <c:val>
            <c:numRef>
              <c:f>Variants!$I$30</c:f>
              <c:numCache>
                <c:formatCode>#,##0</c:formatCode>
                <c:ptCount val="1"/>
                <c:pt idx="0">
                  <c:v>760</c:v>
                </c:pt>
              </c:numCache>
            </c:numRef>
          </c:val>
        </c:ser>
        <c:dLbls>
          <c:showVal val="1"/>
        </c:dLbls>
        <c:overlap val="100"/>
        <c:axId val="76125696"/>
        <c:axId val="76127232"/>
      </c:barChart>
      <c:catAx>
        <c:axId val="76125696"/>
        <c:scaling>
          <c:orientation val="minMax"/>
        </c:scaling>
        <c:delete val="1"/>
        <c:axPos val="b"/>
        <c:tickLblPos val="none"/>
        <c:crossAx val="76127232"/>
        <c:crosses val="autoZero"/>
        <c:auto val="1"/>
        <c:lblAlgn val="ctr"/>
        <c:lblOffset val="100"/>
      </c:catAx>
      <c:valAx>
        <c:axId val="76127232"/>
        <c:scaling>
          <c:orientation val="minMax"/>
          <c:max val="2000"/>
        </c:scaling>
        <c:delete val="1"/>
        <c:axPos val="l"/>
        <c:numFmt formatCode="#,##0" sourceLinked="1"/>
        <c:tickLblPos val="none"/>
        <c:crossAx val="76125696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0.07138</cdr:x>
      <cdr:y>0.17164</cdr:y>
    </cdr:from>
    <cdr:to>
      <cdr:x>0.30702</cdr:x>
      <cdr:y>0.80107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V="1">
          <a:off x="189960" y="828092"/>
          <a:ext cx="627143" cy="303668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>
              <a:lumMod val="50000"/>
              <a:lumOff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4" y="5"/>
            <a:ext cx="3079201" cy="50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8" tIns="45509" rIns="91028" bIns="45509" numCol="1" anchor="t" anchorCtr="0" compatLnSpc="1">
            <a:prstTxWarp prst="textNoShape">
              <a:avLst/>
            </a:prstTxWarp>
          </a:bodyPr>
          <a:lstStyle>
            <a:lvl1pPr algn="l" defTabSz="915093" eaLnBrk="1" hangingPunct="1">
              <a:spcBef>
                <a:spcPct val="0"/>
              </a:spcBef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4864" y="5"/>
            <a:ext cx="3077543" cy="50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8" tIns="45509" rIns="91028" bIns="45509" numCol="1" anchor="t" anchorCtr="0" compatLnSpc="1">
            <a:prstTxWarp prst="textNoShape">
              <a:avLst/>
            </a:prstTxWarp>
          </a:bodyPr>
          <a:lstStyle>
            <a:lvl1pPr algn="r" defTabSz="915093" eaLnBrk="1" hangingPunct="1">
              <a:spcBef>
                <a:spcPct val="0"/>
              </a:spcBef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4D5AF0-C678-4A08-AC66-C72905D474D4}" type="datetimeFigureOut">
              <a:rPr lang="en-GB"/>
              <a:pPr>
                <a:defRPr/>
              </a:pPr>
              <a:t>28/03/2013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4" y="9722398"/>
            <a:ext cx="307920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8" tIns="45509" rIns="91028" bIns="45509" numCol="1" anchor="b" anchorCtr="0" compatLnSpc="1">
            <a:prstTxWarp prst="textNoShape">
              <a:avLst/>
            </a:prstTxWarp>
          </a:bodyPr>
          <a:lstStyle>
            <a:lvl1pPr algn="l" defTabSz="915093" eaLnBrk="1" hangingPunct="1">
              <a:spcBef>
                <a:spcPct val="0"/>
              </a:spcBef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4864" y="9722398"/>
            <a:ext cx="3077543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8" tIns="45509" rIns="91028" bIns="45509" numCol="1" anchor="b" anchorCtr="0" compatLnSpc="1">
            <a:prstTxWarp prst="textNoShape">
              <a:avLst/>
            </a:prstTxWarp>
          </a:bodyPr>
          <a:lstStyle>
            <a:lvl1pPr algn="r" defTabSz="915093" eaLnBrk="1" hangingPunct="1">
              <a:spcBef>
                <a:spcPct val="0"/>
              </a:spcBef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67881E-01D0-477F-BC0E-ED6CBA7B1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580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75883" cy="50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65" tIns="46984" rIns="93965" bIns="46984" numCol="1" anchor="t" anchorCtr="0" compatLnSpc="1">
            <a:prstTxWarp prst="textNoShape">
              <a:avLst/>
            </a:prstTxWarp>
          </a:bodyPr>
          <a:lstStyle>
            <a:lvl1pPr algn="l" defTabSz="930872" eaLnBrk="0" hangingPunct="0">
              <a:spcBef>
                <a:spcPct val="0"/>
              </a:spcBef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9997" y="0"/>
            <a:ext cx="3077542" cy="50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65" tIns="46984" rIns="93965" bIns="46984" numCol="1" anchor="t" anchorCtr="0" compatLnSpc="1">
            <a:prstTxWarp prst="textNoShape">
              <a:avLst/>
            </a:prstTxWarp>
          </a:bodyPr>
          <a:lstStyle>
            <a:lvl1pPr algn="r" defTabSz="930872" eaLnBrk="0" hangingPunct="0">
              <a:spcBef>
                <a:spcPct val="0"/>
              </a:spcBef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9938"/>
            <a:ext cx="5072062" cy="381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88" y="4844018"/>
            <a:ext cx="5227674" cy="466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65" tIns="46984" rIns="93965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764947"/>
            <a:ext cx="3075883" cy="50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65" tIns="46984" rIns="93965" bIns="46984" numCol="1" anchor="b" anchorCtr="0" compatLnSpc="1">
            <a:prstTxWarp prst="textNoShape">
              <a:avLst/>
            </a:prstTxWarp>
          </a:bodyPr>
          <a:lstStyle>
            <a:lvl1pPr algn="l" defTabSz="930872" eaLnBrk="0" hangingPunct="0">
              <a:spcBef>
                <a:spcPct val="0"/>
              </a:spcBef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9997" y="9764947"/>
            <a:ext cx="3077542" cy="50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65" tIns="46984" rIns="93965" bIns="46984" numCol="1" anchor="b" anchorCtr="0" compatLnSpc="1">
            <a:prstTxWarp prst="textNoShape">
              <a:avLst/>
            </a:prstTxWarp>
          </a:bodyPr>
          <a:lstStyle>
            <a:lvl1pPr algn="r" defTabSz="930872" eaLnBrk="0" hangingPunct="0">
              <a:spcBef>
                <a:spcPct val="0"/>
              </a:spcBef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2A281B7-5172-45C5-935B-93985ECE01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8333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53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23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692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62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4103" algn="l" defTabSz="913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23" algn="l" defTabSz="913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44" algn="l" defTabSz="913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64" algn="l" defTabSz="9136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9938"/>
            <a:ext cx="5072062" cy="3817937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999997" y="9764947"/>
            <a:ext cx="3077542" cy="50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65" tIns="46984" rIns="93965" bIns="46984" anchor="b"/>
          <a:lstStyle/>
          <a:p>
            <a:pPr algn="r" defTabSz="930396" eaLnBrk="0" hangingPunct="0"/>
            <a:fld id="{94EDF0A3-FD49-4E7F-BF58-00A5AE200232}" type="slidenum">
              <a:rPr lang="en-GB" sz="1100">
                <a:solidFill>
                  <a:schemeClr val="tx1"/>
                </a:solidFill>
                <a:latin typeface="Times New Roman" pitchFamily="18" charset="0"/>
              </a:rPr>
              <a:pPr algn="r" defTabSz="930396" eaLnBrk="0" hangingPunct="0"/>
              <a:t>0</a:t>
            </a:fld>
            <a:endParaRPr lang="en-GB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072062" cy="381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281B7-5172-45C5-935B-93985ECE014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072062" cy="381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281B7-5172-45C5-935B-93985ECE014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072062" cy="381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281B7-5172-45C5-935B-93985ECE014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072062" cy="381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281B7-5172-45C5-935B-93985ECE014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072062" cy="381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281B7-5172-45C5-935B-93985ECE014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8350"/>
            <a:ext cx="5076825" cy="3819525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8281" indent="-218281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4000000" y="9764946"/>
            <a:ext cx="3077543" cy="50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96" tIns="45454" rIns="90896" bIns="45454" anchor="b"/>
          <a:lstStyle/>
          <a:p>
            <a:pPr algn="r" defTabSz="900024" fontAlgn="base">
              <a:spcBef>
                <a:spcPct val="0"/>
              </a:spcBef>
              <a:spcAft>
                <a:spcPct val="0"/>
              </a:spcAft>
            </a:pPr>
            <a:fld id="{EFD42480-04FB-4F64-8CDE-750216A223CB}" type="slidenum">
              <a:rPr lang="en-GB" sz="1000">
                <a:solidFill>
                  <a:prstClr val="black"/>
                </a:solidFill>
                <a:latin typeface="Times New Roman" pitchFamily="18" charset="0"/>
              </a:rPr>
              <a:pPr algn="r" defTabSz="900024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072062" cy="381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281B7-5172-45C5-935B-93985ECE014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072062" cy="381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281B7-5172-45C5-935B-93985ECE014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072062" cy="381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281B7-5172-45C5-935B-93985ECE014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072062" cy="381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281B7-5172-45C5-935B-93985ECE014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55850"/>
            <a:ext cx="8566150" cy="162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300" y="4297363"/>
            <a:ext cx="7054850" cy="1938338"/>
          </a:xfrm>
        </p:spPr>
        <p:txBody>
          <a:bodyPr/>
          <a:lstStyle>
            <a:lvl1pPr marL="0" indent="0" algn="ctr">
              <a:buNone/>
              <a:defRPr/>
            </a:lvl1pPr>
            <a:lvl2pPr marL="456822" indent="0" algn="ctr">
              <a:buNone/>
              <a:defRPr/>
            </a:lvl2pPr>
            <a:lvl3pPr marL="913638" indent="0" algn="ctr">
              <a:buNone/>
              <a:defRPr/>
            </a:lvl3pPr>
            <a:lvl4pPr marL="1370462" indent="0" algn="ctr">
              <a:buNone/>
              <a:defRPr/>
            </a:lvl4pPr>
            <a:lvl5pPr marL="1827282" indent="0" algn="ctr">
              <a:buNone/>
              <a:defRPr/>
            </a:lvl5pPr>
            <a:lvl6pPr marL="2284103" indent="0" algn="ctr">
              <a:buNone/>
              <a:defRPr/>
            </a:lvl6pPr>
            <a:lvl7pPr marL="2740923" indent="0" algn="ctr">
              <a:buNone/>
              <a:defRPr/>
            </a:lvl7pPr>
            <a:lvl8pPr marL="3197744" indent="0" algn="ctr">
              <a:buNone/>
              <a:defRPr/>
            </a:lvl8pPr>
            <a:lvl9pPr marL="365456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F4E2C-B2AC-42B4-90DA-57EABE794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4683F-B808-48ED-882D-D3BF72F89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300" y="368307"/>
            <a:ext cx="2332038" cy="6651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191" y="368307"/>
            <a:ext cx="6843712" cy="6651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5D78B-030D-4926-B64B-91A42080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auto">
          <a:xfrm>
            <a:off x="1949452" y="355600"/>
            <a:ext cx="7775575" cy="711200"/>
          </a:xfrm>
          <a:prstGeom prst="roundRect">
            <a:avLst>
              <a:gd name="adj" fmla="val 20833"/>
            </a:avLst>
          </a:prstGeom>
          <a:solidFill>
            <a:srgbClr val="004FAA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707437">
              <a:defRPr/>
            </a:pPr>
            <a:r>
              <a:rPr lang="en-US" sz="2800" dirty="0">
                <a:solidFill>
                  <a:srgbClr val="FFFFFF"/>
                </a:solidFill>
                <a:latin typeface="Gill Sans Light" pitchFamily="80" charset="0"/>
                <a:ea typeface="+mn-ea"/>
                <a:cs typeface="Arial" charset="0"/>
                <a:sym typeface="Gill Sans Light" pitchFamily="80" charset="0"/>
              </a:rPr>
              <a:t>           </a:t>
            </a:r>
          </a:p>
        </p:txBody>
      </p:sp>
      <p:pic>
        <p:nvPicPr>
          <p:cNvPr id="5" name="Picture 6" descr="log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4" y="155579"/>
            <a:ext cx="153511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74529" indent="-174529"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25"/>
          <p:cNvSpPr>
            <a:spLocks noGrp="1"/>
          </p:cNvSpPr>
          <p:nvPr>
            <p:ph type="title"/>
          </p:nvPr>
        </p:nvSpPr>
        <p:spPr bwMode="auto">
          <a:xfrm>
            <a:off x="363543" y="409578"/>
            <a:ext cx="8378825" cy="67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7" name="Rectangle 60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FDAC2-2848-43F4-BA91-9CC4400587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91AB-270B-481D-8DCA-88906732B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4873625"/>
            <a:ext cx="8566150" cy="1504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338" y="3214688"/>
            <a:ext cx="8566150" cy="1658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2" indent="0">
              <a:buNone/>
              <a:defRPr sz="1800"/>
            </a:lvl2pPr>
            <a:lvl3pPr marL="913638" indent="0">
              <a:buNone/>
              <a:defRPr sz="1500"/>
            </a:lvl3pPr>
            <a:lvl4pPr marL="1370462" indent="0">
              <a:buNone/>
              <a:defRPr sz="1400"/>
            </a:lvl4pPr>
            <a:lvl5pPr marL="1827282" indent="0">
              <a:buNone/>
              <a:defRPr sz="1400"/>
            </a:lvl5pPr>
            <a:lvl6pPr marL="2284103" indent="0">
              <a:buNone/>
              <a:defRPr sz="1400"/>
            </a:lvl6pPr>
            <a:lvl7pPr marL="2740923" indent="0">
              <a:buNone/>
              <a:defRPr sz="1400"/>
            </a:lvl7pPr>
            <a:lvl8pPr marL="3197744" indent="0">
              <a:buNone/>
              <a:defRPr sz="1400"/>
            </a:lvl8pPr>
            <a:lvl9pPr marL="3654564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B1EE-2C7B-42B6-8DEE-30C7673E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94" y="1303345"/>
            <a:ext cx="4587875" cy="5716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7470" y="1303345"/>
            <a:ext cx="4587875" cy="5716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E3C75-8E89-4F63-8721-8C92EE9FA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43" y="303213"/>
            <a:ext cx="9070975" cy="1263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42" y="1697044"/>
            <a:ext cx="4452937" cy="708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2" indent="0">
              <a:buNone/>
              <a:defRPr sz="2000" b="1"/>
            </a:lvl2pPr>
            <a:lvl3pPr marL="913638" indent="0">
              <a:buNone/>
              <a:defRPr sz="1800" b="1"/>
            </a:lvl3pPr>
            <a:lvl4pPr marL="1370462" indent="0">
              <a:buNone/>
              <a:defRPr sz="1500" b="1"/>
            </a:lvl4pPr>
            <a:lvl5pPr marL="1827282" indent="0">
              <a:buNone/>
              <a:defRPr sz="1500" b="1"/>
            </a:lvl5pPr>
            <a:lvl6pPr marL="2284103" indent="0">
              <a:buNone/>
              <a:defRPr sz="1500" b="1"/>
            </a:lvl6pPr>
            <a:lvl7pPr marL="2740923" indent="0">
              <a:buNone/>
              <a:defRPr sz="1500" b="1"/>
            </a:lvl7pPr>
            <a:lvl8pPr marL="3197744" indent="0">
              <a:buNone/>
              <a:defRPr sz="1500" b="1"/>
            </a:lvl8pPr>
            <a:lvl9pPr marL="365456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242" y="2405063"/>
            <a:ext cx="4452937" cy="4368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694" y="1697044"/>
            <a:ext cx="4454525" cy="708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2" indent="0">
              <a:buNone/>
              <a:defRPr sz="2000" b="1"/>
            </a:lvl2pPr>
            <a:lvl3pPr marL="913638" indent="0">
              <a:buNone/>
              <a:defRPr sz="1800" b="1"/>
            </a:lvl3pPr>
            <a:lvl4pPr marL="1370462" indent="0">
              <a:buNone/>
              <a:defRPr sz="1500" b="1"/>
            </a:lvl4pPr>
            <a:lvl5pPr marL="1827282" indent="0">
              <a:buNone/>
              <a:defRPr sz="1500" b="1"/>
            </a:lvl5pPr>
            <a:lvl6pPr marL="2284103" indent="0">
              <a:buNone/>
              <a:defRPr sz="1500" b="1"/>
            </a:lvl6pPr>
            <a:lvl7pPr marL="2740923" indent="0">
              <a:buNone/>
              <a:defRPr sz="1500" b="1"/>
            </a:lvl7pPr>
            <a:lvl8pPr marL="3197744" indent="0">
              <a:buNone/>
              <a:defRPr sz="1500" b="1"/>
            </a:lvl8pPr>
            <a:lvl9pPr marL="365456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9694" y="2405063"/>
            <a:ext cx="4454525" cy="4368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DB12D-3CF7-4F6B-9E8C-89054BE4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C79F-4C0E-45FD-9D7C-E38F82789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9719-E272-40F2-9D10-EF40E7E73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-1002556" y="28716"/>
            <a:ext cx="927652" cy="892552"/>
          </a:xfrm>
          <a:prstGeom prst="rect">
            <a:avLst/>
          </a:prstGeom>
          <a:solidFill>
            <a:srgbClr val="04A0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" tIns="41399" rIns="82800" bIns="41399" numCol="1" rtlCol="0" anchor="t" anchorCtr="0" compatLnSpc="1">
            <a:prstTxWarp prst="textNoShape">
              <a:avLst/>
            </a:prstTxWarp>
          </a:bodyPr>
          <a:lstStyle/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4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160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53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002556" y="1021693"/>
            <a:ext cx="927652" cy="892552"/>
          </a:xfrm>
          <a:prstGeom prst="rect">
            <a:avLst/>
          </a:prstGeom>
          <a:solidFill>
            <a:srgbClr val="004F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" tIns="41399" rIns="82800" bIns="41399" numCol="1" rtlCol="0" anchor="t" anchorCtr="0" compatLnSpc="1">
            <a:prstTxWarp prst="textNoShape">
              <a:avLst/>
            </a:prstTxWarp>
          </a:bodyPr>
          <a:lstStyle/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0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79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170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1002556" y="2014670"/>
            <a:ext cx="927652" cy="892552"/>
          </a:xfrm>
          <a:prstGeom prst="rect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" tIns="41399" rIns="82800" bIns="41399" numCol="1" rtlCol="0" anchor="t" anchorCtr="0" compatLnSpc="1">
            <a:prstTxWarp prst="textNoShape">
              <a:avLst/>
            </a:prstTxWarp>
          </a:bodyPr>
          <a:lstStyle/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166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166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166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1002556" y="3007646"/>
            <a:ext cx="927652" cy="892552"/>
          </a:xfrm>
          <a:prstGeom prst="rect">
            <a:avLst/>
          </a:prstGeom>
          <a:solidFill>
            <a:srgbClr val="E1EB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" tIns="41399" rIns="82800" bIns="41399" numCol="1" rtlCol="0" anchor="t" anchorCtr="0" compatLnSpc="1">
            <a:prstTxWarp prst="textNoShape">
              <a:avLst/>
            </a:prstTxWarp>
          </a:bodyPr>
          <a:lstStyle/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414141"/>
                </a:solidFill>
                <a:cs typeface="Arial" charset="0"/>
              </a:rPr>
              <a:t>225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414141"/>
                </a:solidFill>
                <a:cs typeface="Arial" charset="0"/>
              </a:rPr>
              <a:t>235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414141"/>
                </a:solidFill>
                <a:cs typeface="Arial" charset="0"/>
              </a:rPr>
              <a:t>225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-1002556" y="4000623"/>
            <a:ext cx="927652" cy="892552"/>
          </a:xfrm>
          <a:prstGeom prst="rect">
            <a:avLst/>
          </a:prstGeom>
          <a:solidFill>
            <a:srgbClr val="AAB2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" tIns="41399" rIns="82800" bIns="41399" numCol="1" rtlCol="0" anchor="t" anchorCtr="0" compatLnSpc="1">
            <a:prstTxWarp prst="textNoShape">
              <a:avLst/>
            </a:prstTxWarp>
          </a:bodyPr>
          <a:lstStyle/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170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178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210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1002556" y="4993599"/>
            <a:ext cx="927652" cy="892552"/>
          </a:xfrm>
          <a:prstGeom prst="rect">
            <a:avLst/>
          </a:prstGeom>
          <a:solidFill>
            <a:srgbClr val="E1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" tIns="41399" rIns="82800" bIns="41399" numCol="1" rtlCol="0" anchor="t" anchorCtr="0" compatLnSpc="1">
            <a:prstTxWarp prst="textNoShape">
              <a:avLst/>
            </a:prstTxWarp>
          </a:bodyPr>
          <a:lstStyle/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414141"/>
                </a:solidFill>
                <a:cs typeface="Arial" charset="0"/>
              </a:rPr>
              <a:t>225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414141"/>
                </a:solidFill>
                <a:cs typeface="Arial" charset="0"/>
              </a:rPr>
              <a:t>225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414141"/>
                </a:solidFill>
                <a:cs typeface="Arial" charset="0"/>
              </a:rPr>
              <a:t>225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1002556" y="5986576"/>
            <a:ext cx="927652" cy="892552"/>
          </a:xfrm>
          <a:prstGeom prst="rect">
            <a:avLst/>
          </a:prstGeom>
          <a:solidFill>
            <a:srgbClr val="6767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" tIns="41399" rIns="82800" bIns="41399" numCol="1" rtlCol="0" anchor="t" anchorCtr="0" compatLnSpc="1">
            <a:prstTxWarp prst="textNoShape">
              <a:avLst/>
            </a:prstTxWarp>
          </a:bodyPr>
          <a:lstStyle/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103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103</a:t>
            </a:r>
          </a:p>
          <a:p>
            <a:pPr algn="ctr" defTabSz="827987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rgbClr val="FFFFFF"/>
                </a:solidFill>
                <a:cs typeface="Arial" charset="0"/>
              </a:rPr>
              <a:t>103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45" y="301626"/>
            <a:ext cx="3316287" cy="12858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0179" y="301625"/>
            <a:ext cx="5634038" cy="6472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45" y="1587501"/>
            <a:ext cx="3316287" cy="5186363"/>
          </a:xfrm>
        </p:spPr>
        <p:txBody>
          <a:bodyPr/>
          <a:lstStyle>
            <a:lvl1pPr marL="0" indent="0">
              <a:buNone/>
              <a:defRPr sz="1400"/>
            </a:lvl1pPr>
            <a:lvl2pPr marL="456822" indent="0">
              <a:buNone/>
              <a:defRPr sz="1200"/>
            </a:lvl2pPr>
            <a:lvl3pPr marL="913638" indent="0">
              <a:buNone/>
              <a:defRPr sz="1000"/>
            </a:lvl3pPr>
            <a:lvl4pPr marL="1370462" indent="0">
              <a:buNone/>
              <a:defRPr sz="900"/>
            </a:lvl4pPr>
            <a:lvl5pPr marL="1827282" indent="0">
              <a:buNone/>
              <a:defRPr sz="900"/>
            </a:lvl5pPr>
            <a:lvl6pPr marL="2284103" indent="0">
              <a:buNone/>
              <a:defRPr sz="900"/>
            </a:lvl6pPr>
            <a:lvl7pPr marL="2740923" indent="0">
              <a:buNone/>
              <a:defRPr sz="900"/>
            </a:lvl7pPr>
            <a:lvl8pPr marL="3197744" indent="0">
              <a:buNone/>
              <a:defRPr sz="900"/>
            </a:lvl8pPr>
            <a:lvl9pPr marL="365456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D824-0CD0-4F21-813D-6A6BF54F7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855" y="5308602"/>
            <a:ext cx="6046789" cy="627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4855" y="677869"/>
            <a:ext cx="6046789" cy="4549775"/>
          </a:xfrm>
        </p:spPr>
        <p:txBody>
          <a:bodyPr/>
          <a:lstStyle>
            <a:lvl1pPr marL="0" indent="0">
              <a:buNone/>
              <a:defRPr sz="3200"/>
            </a:lvl1pPr>
            <a:lvl2pPr marL="456822" indent="0">
              <a:buNone/>
              <a:defRPr sz="2800"/>
            </a:lvl2pPr>
            <a:lvl3pPr marL="913638" indent="0">
              <a:buNone/>
              <a:defRPr sz="2400"/>
            </a:lvl3pPr>
            <a:lvl4pPr marL="1370462" indent="0">
              <a:buNone/>
              <a:defRPr sz="2000"/>
            </a:lvl4pPr>
            <a:lvl5pPr marL="1827282" indent="0">
              <a:buNone/>
              <a:defRPr sz="2000"/>
            </a:lvl5pPr>
            <a:lvl6pPr marL="2284103" indent="0">
              <a:buNone/>
              <a:defRPr sz="2000"/>
            </a:lvl6pPr>
            <a:lvl7pPr marL="2740923" indent="0">
              <a:buNone/>
              <a:defRPr sz="2000"/>
            </a:lvl7pPr>
            <a:lvl8pPr marL="3197744" indent="0">
              <a:buNone/>
              <a:defRPr sz="2000"/>
            </a:lvl8pPr>
            <a:lvl9pPr marL="3654564" indent="0">
              <a:buNone/>
              <a:defRPr sz="2000"/>
            </a:lvl9pPr>
          </a:lstStyle>
          <a:p>
            <a:pPr lvl="0"/>
            <a:endParaRPr lang="ru-RU" noProof="0">
              <a:sym typeface="Gill Sans Light" pitchFamily="80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4855" y="5935663"/>
            <a:ext cx="6046789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6822" indent="0">
              <a:buNone/>
              <a:defRPr sz="1200"/>
            </a:lvl2pPr>
            <a:lvl3pPr marL="913638" indent="0">
              <a:buNone/>
              <a:defRPr sz="1000"/>
            </a:lvl3pPr>
            <a:lvl4pPr marL="1370462" indent="0">
              <a:buNone/>
              <a:defRPr sz="900"/>
            </a:lvl4pPr>
            <a:lvl5pPr marL="1827282" indent="0">
              <a:buNone/>
              <a:defRPr sz="900"/>
            </a:lvl5pPr>
            <a:lvl6pPr marL="2284103" indent="0">
              <a:buNone/>
              <a:defRPr sz="900"/>
            </a:lvl6pPr>
            <a:lvl7pPr marL="2740923" indent="0">
              <a:buNone/>
              <a:defRPr sz="900"/>
            </a:lvl7pPr>
            <a:lvl8pPr marL="3197744" indent="0">
              <a:buNone/>
              <a:defRPr sz="900"/>
            </a:lvl8pPr>
            <a:lvl9pPr marL="365456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028C-ED8E-412E-BAFE-AA8AF0EF4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7" y="1303343"/>
            <a:ext cx="9328150" cy="571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9317" tIns="39317" rIns="39317" bIns="39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/>
              </a:rPr>
              <a:t>Образец текст</a:t>
            </a:r>
            <a:r>
              <a:rPr lang="ru-RU" smtClean="0">
                <a:sym typeface="Gill Sans Light"/>
              </a:rPr>
              <a:t>а</a:t>
            </a:r>
            <a:r>
              <a:rPr lang="en-US" smtClean="0">
                <a:sym typeface="Gill Sans Light"/>
              </a:rPr>
              <a:t>  </a:t>
            </a:r>
          </a:p>
          <a:p>
            <a:pPr lvl="1"/>
            <a:r>
              <a:rPr lang="en-US" smtClean="0">
                <a:sym typeface="Gill Sans Light"/>
              </a:rPr>
              <a:t>Второй уровен</a:t>
            </a:r>
            <a:r>
              <a:rPr lang="ru-RU" smtClean="0">
                <a:sym typeface="Gill Sans Light"/>
              </a:rPr>
              <a:t>ь</a:t>
            </a:r>
            <a:endParaRPr lang="en-US" smtClean="0">
              <a:sym typeface="Gill Sans Light"/>
            </a:endParaRPr>
          </a:p>
          <a:p>
            <a:pPr lvl="2"/>
            <a:r>
              <a:rPr lang="en-US" smtClean="0">
                <a:sym typeface="Gill Sans Light"/>
              </a:rPr>
              <a:t>Третий уровен</a:t>
            </a:r>
            <a:r>
              <a:rPr lang="ru-RU" smtClean="0">
                <a:sym typeface="Gill Sans Light"/>
              </a:rPr>
              <a:t>ь</a:t>
            </a:r>
            <a:endParaRPr lang="en-US" smtClean="0">
              <a:sym typeface="Gill Sans Light"/>
            </a:endParaRPr>
          </a:p>
          <a:p>
            <a:pPr lvl="3"/>
            <a:r>
              <a:rPr lang="en-US" smtClean="0">
                <a:sym typeface="Gill Sans Light"/>
              </a:rPr>
              <a:t>Четвертый уровен</a:t>
            </a:r>
            <a:r>
              <a:rPr lang="ru-RU" smtClean="0">
                <a:sym typeface="Gill Sans Light"/>
              </a:rPr>
              <a:t>ь</a:t>
            </a:r>
            <a:endParaRPr lang="en-US" smtClean="0">
              <a:sym typeface="Gill Sans Light"/>
            </a:endParaRPr>
          </a:p>
          <a:p>
            <a:pPr lvl="4"/>
            <a:r>
              <a:rPr lang="en-US" smtClean="0">
                <a:sym typeface="Gill Sans Light"/>
              </a:rPr>
              <a:t>Пятый уровен</a:t>
            </a:r>
            <a:r>
              <a:rPr lang="ru-RU" smtClean="0">
                <a:sym typeface="Gill Sans Light"/>
              </a:rPr>
              <a:t>ь</a:t>
            </a:r>
            <a:endParaRPr lang="en-US" smtClean="0">
              <a:sym typeface="Gill Sans Light"/>
            </a:endParaRPr>
          </a:p>
        </p:txBody>
      </p:sp>
      <p:sp>
        <p:nvSpPr>
          <p:cNvPr id="10137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11725" y="7058029"/>
            <a:ext cx="26511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ts val="800"/>
              </a:lnSpc>
              <a:spcBef>
                <a:spcPct val="0"/>
              </a:spcBef>
              <a:defRPr sz="1000" b="1">
                <a:solidFill>
                  <a:schemeClr val="accent1"/>
                </a:solidFill>
                <a:latin typeface="Arial" pitchFamily="34" charset="0"/>
                <a:sym typeface="Gill Sans Light"/>
              </a:defRPr>
            </a:lvl1pPr>
          </a:lstStyle>
          <a:p>
            <a:pPr>
              <a:defRPr/>
            </a:pPr>
            <a:fld id="{5C3FF83A-7596-42E3-B320-13E2D161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1380" name="AutoShape 4"/>
          <p:cNvSpPr>
            <a:spLocks/>
          </p:cNvSpPr>
          <p:nvPr/>
        </p:nvSpPr>
        <p:spPr bwMode="auto">
          <a:xfrm>
            <a:off x="1949452" y="355600"/>
            <a:ext cx="7775575" cy="711200"/>
          </a:xfrm>
          <a:prstGeom prst="roundRect">
            <a:avLst>
              <a:gd name="adj" fmla="val 20833"/>
            </a:avLst>
          </a:prstGeom>
          <a:solidFill>
            <a:srgbClr val="004FAA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707437">
              <a:defRPr/>
            </a:pPr>
            <a:r>
              <a:rPr lang="en-US" sz="2800" dirty="0">
                <a:solidFill>
                  <a:srgbClr val="FFFFFF"/>
                </a:solidFill>
                <a:latin typeface="Gill Sans Light" pitchFamily="80" charset="0"/>
                <a:ea typeface="+mn-ea"/>
                <a:cs typeface="Arial" charset="0"/>
                <a:sym typeface="Gill Sans Light" pitchFamily="80" charset="0"/>
              </a:rPr>
              <a:t>          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08188" y="368300"/>
            <a:ext cx="7559675" cy="652463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39317" tIns="39317" rIns="39317" bIns="393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30" name="Picture 6" descr="logog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102"/>
              </a:clrFrom>
              <a:clrTo>
                <a:srgbClr val="000102">
                  <a:alpha val="0"/>
                </a:srgbClr>
              </a:clrTo>
            </a:clrChange>
          </a:blip>
          <a:srcRect l="2068" t="1260"/>
          <a:stretch>
            <a:fillRect/>
          </a:stretch>
        </p:blipFill>
        <p:spPr bwMode="auto">
          <a:xfrm>
            <a:off x="317500" y="167640"/>
            <a:ext cx="1503363" cy="94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5079" r:id="rId2"/>
    <p:sldLayoutId id="2147485080" r:id="rId3"/>
    <p:sldLayoutId id="2147485081" r:id="rId4"/>
    <p:sldLayoutId id="2147485082" r:id="rId5"/>
    <p:sldLayoutId id="2147485083" r:id="rId6"/>
    <p:sldLayoutId id="2147485084" r:id="rId7"/>
    <p:sldLayoutId id="2147485085" r:id="rId8"/>
    <p:sldLayoutId id="2147485086" r:id="rId9"/>
    <p:sldLayoutId id="2147485087" r:id="rId10"/>
    <p:sldLayoutId id="2147485088" r:id="rId11"/>
    <p:sldLayoutId id="2147485089" r:id="rId12"/>
  </p:sldLayoutIdLst>
  <p:transition/>
  <p:hf hdr="0" ftr="0" dt="0"/>
  <p:txStyles>
    <p:titleStyle>
      <a:lvl1pPr algn="r" defTabSz="706046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+mj-lt"/>
          <a:ea typeface="+mj-ea"/>
          <a:cs typeface="+mj-cs"/>
        </a:defRPr>
      </a:lvl1pPr>
      <a:lvl2pPr algn="r" defTabSz="706046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itchFamily="34" charset="0"/>
        </a:defRPr>
      </a:lvl2pPr>
      <a:lvl3pPr algn="r" defTabSz="706046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itchFamily="34" charset="0"/>
        </a:defRPr>
      </a:lvl3pPr>
      <a:lvl4pPr algn="r" defTabSz="706046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itchFamily="34" charset="0"/>
        </a:defRPr>
      </a:lvl4pPr>
      <a:lvl5pPr algn="r" defTabSz="706046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itchFamily="34" charset="0"/>
        </a:defRPr>
      </a:lvl5pPr>
      <a:lvl6pPr marL="456822" algn="r" defTabSz="707437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itchFamily="34" charset="0"/>
        </a:defRPr>
      </a:lvl6pPr>
      <a:lvl7pPr marL="913638" algn="r" defTabSz="707437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itchFamily="34" charset="0"/>
        </a:defRPr>
      </a:lvl7pPr>
      <a:lvl8pPr marL="1370462" algn="r" defTabSz="707437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itchFamily="34" charset="0"/>
        </a:defRPr>
      </a:lvl8pPr>
      <a:lvl9pPr marL="1827282" algn="r" defTabSz="707437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itchFamily="34" charset="0"/>
        </a:defRPr>
      </a:lvl9pPr>
    </p:titleStyle>
    <p:bodyStyle>
      <a:lvl1pPr marL="342710" indent="-342710" algn="l" defTabSz="706046" rtl="0" eaLnBrk="0" fontAlgn="base" hangingPunct="0">
        <a:spcBef>
          <a:spcPts val="2938"/>
        </a:spcBef>
        <a:spcAft>
          <a:spcPct val="0"/>
        </a:spcAft>
        <a:buClr>
          <a:srgbClr val="414141"/>
        </a:buClr>
        <a:buSzPct val="81000"/>
        <a:buFont typeface="Gill Sans Light"/>
        <a:defRPr sz="1200">
          <a:solidFill>
            <a:schemeClr val="bg2"/>
          </a:solidFill>
          <a:latin typeface="+mn-lt"/>
          <a:ea typeface="+mn-ea"/>
          <a:cs typeface="+mn-cs"/>
          <a:sym typeface="Gill Sans Light"/>
        </a:defRPr>
      </a:lvl1pPr>
      <a:lvl2pPr marL="545800" indent="-234822" algn="l" defTabSz="706046" rtl="0" eaLnBrk="0" fontAlgn="base" hangingPunct="0">
        <a:spcBef>
          <a:spcPts val="2938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1200">
          <a:solidFill>
            <a:schemeClr val="bg2"/>
          </a:solidFill>
          <a:latin typeface="+mn-lt"/>
          <a:sym typeface="Gill Sans Light"/>
        </a:defRPr>
      </a:lvl2pPr>
      <a:lvl3pPr marL="869469" indent="-234822" algn="l" defTabSz="706046" rtl="0" eaLnBrk="0" fontAlgn="base" hangingPunct="0">
        <a:spcBef>
          <a:spcPts val="2938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1200">
          <a:solidFill>
            <a:schemeClr val="bg2"/>
          </a:solidFill>
          <a:latin typeface="+mn-lt"/>
          <a:sym typeface="Gill Sans Light"/>
        </a:defRPr>
      </a:lvl3pPr>
      <a:lvl4pPr marL="1194728" indent="-234822" algn="l" defTabSz="706046" rtl="0" eaLnBrk="0" fontAlgn="base" hangingPunct="0">
        <a:spcBef>
          <a:spcPts val="2938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1200">
          <a:solidFill>
            <a:schemeClr val="bg2"/>
          </a:solidFill>
          <a:latin typeface="+mn-lt"/>
          <a:sym typeface="Gill Sans Light"/>
        </a:defRPr>
      </a:lvl4pPr>
      <a:lvl5pPr marL="1518397" indent="-234822" algn="l" defTabSz="706046" rtl="0" eaLnBrk="0" fontAlgn="base" hangingPunct="0">
        <a:spcBef>
          <a:spcPts val="2938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1200">
          <a:solidFill>
            <a:schemeClr val="bg2"/>
          </a:solidFill>
          <a:latin typeface="+mn-lt"/>
          <a:sym typeface="Gill Sans Light"/>
        </a:defRPr>
      </a:lvl5pPr>
      <a:lvl6pPr marL="1976383" indent="-236345" algn="l" defTabSz="707437" rtl="0" fontAlgn="base">
        <a:spcBef>
          <a:spcPts val="2938"/>
        </a:spcBef>
        <a:spcAft>
          <a:spcPct val="0"/>
        </a:spcAft>
        <a:buClr>
          <a:srgbClr val="414141"/>
        </a:buClr>
        <a:buSzPct val="81000"/>
        <a:buFont typeface="Gill Sans Light" pitchFamily="80" charset="0"/>
        <a:buChar char="•"/>
        <a:defRPr sz="1200">
          <a:solidFill>
            <a:schemeClr val="bg2"/>
          </a:solidFill>
          <a:latin typeface="+mn-lt"/>
          <a:sym typeface="Gill Sans Light" pitchFamily="80" charset="0"/>
        </a:defRPr>
      </a:lvl6pPr>
      <a:lvl7pPr marL="2433204" indent="-236345" algn="l" defTabSz="707437" rtl="0" fontAlgn="base">
        <a:spcBef>
          <a:spcPts val="2938"/>
        </a:spcBef>
        <a:spcAft>
          <a:spcPct val="0"/>
        </a:spcAft>
        <a:buClr>
          <a:srgbClr val="414141"/>
        </a:buClr>
        <a:buSzPct val="81000"/>
        <a:buFont typeface="Gill Sans Light" pitchFamily="80" charset="0"/>
        <a:buChar char="•"/>
        <a:defRPr sz="1200">
          <a:solidFill>
            <a:schemeClr val="bg2"/>
          </a:solidFill>
          <a:latin typeface="+mn-lt"/>
          <a:sym typeface="Gill Sans Light" pitchFamily="80" charset="0"/>
        </a:defRPr>
      </a:lvl7pPr>
      <a:lvl8pPr marL="2890024" indent="-236345" algn="l" defTabSz="707437" rtl="0" fontAlgn="base">
        <a:spcBef>
          <a:spcPts val="2938"/>
        </a:spcBef>
        <a:spcAft>
          <a:spcPct val="0"/>
        </a:spcAft>
        <a:buClr>
          <a:srgbClr val="414141"/>
        </a:buClr>
        <a:buSzPct val="81000"/>
        <a:buFont typeface="Gill Sans Light" pitchFamily="80" charset="0"/>
        <a:buChar char="•"/>
        <a:defRPr sz="1200">
          <a:solidFill>
            <a:schemeClr val="bg2"/>
          </a:solidFill>
          <a:latin typeface="+mn-lt"/>
          <a:sym typeface="Gill Sans Light" pitchFamily="80" charset="0"/>
        </a:defRPr>
      </a:lvl8pPr>
      <a:lvl9pPr marL="3346845" indent="-236345" algn="l" defTabSz="707437" rtl="0" fontAlgn="base">
        <a:spcBef>
          <a:spcPts val="2938"/>
        </a:spcBef>
        <a:spcAft>
          <a:spcPct val="0"/>
        </a:spcAft>
        <a:buClr>
          <a:srgbClr val="414141"/>
        </a:buClr>
        <a:buSzPct val="81000"/>
        <a:buFont typeface="Gill Sans Light" pitchFamily="80" charset="0"/>
        <a:buChar char="•"/>
        <a:defRPr sz="1200">
          <a:solidFill>
            <a:schemeClr val="bg2"/>
          </a:solidFill>
          <a:latin typeface="+mn-lt"/>
          <a:sym typeface="Gill Sans Light" pitchFamily="80" charset="0"/>
        </a:defRPr>
      </a:lvl9pPr>
    </p:bodyStyle>
    <p:otherStyle>
      <a:defPPr>
        <a:defRPr lang="ru-RU"/>
      </a:defPPr>
      <a:lvl1pPr marL="0" algn="l" defTabSz="9136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2" algn="l" defTabSz="9136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8" algn="l" defTabSz="9136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2" algn="l" defTabSz="9136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2" algn="l" defTabSz="9136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3" algn="l" defTabSz="9136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3" algn="l" defTabSz="9136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4" algn="l" defTabSz="9136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4" algn="l" defTabSz="9136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5611816"/>
            <a:ext cx="10077450" cy="19716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3" tIns="45701" rIns="91403" bIns="45701"/>
          <a:lstStyle/>
          <a:p>
            <a:pPr>
              <a:defRPr/>
            </a:pPr>
            <a:endParaRPr lang="en-US" sz="14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5" name="AutoShape 18"/>
          <p:cNvSpPr>
            <a:spLocks/>
          </p:cNvSpPr>
          <p:nvPr/>
        </p:nvSpPr>
        <p:spPr bwMode="auto">
          <a:xfrm>
            <a:off x="-827088" y="4343403"/>
            <a:ext cx="11306176" cy="1325563"/>
          </a:xfrm>
          <a:prstGeom prst="roundRect">
            <a:avLst>
              <a:gd name="adj" fmla="val 81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706144"/>
            <a:r>
              <a:rPr lang="en-US" sz="2800" dirty="0">
                <a:solidFill>
                  <a:srgbClr val="FFFFFF"/>
                </a:solidFill>
                <a:latin typeface="Gill Sans Light"/>
                <a:sym typeface="Gill Sans Light"/>
              </a:rPr>
              <a:t>           </a:t>
            </a:r>
          </a:p>
        </p:txBody>
      </p:sp>
      <p:sp>
        <p:nvSpPr>
          <p:cNvPr id="3077" name="AutoShape 20"/>
          <p:cNvSpPr>
            <a:spLocks/>
          </p:cNvSpPr>
          <p:nvPr/>
        </p:nvSpPr>
        <p:spPr bwMode="auto">
          <a:xfrm>
            <a:off x="652467" y="4491038"/>
            <a:ext cx="1292225" cy="1050925"/>
          </a:xfrm>
          <a:prstGeom prst="roundRect">
            <a:avLst>
              <a:gd name="adj" fmla="val 8148"/>
            </a:avLst>
          </a:prstGeom>
          <a:solidFill>
            <a:srgbClr val="FFF7FB">
              <a:alpha val="89803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078" name="Picture 21" descr="log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975" y="4637091"/>
            <a:ext cx="121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7278690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080" name="Picture 4" descr="G:\INVBANK\ECM\Chemicals\PhosAgro\!Project Rock\RS presentation\Pictures\2011-06-06 Raw\_O7D3837 v2.jpg"/>
          <p:cNvPicPr>
            <a:picLocks noChangeAspect="1" noChangeArrowheads="1"/>
          </p:cNvPicPr>
          <p:nvPr/>
        </p:nvPicPr>
        <p:blipFill>
          <a:blip r:embed="rId5" cstate="print"/>
          <a:srcRect l="-696" t="29617" r="11182" b="12692"/>
          <a:stretch>
            <a:fillRect/>
          </a:stretch>
        </p:blipFill>
        <p:spPr bwMode="auto">
          <a:xfrm>
            <a:off x="-100013" y="3"/>
            <a:ext cx="10242551" cy="44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" descr="G:\INVBANK\ECM\Chemicals\PhosAgro\!Project Rock\RS presentation\Pictures\New set for pres\_O7D3948 v1.jpg"/>
          <p:cNvPicPr>
            <a:picLocks noChangeAspect="1" noChangeArrowheads="1"/>
          </p:cNvPicPr>
          <p:nvPr/>
        </p:nvPicPr>
        <p:blipFill>
          <a:blip r:embed="rId6" cstate="print"/>
          <a:srcRect l="7677" t="4185" r="13300" b="4987"/>
          <a:stretch>
            <a:fillRect/>
          </a:stretch>
        </p:blipFill>
        <p:spPr bwMode="auto">
          <a:xfrm>
            <a:off x="3" y="5632450"/>
            <a:ext cx="25495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 descr="11"/>
          <p:cNvPicPr>
            <a:picLocks noChangeAspect="1" noChangeArrowheads="1"/>
          </p:cNvPicPr>
          <p:nvPr/>
        </p:nvPicPr>
        <p:blipFill>
          <a:blip r:embed="rId7" cstate="print"/>
          <a:srcRect l="2756" r="3603"/>
          <a:stretch>
            <a:fillRect/>
          </a:stretch>
        </p:blipFill>
        <p:spPr bwMode="auto">
          <a:xfrm>
            <a:off x="7594604" y="5632450"/>
            <a:ext cx="25495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 descr="003"/>
          <p:cNvPicPr>
            <a:picLocks noChangeAspect="1" noChangeArrowheads="1"/>
          </p:cNvPicPr>
          <p:nvPr/>
        </p:nvPicPr>
        <p:blipFill>
          <a:blip r:embed="rId8" cstate="print"/>
          <a:srcRect l="1889" r="125" b="10638"/>
          <a:stretch>
            <a:fillRect/>
          </a:stretch>
        </p:blipFill>
        <p:spPr bwMode="auto">
          <a:xfrm>
            <a:off x="2528888" y="5632450"/>
            <a:ext cx="2557462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5" descr="DSC_2075"/>
          <p:cNvPicPr>
            <a:picLocks noChangeAspect="1" noChangeArrowheads="1"/>
          </p:cNvPicPr>
          <p:nvPr/>
        </p:nvPicPr>
        <p:blipFill>
          <a:blip r:embed="rId9" cstate="print"/>
          <a:srcRect l="7953" r="2759"/>
          <a:stretch>
            <a:fillRect/>
          </a:stretch>
        </p:blipFill>
        <p:spPr bwMode="auto">
          <a:xfrm>
            <a:off x="5065716" y="5632450"/>
            <a:ext cx="25495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47A5479-22C5-4BAB-ABAF-B9D69B3DB7DD}" type="slidenum">
              <a:rPr lang="en-US" smtClean="0"/>
              <a:pPr/>
              <a:t>0</a:t>
            </a:fld>
            <a:endParaRPr lang="en-US" dirty="0" smtClean="0"/>
          </a:p>
        </p:txBody>
      </p:sp>
      <p:sp>
        <p:nvSpPr>
          <p:cNvPr id="16" name="Rectangle 19"/>
          <p:cNvSpPr>
            <a:spLocks/>
          </p:cNvSpPr>
          <p:nvPr/>
        </p:nvSpPr>
        <p:spPr bwMode="auto">
          <a:xfrm>
            <a:off x="2073349" y="4432301"/>
            <a:ext cx="7899326" cy="1109662"/>
          </a:xfrm>
          <a:prstGeom prst="rect">
            <a:avLst/>
          </a:prstGeom>
          <a:solidFill>
            <a:schemeClr val="accent2">
              <a:alpha val="3922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0" rIns="0" bIns="0" anchor="b"/>
          <a:lstStyle/>
          <a:p>
            <a:pPr algn="r" defTabSz="706438"/>
            <a:r>
              <a:rPr lang="en-US" sz="2800" dirty="0" smtClean="0">
                <a:solidFill>
                  <a:srgbClr val="FFFFFF"/>
                </a:solidFill>
                <a:latin typeface="Gill Sans Light"/>
                <a:sym typeface="Gill Sans Light"/>
              </a:rPr>
              <a:t>Focus on South-East Asia </a:t>
            </a:r>
            <a:endParaRPr lang="ru-RU" sz="2800" dirty="0" smtClean="0">
              <a:solidFill>
                <a:srgbClr val="FFFFFF"/>
              </a:solidFill>
              <a:sym typeface="Gill Sans Light"/>
            </a:endParaRPr>
          </a:p>
          <a:p>
            <a:pPr algn="r" defTabSz="706438"/>
            <a:r>
              <a:rPr lang="en-US" sz="1600" dirty="0" smtClean="0">
                <a:solidFill>
                  <a:srgbClr val="FFFFFF"/>
                </a:solidFill>
                <a:sym typeface="Gill Sans Light"/>
              </a:rPr>
              <a:t>March</a:t>
            </a:r>
            <a:r>
              <a:rPr lang="en-US" sz="2000" b="1" dirty="0" smtClean="0">
                <a:solidFill>
                  <a:schemeClr val="bg1"/>
                </a:solidFill>
                <a:sym typeface="Gill Sans Light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sym typeface="Gill Sans Light"/>
              </a:rPr>
              <a:t>2013</a:t>
            </a:r>
            <a:endParaRPr lang="en-US" sz="1600" dirty="0">
              <a:solidFill>
                <a:srgbClr val="FFFFFF"/>
              </a:solidFill>
              <a:sym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Line 27"/>
          <p:cNvSpPr>
            <a:spLocks noChangeShapeType="1"/>
          </p:cNvSpPr>
          <p:nvPr/>
        </p:nvSpPr>
        <p:spPr bwMode="gray">
          <a:xfrm>
            <a:off x="404704" y="7075828"/>
            <a:ext cx="9379060" cy="360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6253" tIns="48126" rIns="96253" bIns="48126"/>
          <a:lstStyle/>
          <a:p>
            <a:endParaRPr lang="ru-RU"/>
          </a:p>
        </p:txBody>
      </p:sp>
      <p:sp>
        <p:nvSpPr>
          <p:cNvPr id="12302" name="Title 1"/>
          <p:cNvSpPr>
            <a:spLocks/>
          </p:cNvSpPr>
          <p:nvPr/>
        </p:nvSpPr>
        <p:spPr bwMode="auto">
          <a:xfrm>
            <a:off x="363542" y="409578"/>
            <a:ext cx="8358187" cy="676275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45695" rIns="91390" bIns="45695"/>
          <a:lstStyle/>
          <a:p>
            <a:pPr algn="r" defTabSz="706046"/>
            <a:r>
              <a:rPr lang="en-GB" sz="2100" dirty="0" err="1">
                <a:solidFill>
                  <a:schemeClr val="bg1"/>
                </a:solidFill>
                <a:latin typeface="Gill Sans MT" pitchFamily="34" charset="0"/>
              </a:rPr>
              <a:t>PhosAgro</a:t>
            </a:r>
            <a:r>
              <a:rPr lang="en-GB" sz="21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2100" dirty="0" smtClean="0">
                <a:solidFill>
                  <a:schemeClr val="bg1"/>
                </a:solidFill>
                <a:latin typeface="Gill Sans MT" pitchFamily="34" charset="0"/>
              </a:rPr>
              <a:t>Asia  </a:t>
            </a:r>
            <a:endParaRPr lang="en-GB" sz="21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303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7278691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  <a:cs typeface="ヒラギノ角ゴ ProN W3"/>
              </a:rPr>
              <a:t>1</a:t>
            </a:r>
          </a:p>
        </p:txBody>
      </p:sp>
      <p:sp>
        <p:nvSpPr>
          <p:cNvPr id="6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187950" y="7058029"/>
            <a:ext cx="265113" cy="276225"/>
          </a:xfrm>
          <a:noFill/>
        </p:spPr>
        <p:txBody>
          <a:bodyPr/>
          <a:lstStyle/>
          <a:p>
            <a:fld id="{F9652E1B-7F71-43B1-99B8-F7BC078F20C4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3361" y="1912008"/>
            <a:ext cx="79265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PhosAgro’s</a:t>
            </a:r>
            <a:r>
              <a:rPr lang="en-US" sz="2200" b="1" dirty="0" smtClean="0"/>
              <a:t> first international office in Singapore opened </a:t>
            </a:r>
          </a:p>
          <a:p>
            <a:pPr algn="ctr"/>
            <a:r>
              <a:rPr lang="en-US" sz="2200" b="1" dirty="0" smtClean="0"/>
              <a:t>(March 2013)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chemeClr val="accent1"/>
                </a:solidFill>
              </a:rPr>
              <a:t>Objectives: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Establish presence in key Asian markets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Gain better understanding of the markets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Establish direct trade relationship with importers 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Provide competitive financing opportunities to our customer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Seamless execution of contracts.  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851162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863725" y="168275"/>
            <a:ext cx="7880350" cy="1574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390" tIns="45695" rIns="91390" bIns="45695"/>
          <a:lstStyle/>
          <a:p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2532" y="3494088"/>
            <a:ext cx="4912388" cy="595312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</p:spPr>
        <p:txBody>
          <a:bodyPr lIns="39328" tIns="39328" rIns="39328" bIns="39328" anchor="ctr"/>
          <a:lstStyle/>
          <a:p>
            <a:pPr algn="ctr" defTabSz="706046" eaLnBrk="0" hangingPunct="0">
              <a:defRPr/>
            </a:pPr>
            <a:r>
              <a:rPr lang="en-US" sz="7900" dirty="0" smtClean="0">
                <a:solidFill>
                  <a:srgbClr val="004FAA"/>
                </a:solidFill>
                <a:latin typeface="+mj-lt"/>
                <a:ea typeface="+mj-ea"/>
                <a:cs typeface="+mj-cs"/>
              </a:rPr>
              <a:t>Thank You</a:t>
            </a:r>
            <a:endParaRPr lang="en-US" sz="7900" dirty="0">
              <a:solidFill>
                <a:srgbClr val="004FA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769" y="128989"/>
            <a:ext cx="41624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78239"/>
            <a:ext cx="31051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679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SSB.COL.40708.91578 (1)"/>
          <p:cNvGraphicFramePr>
            <a:graphicFrameLocks/>
          </p:cNvGraphicFramePr>
          <p:nvPr/>
        </p:nvGraphicFramePr>
        <p:xfrm>
          <a:off x="5125242" y="3329867"/>
          <a:ext cx="4517679" cy="128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9" name="SSB.COL.40708.91578"/>
          <p:cNvGraphicFramePr>
            <a:graphicFrameLocks/>
          </p:cNvGraphicFramePr>
          <p:nvPr/>
        </p:nvGraphicFramePr>
        <p:xfrm>
          <a:off x="5054600" y="1701847"/>
          <a:ext cx="4689475" cy="138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400606" y="4496467"/>
            <a:ext cx="4791751" cy="2119374"/>
            <a:chOff x="360846" y="5798937"/>
            <a:chExt cx="4630254" cy="917242"/>
          </a:xfrm>
        </p:grpSpPr>
        <p:sp>
          <p:nvSpPr>
            <p:cNvPr id="12353" name="TextBox 95"/>
            <p:cNvSpPr txBox="1">
              <a:spLocks noChangeArrowheads="1"/>
            </p:cNvSpPr>
            <p:nvPr/>
          </p:nvSpPr>
          <p:spPr bwMode="auto">
            <a:xfrm>
              <a:off x="1649124" y="5798937"/>
              <a:ext cx="3341976" cy="917239"/>
            </a:xfrm>
            <a:prstGeom prst="rect">
              <a:avLst/>
            </a:prstGeom>
            <a:solidFill>
              <a:srgbClr val="E1EB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444254" indent="-176116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b="1" dirty="0" smtClean="0">
                  <a:solidFill>
                    <a:schemeClr val="tx1"/>
                  </a:solidFill>
                </a:rPr>
                <a:t>Flexible production lines</a:t>
              </a:r>
            </a:p>
            <a:p>
              <a:pPr marL="444254" indent="-176116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b="1" dirty="0" smtClean="0">
                  <a:solidFill>
                    <a:schemeClr val="tx1"/>
                  </a:solidFill>
                </a:rPr>
                <a:t>Phosphate fertiliser capacities of  4.2 mln t, 1.8 mln t fully flexible into NPK production</a:t>
              </a:r>
            </a:p>
            <a:p>
              <a:pPr marL="444254" indent="-176116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b="1" dirty="0" smtClean="0">
                  <a:solidFill>
                    <a:schemeClr val="tx1"/>
                  </a:solidFill>
                </a:rPr>
                <a:t>Leader </a:t>
              </a:r>
              <a:r>
                <a:rPr lang="en-US" sz="1300" b="1" dirty="0">
                  <a:solidFill>
                    <a:schemeClr val="tx1"/>
                  </a:solidFill>
                </a:rPr>
                <a:t>in 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Russian fertiliser market growing twice faster than the world consumption</a:t>
              </a:r>
            </a:p>
            <a:p>
              <a:pPr marL="444254" indent="-176116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b="1" dirty="0" smtClean="0">
                  <a:solidFill>
                    <a:schemeClr val="tx1"/>
                  </a:solidFill>
                </a:rPr>
                <a:t>Global presence</a:t>
              </a:r>
            </a:p>
          </p:txBody>
        </p:sp>
        <p:sp>
          <p:nvSpPr>
            <p:cNvPr id="12354" name="Pentagon 20"/>
            <p:cNvSpPr>
              <a:spLocks noChangeArrowheads="1"/>
            </p:cNvSpPr>
            <p:nvPr/>
          </p:nvSpPr>
          <p:spPr bwMode="auto">
            <a:xfrm>
              <a:off x="360846" y="5803041"/>
              <a:ext cx="1509235" cy="913138"/>
            </a:xfrm>
            <a:prstGeom prst="homePlate">
              <a:avLst>
                <a:gd name="adj" fmla="val 16022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335282"/>
                </a:buClr>
                <a:buSzPct val="100000"/>
              </a:pPr>
              <a:r>
                <a:rPr lang="en-US" sz="1300" b="1" dirty="0" smtClean="0">
                  <a:solidFill>
                    <a:schemeClr val="bg1"/>
                  </a:solidFill>
                </a:rPr>
                <a:t>Flexible production and sales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293" name="Line 27"/>
          <p:cNvSpPr>
            <a:spLocks noChangeShapeType="1"/>
          </p:cNvSpPr>
          <p:nvPr/>
        </p:nvSpPr>
        <p:spPr bwMode="gray">
          <a:xfrm>
            <a:off x="511180" y="6726238"/>
            <a:ext cx="46275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6253" tIns="48126" rIns="96253" bIns="48126"/>
          <a:lstStyle/>
          <a:p>
            <a:endParaRPr lang="ru-RU"/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blackGray">
          <a:xfrm>
            <a:off x="511175" y="6784974"/>
            <a:ext cx="4956175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948" rIns="0" bIns="18948"/>
          <a:lstStyle/>
          <a:p>
            <a:pPr marL="204675" indent="-204675" defTabSz="961493">
              <a:tabLst>
                <a:tab pos="263380" algn="l"/>
              </a:tabLst>
            </a:pPr>
            <a:r>
              <a:rPr lang="en-GB" sz="700" dirty="0"/>
              <a:t>Note:	(1</a:t>
            </a:r>
            <a:r>
              <a:rPr lang="en-GB" sz="700" dirty="0" smtClean="0"/>
              <a:t>)  </a:t>
            </a:r>
            <a:r>
              <a:rPr lang="en-US" sz="700" dirty="0"/>
              <a:t>Excluding Chinese producers</a:t>
            </a:r>
          </a:p>
          <a:p>
            <a:pPr marL="204675" indent="-204675" defTabSz="961493">
              <a:tabLst>
                <a:tab pos="263380" algn="l"/>
              </a:tabLst>
            </a:pPr>
            <a:r>
              <a:rPr lang="en-US" sz="700" dirty="0"/>
              <a:t>		(2</a:t>
            </a:r>
            <a:r>
              <a:rPr lang="en-US" sz="700" dirty="0" smtClean="0"/>
              <a:t>)  PhosAgro, IMC as of June 2011</a:t>
            </a:r>
            <a:endParaRPr lang="en-GB" sz="700" dirty="0" smtClean="0"/>
          </a:p>
          <a:p>
            <a:pPr marL="204675" indent="-204675" defTabSz="961493">
              <a:tabLst>
                <a:tab pos="263380" algn="l"/>
              </a:tabLst>
            </a:pPr>
            <a:r>
              <a:rPr lang="en-GB" sz="700" dirty="0" smtClean="0"/>
              <a:t>           (3) s</a:t>
            </a:r>
            <a:r>
              <a:rPr lang="en-US" sz="700" dirty="0" smtClean="0"/>
              <a:t>elf –sufficiency depends on the composition of the products produced by PhosAgro</a:t>
            </a:r>
          </a:p>
          <a:p>
            <a:pPr marL="204675" indent="-204675" defTabSz="961493">
              <a:tabLst>
                <a:tab pos="263380" algn="l"/>
              </a:tabLst>
            </a:pPr>
            <a:r>
              <a:rPr lang="en-GB" sz="700" dirty="0" smtClean="0"/>
              <a:t>Source</a:t>
            </a:r>
            <a:r>
              <a:rPr lang="en-GB" sz="700" dirty="0"/>
              <a:t>: </a:t>
            </a:r>
            <a:r>
              <a:rPr lang="en-GB" sz="700" dirty="0" smtClean="0"/>
              <a:t>FERTECON,</a:t>
            </a:r>
            <a:r>
              <a:rPr lang="ru-RU" sz="700" dirty="0" smtClean="0"/>
              <a:t> </a:t>
            </a:r>
            <a:r>
              <a:rPr lang="en-US" sz="700" dirty="0" smtClean="0"/>
              <a:t>IFA, companies data, </a:t>
            </a:r>
            <a:r>
              <a:rPr lang="en-GB" sz="700" dirty="0" smtClean="0"/>
              <a:t>PhosAgro</a:t>
            </a:r>
            <a:endParaRPr lang="en-GB" sz="700" dirty="0"/>
          </a:p>
        </p:txBody>
      </p:sp>
      <p:sp>
        <p:nvSpPr>
          <p:cNvPr id="12299" name="Line 27"/>
          <p:cNvSpPr>
            <a:spLocks noChangeShapeType="1"/>
          </p:cNvSpPr>
          <p:nvPr/>
        </p:nvSpPr>
        <p:spPr bwMode="gray">
          <a:xfrm>
            <a:off x="5284788" y="6730529"/>
            <a:ext cx="44989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6253" tIns="48126" rIns="96253" bIns="48126"/>
          <a:lstStyle/>
          <a:p>
            <a:endParaRPr lang="ru-RU"/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blackGray">
          <a:xfrm>
            <a:off x="5305602" y="6731942"/>
            <a:ext cx="45164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948" rIns="0" bIns="18948"/>
          <a:lstStyle/>
          <a:p>
            <a:pPr marL="204675" indent="-204675" defTabSz="961493">
              <a:tabLst>
                <a:tab pos="263380" algn="l"/>
              </a:tabLst>
            </a:pPr>
            <a:r>
              <a:rPr lang="en-GB" sz="700" dirty="0" smtClean="0"/>
              <a:t>Source</a:t>
            </a:r>
            <a:r>
              <a:rPr lang="en-GB" sz="700" dirty="0"/>
              <a:t>: FERTECON, </a:t>
            </a:r>
            <a:r>
              <a:rPr lang="en-GB" sz="700" dirty="0" smtClean="0"/>
              <a:t>FMB, IFA, companies</a:t>
            </a:r>
            <a:r>
              <a:rPr lang="en-GB" sz="700" dirty="0"/>
              <a:t>’ </a:t>
            </a:r>
            <a:r>
              <a:rPr lang="en-GB" sz="700" dirty="0" smtClean="0"/>
              <a:t>data, PhosAgro</a:t>
            </a:r>
            <a:endParaRPr lang="en-GB" sz="700" dirty="0"/>
          </a:p>
        </p:txBody>
      </p:sp>
      <p:sp>
        <p:nvSpPr>
          <p:cNvPr id="12302" name="Title 1"/>
          <p:cNvSpPr>
            <a:spLocks/>
          </p:cNvSpPr>
          <p:nvPr/>
        </p:nvSpPr>
        <p:spPr bwMode="auto">
          <a:xfrm>
            <a:off x="363542" y="409578"/>
            <a:ext cx="8358187" cy="676275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45695" rIns="91390" bIns="45695"/>
          <a:lstStyle/>
          <a:p>
            <a:pPr algn="r" defTabSz="706046"/>
            <a:r>
              <a:rPr lang="en-GB" sz="2100" dirty="0">
                <a:solidFill>
                  <a:schemeClr val="bg1"/>
                </a:solidFill>
                <a:latin typeface="Gill Sans MT" pitchFamily="34" charset="0"/>
              </a:rPr>
              <a:t>PhosAgro at a glance</a:t>
            </a:r>
          </a:p>
        </p:txBody>
      </p:sp>
      <p:sp>
        <p:nvSpPr>
          <p:cNvPr id="12303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7278691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  <a:cs typeface="ヒラギノ角ゴ ProN W3"/>
              </a:rPr>
              <a:t>1</a:t>
            </a:r>
          </a:p>
        </p:txBody>
      </p:sp>
      <p:sp>
        <p:nvSpPr>
          <p:cNvPr id="12306" name="Text Placeholder 22"/>
          <p:cNvSpPr>
            <a:spLocks/>
          </p:cNvSpPr>
          <p:nvPr/>
        </p:nvSpPr>
        <p:spPr bwMode="auto">
          <a:xfrm>
            <a:off x="5226054" y="1233489"/>
            <a:ext cx="4494213" cy="2889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lIns="71940" tIns="0" rIns="0" bIns="0" anchor="ctr"/>
          <a:lstStyle/>
          <a:p>
            <a:pPr defTabSz="706046">
              <a:buClr>
                <a:srgbClr val="414141"/>
              </a:buClr>
              <a:buSzPct val="81000"/>
            </a:pPr>
            <a:r>
              <a:rPr lang="en-GB" sz="900" b="1" dirty="0">
                <a:solidFill>
                  <a:schemeClr val="bg1"/>
                </a:solidFill>
                <a:sym typeface="Gill Sans Light"/>
              </a:rPr>
              <a:t>Leading global phosphate rock </a:t>
            </a:r>
            <a:r>
              <a:rPr lang="en-GB" sz="900" b="1" dirty="0" smtClean="0">
                <a:solidFill>
                  <a:schemeClr val="bg1"/>
                </a:solidFill>
                <a:sym typeface="Gill Sans Light"/>
              </a:rPr>
              <a:t>producers (by production)</a:t>
            </a:r>
            <a:endParaRPr lang="en-GB" sz="900" b="1" dirty="0">
              <a:solidFill>
                <a:schemeClr val="bg1"/>
              </a:solidFill>
              <a:sym typeface="Gill Sans Light"/>
            </a:endParaRPr>
          </a:p>
        </p:txBody>
      </p:sp>
      <p:sp>
        <p:nvSpPr>
          <p:cNvPr id="12307" name="TextBox 26"/>
          <p:cNvSpPr txBox="1">
            <a:spLocks noChangeArrowheads="1"/>
          </p:cNvSpPr>
          <p:nvPr/>
        </p:nvSpPr>
        <p:spPr bwMode="auto">
          <a:xfrm>
            <a:off x="5258327" y="1540941"/>
            <a:ext cx="1743350" cy="19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682" rIns="91365" bIns="45682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700" dirty="0" smtClean="0">
                <a:solidFill>
                  <a:srgbClr val="676767"/>
                </a:solidFill>
              </a:rPr>
              <a:t>201</a:t>
            </a:r>
            <a:r>
              <a:rPr lang="ru-RU" sz="700" dirty="0" smtClean="0">
                <a:solidFill>
                  <a:srgbClr val="676767"/>
                </a:solidFill>
              </a:rPr>
              <a:t>1</a:t>
            </a:r>
            <a:r>
              <a:rPr lang="en-US" sz="700" dirty="0" smtClean="0">
                <a:solidFill>
                  <a:srgbClr val="676767"/>
                </a:solidFill>
              </a:rPr>
              <a:t>, </a:t>
            </a:r>
            <a:r>
              <a:rPr lang="en-US" sz="700" dirty="0">
                <a:solidFill>
                  <a:srgbClr val="676767"/>
                </a:solidFill>
              </a:rPr>
              <a:t>mln t, excluding Chinese producers</a:t>
            </a:r>
          </a:p>
        </p:txBody>
      </p:sp>
      <p:sp>
        <p:nvSpPr>
          <p:cNvPr id="12308" name="TextBox 47"/>
          <p:cNvSpPr txBox="1">
            <a:spLocks noChangeArrowheads="1"/>
          </p:cNvSpPr>
          <p:nvPr/>
        </p:nvSpPr>
        <p:spPr bwMode="auto">
          <a:xfrm>
            <a:off x="6788153" y="1811338"/>
            <a:ext cx="1679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5" tIns="45682" rIns="91365" bIns="45682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cs typeface="ヒラギノ角ゴ ProN W3"/>
              </a:rPr>
              <a:t>#1 producer of high-grade phosphate rock (&gt;35.7% P</a:t>
            </a:r>
            <a:r>
              <a:rPr lang="en-US" b="1" baseline="-25000" dirty="0">
                <a:solidFill>
                  <a:schemeClr val="tx1"/>
                </a:solidFill>
                <a:cs typeface="ヒラギノ角ゴ ProN W3"/>
              </a:rPr>
              <a:t>2</a:t>
            </a:r>
            <a:r>
              <a:rPr lang="en-US" b="1" dirty="0">
                <a:solidFill>
                  <a:schemeClr val="tx1"/>
                </a:solidFill>
                <a:cs typeface="ヒラギノ角ゴ ProN W3"/>
              </a:rPr>
              <a:t>O</a:t>
            </a:r>
            <a:r>
              <a:rPr lang="en-US" b="1" baseline="-25000" dirty="0">
                <a:solidFill>
                  <a:schemeClr val="tx1"/>
                </a:solidFill>
                <a:cs typeface="ヒラギノ角ゴ ProN W3"/>
              </a:rPr>
              <a:t>5</a:t>
            </a:r>
            <a:r>
              <a:rPr lang="en-US" b="1" dirty="0">
                <a:solidFill>
                  <a:schemeClr val="tx1"/>
                </a:solidFill>
                <a:cs typeface="ヒラギノ角ゴ ProN W3"/>
              </a:rPr>
              <a:t>)</a:t>
            </a:r>
          </a:p>
        </p:txBody>
      </p:sp>
      <p:cxnSp>
        <p:nvCxnSpPr>
          <p:cNvPr id="12309" name="Shape 51"/>
          <p:cNvCxnSpPr>
            <a:cxnSpLocks noChangeShapeType="1"/>
            <a:endCxn id="12312" idx="0"/>
          </p:cNvCxnSpPr>
          <p:nvPr/>
        </p:nvCxnSpPr>
        <p:spPr bwMode="auto">
          <a:xfrm rot="5400000">
            <a:off x="6479432" y="1979566"/>
            <a:ext cx="336463" cy="249246"/>
          </a:xfrm>
          <a:prstGeom prst="bentConnector3">
            <a:avLst>
              <a:gd name="adj1" fmla="val -13"/>
            </a:avLst>
          </a:prstGeom>
          <a:noFill/>
          <a:ln w="6350" algn="ctr">
            <a:solidFill>
              <a:srgbClr val="00B050"/>
            </a:solidFill>
            <a:prstDash val="dash"/>
            <a:round/>
            <a:headEnd/>
            <a:tailEnd/>
          </a:ln>
        </p:spPr>
      </p:cxn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5916182" y="4496465"/>
            <a:ext cx="561975" cy="138112"/>
            <a:chOff x="1449817" y="3533980"/>
            <a:chExt cx="563128" cy="137160"/>
          </a:xfrm>
        </p:grpSpPr>
        <p:sp>
          <p:nvSpPr>
            <p:cNvPr id="12343" name="Rectangle 119"/>
            <p:cNvSpPr>
              <a:spLocks noChangeArrowheads="1"/>
            </p:cNvSpPr>
            <p:nvPr/>
          </p:nvSpPr>
          <p:spPr bwMode="auto">
            <a:xfrm>
              <a:off x="1451238" y="3533980"/>
              <a:ext cx="560287" cy="13716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1007504"/>
              <a:endParaRPr lang="en-US" dirty="0">
                <a:cs typeface="ヒラギノ角ゴ ProN W3"/>
              </a:endParaRPr>
            </a:p>
          </p:txBody>
        </p:sp>
        <p:grpSp>
          <p:nvGrpSpPr>
            <p:cNvPr id="4" name="Group 139"/>
            <p:cNvGrpSpPr>
              <a:grpSpLocks/>
            </p:cNvGrpSpPr>
            <p:nvPr/>
          </p:nvGrpSpPr>
          <p:grpSpPr bwMode="auto">
            <a:xfrm>
              <a:off x="1449801" y="3565787"/>
              <a:ext cx="563125" cy="73546"/>
              <a:chOff x="2759381" y="7391758"/>
              <a:chExt cx="450328" cy="58814"/>
            </a:xfrm>
          </p:grpSpPr>
          <p:sp>
            <p:nvSpPr>
              <p:cNvPr id="12345" name="Freeform 15"/>
              <p:cNvSpPr>
                <a:spLocks noEditPoints="1"/>
              </p:cNvSpPr>
              <p:nvPr/>
            </p:nvSpPr>
            <p:spPr bwMode="auto">
              <a:xfrm>
                <a:off x="2759381" y="7392912"/>
                <a:ext cx="36326" cy="55931"/>
              </a:xfrm>
              <a:custGeom>
                <a:avLst/>
                <a:gdLst>
                  <a:gd name="T0" fmla="*/ 2147483647 w 1329"/>
                  <a:gd name="T1" fmla="*/ 0 h 2040"/>
                  <a:gd name="T2" fmla="*/ 2147483647 w 1329"/>
                  <a:gd name="T3" fmla="*/ 2147483647 h 2040"/>
                  <a:gd name="T4" fmla="*/ 2147483647 w 1329"/>
                  <a:gd name="T5" fmla="*/ 2147483647 h 2040"/>
                  <a:gd name="T6" fmla="*/ 2147483647 w 1329"/>
                  <a:gd name="T7" fmla="*/ 2147483647 h 2040"/>
                  <a:gd name="T8" fmla="*/ 2147483647 w 1329"/>
                  <a:gd name="T9" fmla="*/ 2147483647 h 2040"/>
                  <a:gd name="T10" fmla="*/ 2147483647 w 1329"/>
                  <a:gd name="T11" fmla="*/ 2147483647 h 2040"/>
                  <a:gd name="T12" fmla="*/ 2147483647 w 1329"/>
                  <a:gd name="T13" fmla="*/ 2147483647 h 2040"/>
                  <a:gd name="T14" fmla="*/ 2147483647 w 1329"/>
                  <a:gd name="T15" fmla="*/ 2147483647 h 2040"/>
                  <a:gd name="T16" fmla="*/ 2147483647 w 1329"/>
                  <a:gd name="T17" fmla="*/ 2147483647 h 2040"/>
                  <a:gd name="T18" fmla="*/ 2147483647 w 1329"/>
                  <a:gd name="T19" fmla="*/ 2147483647 h 2040"/>
                  <a:gd name="T20" fmla="*/ 2147483647 w 1329"/>
                  <a:gd name="T21" fmla="*/ 2147483647 h 2040"/>
                  <a:gd name="T22" fmla="*/ 2147483647 w 1329"/>
                  <a:gd name="T23" fmla="*/ 2147483647 h 2040"/>
                  <a:gd name="T24" fmla="*/ 2147483647 w 1329"/>
                  <a:gd name="T25" fmla="*/ 2147483647 h 2040"/>
                  <a:gd name="T26" fmla="*/ 2147483647 w 1329"/>
                  <a:gd name="T27" fmla="*/ 2147483647 h 2040"/>
                  <a:gd name="T28" fmla="*/ 2147483647 w 1329"/>
                  <a:gd name="T29" fmla="*/ 2147483647 h 2040"/>
                  <a:gd name="T30" fmla="*/ 2147483647 w 1329"/>
                  <a:gd name="T31" fmla="*/ 2147483647 h 2040"/>
                  <a:gd name="T32" fmla="*/ 2147483647 w 1329"/>
                  <a:gd name="T33" fmla="*/ 2147483647 h 2040"/>
                  <a:gd name="T34" fmla="*/ 2147483647 w 1329"/>
                  <a:gd name="T35" fmla="*/ 2147483647 h 2040"/>
                  <a:gd name="T36" fmla="*/ 2147483647 w 1329"/>
                  <a:gd name="T37" fmla="*/ 2147483647 h 2040"/>
                  <a:gd name="T38" fmla="*/ 2147483647 w 1329"/>
                  <a:gd name="T39" fmla="*/ 2147483647 h 2040"/>
                  <a:gd name="T40" fmla="*/ 2147483647 w 1329"/>
                  <a:gd name="T41" fmla="*/ 2147483647 h 2040"/>
                  <a:gd name="T42" fmla="*/ 2147483647 w 1329"/>
                  <a:gd name="T43" fmla="*/ 2147483647 h 2040"/>
                  <a:gd name="T44" fmla="*/ 2147483647 w 1329"/>
                  <a:gd name="T45" fmla="*/ 2147483647 h 2040"/>
                  <a:gd name="T46" fmla="*/ 2147483647 w 1329"/>
                  <a:gd name="T47" fmla="*/ 2147483647 h 2040"/>
                  <a:gd name="T48" fmla="*/ 2147483647 w 1329"/>
                  <a:gd name="T49" fmla="*/ 2147483647 h 2040"/>
                  <a:gd name="T50" fmla="*/ 2147483647 w 1329"/>
                  <a:gd name="T51" fmla="*/ 2147483647 h 2040"/>
                  <a:gd name="T52" fmla="*/ 2147483647 w 1329"/>
                  <a:gd name="T53" fmla="*/ 2147483647 h 2040"/>
                  <a:gd name="T54" fmla="*/ 2147483647 w 1329"/>
                  <a:gd name="T55" fmla="*/ 2147483647 h 2040"/>
                  <a:gd name="T56" fmla="*/ 2147483647 w 1329"/>
                  <a:gd name="T57" fmla="*/ 2147483647 h 2040"/>
                  <a:gd name="T58" fmla="*/ 2147483647 w 1329"/>
                  <a:gd name="T59" fmla="*/ 2147483647 h 2040"/>
                  <a:gd name="T60" fmla="*/ 2147483647 w 1329"/>
                  <a:gd name="T61" fmla="*/ 2147483647 h 2040"/>
                  <a:gd name="T62" fmla="*/ 2147483647 w 1329"/>
                  <a:gd name="T63" fmla="*/ 2147483647 h 2040"/>
                  <a:gd name="T64" fmla="*/ 2147483647 w 1329"/>
                  <a:gd name="T65" fmla="*/ 2147483647 h 2040"/>
                  <a:gd name="T66" fmla="*/ 2147483647 w 1329"/>
                  <a:gd name="T67" fmla="*/ 2147483647 h 2040"/>
                  <a:gd name="T68" fmla="*/ 2147483647 w 1329"/>
                  <a:gd name="T69" fmla="*/ 2147483647 h 2040"/>
                  <a:gd name="T70" fmla="*/ 2147483647 w 1329"/>
                  <a:gd name="T71" fmla="*/ 2147483647 h 2040"/>
                  <a:gd name="T72" fmla="*/ 2147483647 w 1329"/>
                  <a:gd name="T73" fmla="*/ 2147483647 h 2040"/>
                  <a:gd name="T74" fmla="*/ 2147483647 w 1329"/>
                  <a:gd name="T75" fmla="*/ 2147483647 h 2040"/>
                  <a:gd name="T76" fmla="*/ 2147483647 w 1329"/>
                  <a:gd name="T77" fmla="*/ 2147483647 h 2040"/>
                  <a:gd name="T78" fmla="*/ 2147483647 w 1329"/>
                  <a:gd name="T79" fmla="*/ 2147483647 h 2040"/>
                  <a:gd name="T80" fmla="*/ 2147483647 w 1329"/>
                  <a:gd name="T81" fmla="*/ 2147483647 h 2040"/>
                  <a:gd name="T82" fmla="*/ 2147483647 w 1329"/>
                  <a:gd name="T83" fmla="*/ 2147483647 h 2040"/>
                  <a:gd name="T84" fmla="*/ 2147483647 w 1329"/>
                  <a:gd name="T85" fmla="*/ 2147483647 h 2040"/>
                  <a:gd name="T86" fmla="*/ 2147483647 w 1329"/>
                  <a:gd name="T87" fmla="*/ 2147483647 h 2040"/>
                  <a:gd name="T88" fmla="*/ 2147483647 w 1329"/>
                  <a:gd name="T89" fmla="*/ 2147483647 h 2040"/>
                  <a:gd name="T90" fmla="*/ 2147483647 w 1329"/>
                  <a:gd name="T91" fmla="*/ 2147483647 h 20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29"/>
                  <a:gd name="T139" fmla="*/ 0 h 2040"/>
                  <a:gd name="T140" fmla="*/ 1329 w 1329"/>
                  <a:gd name="T141" fmla="*/ 2040 h 204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29" h="2040">
                    <a:moveTo>
                      <a:pt x="0" y="2040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570" y="1"/>
                    </a:lnTo>
                    <a:lnTo>
                      <a:pt x="620" y="3"/>
                    </a:lnTo>
                    <a:lnTo>
                      <a:pt x="667" y="6"/>
                    </a:lnTo>
                    <a:lnTo>
                      <a:pt x="713" y="10"/>
                    </a:lnTo>
                    <a:lnTo>
                      <a:pt x="758" y="16"/>
                    </a:lnTo>
                    <a:lnTo>
                      <a:pt x="800" y="22"/>
                    </a:lnTo>
                    <a:lnTo>
                      <a:pt x="841" y="30"/>
                    </a:lnTo>
                    <a:lnTo>
                      <a:pt x="880" y="39"/>
                    </a:lnTo>
                    <a:lnTo>
                      <a:pt x="917" y="50"/>
                    </a:lnTo>
                    <a:lnTo>
                      <a:pt x="953" y="61"/>
                    </a:lnTo>
                    <a:lnTo>
                      <a:pt x="987" y="73"/>
                    </a:lnTo>
                    <a:lnTo>
                      <a:pt x="1019" y="87"/>
                    </a:lnTo>
                    <a:lnTo>
                      <a:pt x="1050" y="102"/>
                    </a:lnTo>
                    <a:lnTo>
                      <a:pt x="1079" y="118"/>
                    </a:lnTo>
                    <a:lnTo>
                      <a:pt x="1106" y="135"/>
                    </a:lnTo>
                    <a:lnTo>
                      <a:pt x="1131" y="154"/>
                    </a:lnTo>
                    <a:lnTo>
                      <a:pt x="1156" y="173"/>
                    </a:lnTo>
                    <a:lnTo>
                      <a:pt x="1178" y="195"/>
                    </a:lnTo>
                    <a:lnTo>
                      <a:pt x="1199" y="217"/>
                    </a:lnTo>
                    <a:lnTo>
                      <a:pt x="1218" y="241"/>
                    </a:lnTo>
                    <a:lnTo>
                      <a:pt x="1236" y="266"/>
                    </a:lnTo>
                    <a:lnTo>
                      <a:pt x="1252" y="293"/>
                    </a:lnTo>
                    <a:lnTo>
                      <a:pt x="1267" y="319"/>
                    </a:lnTo>
                    <a:lnTo>
                      <a:pt x="1280" y="348"/>
                    </a:lnTo>
                    <a:lnTo>
                      <a:pt x="1292" y="379"/>
                    </a:lnTo>
                    <a:lnTo>
                      <a:pt x="1301" y="410"/>
                    </a:lnTo>
                    <a:lnTo>
                      <a:pt x="1310" y="443"/>
                    </a:lnTo>
                    <a:lnTo>
                      <a:pt x="1317" y="477"/>
                    </a:lnTo>
                    <a:lnTo>
                      <a:pt x="1323" y="513"/>
                    </a:lnTo>
                    <a:lnTo>
                      <a:pt x="1326" y="549"/>
                    </a:lnTo>
                    <a:lnTo>
                      <a:pt x="1329" y="587"/>
                    </a:lnTo>
                    <a:lnTo>
                      <a:pt x="1329" y="627"/>
                    </a:lnTo>
                    <a:lnTo>
                      <a:pt x="1329" y="663"/>
                    </a:lnTo>
                    <a:lnTo>
                      <a:pt x="1326" y="699"/>
                    </a:lnTo>
                    <a:lnTo>
                      <a:pt x="1322" y="733"/>
                    </a:lnTo>
                    <a:lnTo>
                      <a:pt x="1317" y="767"/>
                    </a:lnTo>
                    <a:lnTo>
                      <a:pt x="1309" y="800"/>
                    </a:lnTo>
                    <a:lnTo>
                      <a:pt x="1301" y="831"/>
                    </a:lnTo>
                    <a:lnTo>
                      <a:pt x="1291" y="862"/>
                    </a:lnTo>
                    <a:lnTo>
                      <a:pt x="1280" y="892"/>
                    </a:lnTo>
                    <a:lnTo>
                      <a:pt x="1266" y="920"/>
                    </a:lnTo>
                    <a:lnTo>
                      <a:pt x="1252" y="948"/>
                    </a:lnTo>
                    <a:lnTo>
                      <a:pt x="1235" y="974"/>
                    </a:lnTo>
                    <a:lnTo>
                      <a:pt x="1217" y="1000"/>
                    </a:lnTo>
                    <a:lnTo>
                      <a:pt x="1197" y="1025"/>
                    </a:lnTo>
                    <a:lnTo>
                      <a:pt x="1177" y="1049"/>
                    </a:lnTo>
                    <a:lnTo>
                      <a:pt x="1154" y="1070"/>
                    </a:lnTo>
                    <a:lnTo>
                      <a:pt x="1130" y="1092"/>
                    </a:lnTo>
                    <a:lnTo>
                      <a:pt x="1105" y="1112"/>
                    </a:lnTo>
                    <a:lnTo>
                      <a:pt x="1078" y="1132"/>
                    </a:lnTo>
                    <a:lnTo>
                      <a:pt x="1050" y="1150"/>
                    </a:lnTo>
                    <a:lnTo>
                      <a:pt x="1021" y="1166"/>
                    </a:lnTo>
                    <a:lnTo>
                      <a:pt x="990" y="1181"/>
                    </a:lnTo>
                    <a:lnTo>
                      <a:pt x="959" y="1195"/>
                    </a:lnTo>
                    <a:lnTo>
                      <a:pt x="926" y="1207"/>
                    </a:lnTo>
                    <a:lnTo>
                      <a:pt x="892" y="1219"/>
                    </a:lnTo>
                    <a:lnTo>
                      <a:pt x="857" y="1229"/>
                    </a:lnTo>
                    <a:lnTo>
                      <a:pt x="821" y="1237"/>
                    </a:lnTo>
                    <a:lnTo>
                      <a:pt x="783" y="1244"/>
                    </a:lnTo>
                    <a:lnTo>
                      <a:pt x="745" y="1250"/>
                    </a:lnTo>
                    <a:lnTo>
                      <a:pt x="705" y="1255"/>
                    </a:lnTo>
                    <a:lnTo>
                      <a:pt x="664" y="1258"/>
                    </a:lnTo>
                    <a:lnTo>
                      <a:pt x="622" y="1260"/>
                    </a:lnTo>
                    <a:lnTo>
                      <a:pt x="579" y="1261"/>
                    </a:lnTo>
                    <a:lnTo>
                      <a:pt x="455" y="1261"/>
                    </a:lnTo>
                    <a:lnTo>
                      <a:pt x="455" y="2040"/>
                    </a:lnTo>
                    <a:lnTo>
                      <a:pt x="0" y="2040"/>
                    </a:lnTo>
                    <a:close/>
                    <a:moveTo>
                      <a:pt x="455" y="920"/>
                    </a:moveTo>
                    <a:lnTo>
                      <a:pt x="520" y="920"/>
                    </a:lnTo>
                    <a:lnTo>
                      <a:pt x="542" y="920"/>
                    </a:lnTo>
                    <a:lnTo>
                      <a:pt x="564" y="919"/>
                    </a:lnTo>
                    <a:lnTo>
                      <a:pt x="585" y="918"/>
                    </a:lnTo>
                    <a:lnTo>
                      <a:pt x="605" y="916"/>
                    </a:lnTo>
                    <a:lnTo>
                      <a:pt x="625" y="913"/>
                    </a:lnTo>
                    <a:lnTo>
                      <a:pt x="643" y="910"/>
                    </a:lnTo>
                    <a:lnTo>
                      <a:pt x="661" y="905"/>
                    </a:lnTo>
                    <a:lnTo>
                      <a:pt x="678" y="901"/>
                    </a:lnTo>
                    <a:lnTo>
                      <a:pt x="695" y="896"/>
                    </a:lnTo>
                    <a:lnTo>
                      <a:pt x="710" y="891"/>
                    </a:lnTo>
                    <a:lnTo>
                      <a:pt x="725" y="885"/>
                    </a:lnTo>
                    <a:lnTo>
                      <a:pt x="739" y="879"/>
                    </a:lnTo>
                    <a:lnTo>
                      <a:pt x="751" y="871"/>
                    </a:lnTo>
                    <a:lnTo>
                      <a:pt x="764" y="863"/>
                    </a:lnTo>
                    <a:lnTo>
                      <a:pt x="776" y="855"/>
                    </a:lnTo>
                    <a:lnTo>
                      <a:pt x="786" y="846"/>
                    </a:lnTo>
                    <a:lnTo>
                      <a:pt x="797" y="836"/>
                    </a:lnTo>
                    <a:lnTo>
                      <a:pt x="806" y="826"/>
                    </a:lnTo>
                    <a:lnTo>
                      <a:pt x="815" y="816"/>
                    </a:lnTo>
                    <a:lnTo>
                      <a:pt x="824" y="804"/>
                    </a:lnTo>
                    <a:lnTo>
                      <a:pt x="831" y="791"/>
                    </a:lnTo>
                    <a:lnTo>
                      <a:pt x="837" y="779"/>
                    </a:lnTo>
                    <a:lnTo>
                      <a:pt x="843" y="764"/>
                    </a:lnTo>
                    <a:lnTo>
                      <a:pt x="849" y="750"/>
                    </a:lnTo>
                    <a:lnTo>
                      <a:pt x="854" y="735"/>
                    </a:lnTo>
                    <a:lnTo>
                      <a:pt x="858" y="719"/>
                    </a:lnTo>
                    <a:lnTo>
                      <a:pt x="862" y="703"/>
                    </a:lnTo>
                    <a:lnTo>
                      <a:pt x="865" y="685"/>
                    </a:lnTo>
                    <a:lnTo>
                      <a:pt x="867" y="668"/>
                    </a:lnTo>
                    <a:lnTo>
                      <a:pt x="869" y="649"/>
                    </a:lnTo>
                    <a:lnTo>
                      <a:pt x="870" y="629"/>
                    </a:lnTo>
                    <a:lnTo>
                      <a:pt x="870" y="610"/>
                    </a:lnTo>
                    <a:lnTo>
                      <a:pt x="870" y="591"/>
                    </a:lnTo>
                    <a:lnTo>
                      <a:pt x="869" y="573"/>
                    </a:lnTo>
                    <a:lnTo>
                      <a:pt x="867" y="555"/>
                    </a:lnTo>
                    <a:lnTo>
                      <a:pt x="865" y="539"/>
                    </a:lnTo>
                    <a:lnTo>
                      <a:pt x="862" y="523"/>
                    </a:lnTo>
                    <a:lnTo>
                      <a:pt x="858" y="508"/>
                    </a:lnTo>
                    <a:lnTo>
                      <a:pt x="854" y="494"/>
                    </a:lnTo>
                    <a:lnTo>
                      <a:pt x="849" y="479"/>
                    </a:lnTo>
                    <a:lnTo>
                      <a:pt x="843" y="466"/>
                    </a:lnTo>
                    <a:lnTo>
                      <a:pt x="837" y="453"/>
                    </a:lnTo>
                    <a:lnTo>
                      <a:pt x="831" y="441"/>
                    </a:lnTo>
                    <a:lnTo>
                      <a:pt x="824" y="430"/>
                    </a:lnTo>
                    <a:lnTo>
                      <a:pt x="815" y="418"/>
                    </a:lnTo>
                    <a:lnTo>
                      <a:pt x="806" y="408"/>
                    </a:lnTo>
                    <a:lnTo>
                      <a:pt x="797" y="399"/>
                    </a:lnTo>
                    <a:lnTo>
                      <a:pt x="786" y="389"/>
                    </a:lnTo>
                    <a:lnTo>
                      <a:pt x="776" y="381"/>
                    </a:lnTo>
                    <a:lnTo>
                      <a:pt x="764" y="374"/>
                    </a:lnTo>
                    <a:lnTo>
                      <a:pt x="751" y="366"/>
                    </a:lnTo>
                    <a:lnTo>
                      <a:pt x="739" y="360"/>
                    </a:lnTo>
                    <a:lnTo>
                      <a:pt x="725" y="353"/>
                    </a:lnTo>
                    <a:lnTo>
                      <a:pt x="710" y="347"/>
                    </a:lnTo>
                    <a:lnTo>
                      <a:pt x="695" y="343"/>
                    </a:lnTo>
                    <a:lnTo>
                      <a:pt x="678" y="338"/>
                    </a:lnTo>
                    <a:lnTo>
                      <a:pt x="661" y="334"/>
                    </a:lnTo>
                    <a:lnTo>
                      <a:pt x="643" y="331"/>
                    </a:lnTo>
                    <a:lnTo>
                      <a:pt x="625" y="328"/>
                    </a:lnTo>
                    <a:lnTo>
                      <a:pt x="605" y="326"/>
                    </a:lnTo>
                    <a:lnTo>
                      <a:pt x="585" y="324"/>
                    </a:lnTo>
                    <a:lnTo>
                      <a:pt x="564" y="322"/>
                    </a:lnTo>
                    <a:lnTo>
                      <a:pt x="542" y="322"/>
                    </a:lnTo>
                    <a:lnTo>
                      <a:pt x="520" y="320"/>
                    </a:lnTo>
                    <a:lnTo>
                      <a:pt x="455" y="320"/>
                    </a:lnTo>
                    <a:lnTo>
                      <a:pt x="455" y="920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6" name="Freeform 16"/>
              <p:cNvSpPr>
                <a:spLocks/>
              </p:cNvSpPr>
              <p:nvPr/>
            </p:nvSpPr>
            <p:spPr bwMode="auto">
              <a:xfrm>
                <a:off x="2803780" y="7392912"/>
                <a:ext cx="50164" cy="55931"/>
              </a:xfrm>
              <a:custGeom>
                <a:avLst/>
                <a:gdLst>
                  <a:gd name="T0" fmla="*/ 0 w 1813"/>
                  <a:gd name="T1" fmla="*/ 2147483647 h 2040"/>
                  <a:gd name="T2" fmla="*/ 0 w 1813"/>
                  <a:gd name="T3" fmla="*/ 0 h 2040"/>
                  <a:gd name="T4" fmla="*/ 2147483647 w 1813"/>
                  <a:gd name="T5" fmla="*/ 0 h 2040"/>
                  <a:gd name="T6" fmla="*/ 2147483647 w 1813"/>
                  <a:gd name="T7" fmla="*/ 2147483647 h 2040"/>
                  <a:gd name="T8" fmla="*/ 2147483647 w 1813"/>
                  <a:gd name="T9" fmla="*/ 2147483647 h 2040"/>
                  <a:gd name="T10" fmla="*/ 2147483647 w 1813"/>
                  <a:gd name="T11" fmla="*/ 0 h 2040"/>
                  <a:gd name="T12" fmla="*/ 2147483647 w 1813"/>
                  <a:gd name="T13" fmla="*/ 0 h 2040"/>
                  <a:gd name="T14" fmla="*/ 2147483647 w 1813"/>
                  <a:gd name="T15" fmla="*/ 2147483647 h 2040"/>
                  <a:gd name="T16" fmla="*/ 2147483647 w 1813"/>
                  <a:gd name="T17" fmla="*/ 2147483647 h 2040"/>
                  <a:gd name="T18" fmla="*/ 2147483647 w 1813"/>
                  <a:gd name="T19" fmla="*/ 2147483647 h 2040"/>
                  <a:gd name="T20" fmla="*/ 2147483647 w 1813"/>
                  <a:gd name="T21" fmla="*/ 2147483647 h 2040"/>
                  <a:gd name="T22" fmla="*/ 2147483647 w 1813"/>
                  <a:gd name="T23" fmla="*/ 2147483647 h 2040"/>
                  <a:gd name="T24" fmla="*/ 0 w 1813"/>
                  <a:gd name="T25" fmla="*/ 2147483647 h 20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13"/>
                  <a:gd name="T40" fmla="*/ 0 h 2040"/>
                  <a:gd name="T41" fmla="*/ 1813 w 1813"/>
                  <a:gd name="T42" fmla="*/ 2040 h 20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13" h="2040">
                    <a:moveTo>
                      <a:pt x="0" y="2040"/>
                    </a:moveTo>
                    <a:lnTo>
                      <a:pt x="0" y="0"/>
                    </a:lnTo>
                    <a:lnTo>
                      <a:pt x="451" y="0"/>
                    </a:lnTo>
                    <a:lnTo>
                      <a:pt x="451" y="817"/>
                    </a:lnTo>
                    <a:lnTo>
                      <a:pt x="1362" y="817"/>
                    </a:lnTo>
                    <a:lnTo>
                      <a:pt x="1362" y="0"/>
                    </a:lnTo>
                    <a:lnTo>
                      <a:pt x="1813" y="0"/>
                    </a:lnTo>
                    <a:lnTo>
                      <a:pt x="1813" y="2040"/>
                    </a:lnTo>
                    <a:lnTo>
                      <a:pt x="1362" y="2040"/>
                    </a:lnTo>
                    <a:lnTo>
                      <a:pt x="1362" y="1187"/>
                    </a:lnTo>
                    <a:lnTo>
                      <a:pt x="451" y="1187"/>
                    </a:lnTo>
                    <a:lnTo>
                      <a:pt x="451" y="2040"/>
                    </a:lnTo>
                    <a:lnTo>
                      <a:pt x="0" y="2040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7" name="Freeform 17"/>
              <p:cNvSpPr>
                <a:spLocks noEditPoints="1"/>
              </p:cNvSpPr>
              <p:nvPr/>
            </p:nvSpPr>
            <p:spPr bwMode="auto">
              <a:xfrm>
                <a:off x="2864323" y="7391758"/>
                <a:ext cx="61120" cy="58814"/>
              </a:xfrm>
              <a:custGeom>
                <a:avLst/>
                <a:gdLst>
                  <a:gd name="T0" fmla="*/ 2147483647 w 2248"/>
                  <a:gd name="T1" fmla="*/ 2147483647 h 2138"/>
                  <a:gd name="T2" fmla="*/ 2147483647 w 2248"/>
                  <a:gd name="T3" fmla="*/ 2147483647 h 2138"/>
                  <a:gd name="T4" fmla="*/ 2147483647 w 2248"/>
                  <a:gd name="T5" fmla="*/ 2147483647 h 2138"/>
                  <a:gd name="T6" fmla="*/ 2147483647 w 2248"/>
                  <a:gd name="T7" fmla="*/ 2147483647 h 2138"/>
                  <a:gd name="T8" fmla="*/ 2147483647 w 2248"/>
                  <a:gd name="T9" fmla="*/ 2147483647 h 2138"/>
                  <a:gd name="T10" fmla="*/ 2147483647 w 2248"/>
                  <a:gd name="T11" fmla="*/ 2147483647 h 2138"/>
                  <a:gd name="T12" fmla="*/ 2147483647 w 2248"/>
                  <a:gd name="T13" fmla="*/ 2147483647 h 2138"/>
                  <a:gd name="T14" fmla="*/ 2147483647 w 2248"/>
                  <a:gd name="T15" fmla="*/ 2147483647 h 2138"/>
                  <a:gd name="T16" fmla="*/ 2147483647 w 2248"/>
                  <a:gd name="T17" fmla="*/ 2147483647 h 2138"/>
                  <a:gd name="T18" fmla="*/ 2147483647 w 2248"/>
                  <a:gd name="T19" fmla="*/ 2147483647 h 2138"/>
                  <a:gd name="T20" fmla="*/ 2147483647 w 2248"/>
                  <a:gd name="T21" fmla="*/ 2147483647 h 2138"/>
                  <a:gd name="T22" fmla="*/ 2147483647 w 2248"/>
                  <a:gd name="T23" fmla="*/ 2147483647 h 2138"/>
                  <a:gd name="T24" fmla="*/ 2147483647 w 2248"/>
                  <a:gd name="T25" fmla="*/ 2147483647 h 2138"/>
                  <a:gd name="T26" fmla="*/ 2147483647 w 2248"/>
                  <a:gd name="T27" fmla="*/ 2147483647 h 2138"/>
                  <a:gd name="T28" fmla="*/ 2147483647 w 2248"/>
                  <a:gd name="T29" fmla="*/ 2147483647 h 2138"/>
                  <a:gd name="T30" fmla="*/ 2147483647 w 2248"/>
                  <a:gd name="T31" fmla="*/ 2147483647 h 2138"/>
                  <a:gd name="T32" fmla="*/ 2147483647 w 2248"/>
                  <a:gd name="T33" fmla="*/ 2147483647 h 2138"/>
                  <a:gd name="T34" fmla="*/ 2147483647 w 2248"/>
                  <a:gd name="T35" fmla="*/ 2147483647 h 2138"/>
                  <a:gd name="T36" fmla="*/ 0 w 2248"/>
                  <a:gd name="T37" fmla="*/ 2147483647 h 2138"/>
                  <a:gd name="T38" fmla="*/ 2147483647 w 2248"/>
                  <a:gd name="T39" fmla="*/ 2147483647 h 2138"/>
                  <a:gd name="T40" fmla="*/ 2147483647 w 2248"/>
                  <a:gd name="T41" fmla="*/ 2147483647 h 2138"/>
                  <a:gd name="T42" fmla="*/ 2147483647 w 2248"/>
                  <a:gd name="T43" fmla="*/ 2147483647 h 2138"/>
                  <a:gd name="T44" fmla="*/ 2147483647 w 2248"/>
                  <a:gd name="T45" fmla="*/ 2147483647 h 2138"/>
                  <a:gd name="T46" fmla="*/ 2147483647 w 2248"/>
                  <a:gd name="T47" fmla="*/ 2147483647 h 2138"/>
                  <a:gd name="T48" fmla="*/ 2147483647 w 2248"/>
                  <a:gd name="T49" fmla="*/ 2147483647 h 2138"/>
                  <a:gd name="T50" fmla="*/ 2147483647 w 2248"/>
                  <a:gd name="T51" fmla="*/ 2147483647 h 2138"/>
                  <a:gd name="T52" fmla="*/ 2147483647 w 2248"/>
                  <a:gd name="T53" fmla="*/ 2147483647 h 2138"/>
                  <a:gd name="T54" fmla="*/ 2147483647 w 2248"/>
                  <a:gd name="T55" fmla="*/ 2147483647 h 2138"/>
                  <a:gd name="T56" fmla="*/ 2147483647 w 2248"/>
                  <a:gd name="T57" fmla="*/ 2147483647 h 2138"/>
                  <a:gd name="T58" fmla="*/ 2147483647 w 2248"/>
                  <a:gd name="T59" fmla="*/ 2147483647 h 2138"/>
                  <a:gd name="T60" fmla="*/ 2147483647 w 2248"/>
                  <a:gd name="T61" fmla="*/ 2147483647 h 2138"/>
                  <a:gd name="T62" fmla="*/ 2147483647 w 2248"/>
                  <a:gd name="T63" fmla="*/ 2147483647 h 2138"/>
                  <a:gd name="T64" fmla="*/ 2147483647 w 2248"/>
                  <a:gd name="T65" fmla="*/ 2147483647 h 2138"/>
                  <a:gd name="T66" fmla="*/ 2147483647 w 2248"/>
                  <a:gd name="T67" fmla="*/ 2147483647 h 2138"/>
                  <a:gd name="T68" fmla="*/ 2147483647 w 2248"/>
                  <a:gd name="T69" fmla="*/ 2147483647 h 2138"/>
                  <a:gd name="T70" fmla="*/ 2147483647 w 2248"/>
                  <a:gd name="T71" fmla="*/ 2147483647 h 2138"/>
                  <a:gd name="T72" fmla="*/ 2147483647 w 2248"/>
                  <a:gd name="T73" fmla="*/ 2147483647 h 2138"/>
                  <a:gd name="T74" fmla="*/ 2147483647 w 2248"/>
                  <a:gd name="T75" fmla="*/ 2147483647 h 2138"/>
                  <a:gd name="T76" fmla="*/ 2147483647 w 2248"/>
                  <a:gd name="T77" fmla="*/ 2147483647 h 2138"/>
                  <a:gd name="T78" fmla="*/ 2147483647 w 2248"/>
                  <a:gd name="T79" fmla="*/ 2147483647 h 2138"/>
                  <a:gd name="T80" fmla="*/ 2147483647 w 2248"/>
                  <a:gd name="T81" fmla="*/ 2147483647 h 2138"/>
                  <a:gd name="T82" fmla="*/ 2147483647 w 2248"/>
                  <a:gd name="T83" fmla="*/ 2147483647 h 2138"/>
                  <a:gd name="T84" fmla="*/ 2147483647 w 2248"/>
                  <a:gd name="T85" fmla="*/ 2147483647 h 2138"/>
                  <a:gd name="T86" fmla="*/ 2147483647 w 2248"/>
                  <a:gd name="T87" fmla="*/ 2147483647 h 2138"/>
                  <a:gd name="T88" fmla="*/ 2147483647 w 2248"/>
                  <a:gd name="T89" fmla="*/ 2147483647 h 2138"/>
                  <a:gd name="T90" fmla="*/ 2147483647 w 2248"/>
                  <a:gd name="T91" fmla="*/ 2147483647 h 2138"/>
                  <a:gd name="T92" fmla="*/ 2147483647 w 2248"/>
                  <a:gd name="T93" fmla="*/ 2147483647 h 2138"/>
                  <a:gd name="T94" fmla="*/ 2147483647 w 2248"/>
                  <a:gd name="T95" fmla="*/ 2147483647 h 2138"/>
                  <a:gd name="T96" fmla="*/ 2147483647 w 2248"/>
                  <a:gd name="T97" fmla="*/ 2147483647 h 2138"/>
                  <a:gd name="T98" fmla="*/ 2147483647 w 2248"/>
                  <a:gd name="T99" fmla="*/ 2147483647 h 2138"/>
                  <a:gd name="T100" fmla="*/ 2147483647 w 2248"/>
                  <a:gd name="T101" fmla="*/ 2147483647 h 2138"/>
                  <a:gd name="T102" fmla="*/ 2147483647 w 2248"/>
                  <a:gd name="T103" fmla="*/ 2147483647 h 2138"/>
                  <a:gd name="T104" fmla="*/ 2147483647 w 2248"/>
                  <a:gd name="T105" fmla="*/ 2147483647 h 2138"/>
                  <a:gd name="T106" fmla="*/ 2147483647 w 2248"/>
                  <a:gd name="T107" fmla="*/ 2147483647 h 2138"/>
                  <a:gd name="T108" fmla="*/ 2147483647 w 2248"/>
                  <a:gd name="T109" fmla="*/ 2147483647 h 2138"/>
                  <a:gd name="T110" fmla="*/ 2147483647 w 2248"/>
                  <a:gd name="T111" fmla="*/ 2147483647 h 2138"/>
                  <a:gd name="T112" fmla="*/ 2147483647 w 2248"/>
                  <a:gd name="T113" fmla="*/ 2147483647 h 2138"/>
                  <a:gd name="T114" fmla="*/ 2147483647 w 2248"/>
                  <a:gd name="T115" fmla="*/ 2147483647 h 2138"/>
                  <a:gd name="T116" fmla="*/ 2147483647 w 2248"/>
                  <a:gd name="T117" fmla="*/ 2147483647 h 2138"/>
                  <a:gd name="T118" fmla="*/ 2147483647 w 2248"/>
                  <a:gd name="T119" fmla="*/ 2147483647 h 2138"/>
                  <a:gd name="T120" fmla="*/ 2147483647 w 2248"/>
                  <a:gd name="T121" fmla="*/ 2147483647 h 21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48"/>
                  <a:gd name="T184" fmla="*/ 0 h 2138"/>
                  <a:gd name="T185" fmla="*/ 2248 w 2248"/>
                  <a:gd name="T186" fmla="*/ 2138 h 21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48" h="2138">
                    <a:moveTo>
                      <a:pt x="2248" y="1069"/>
                    </a:moveTo>
                    <a:lnTo>
                      <a:pt x="2248" y="1096"/>
                    </a:lnTo>
                    <a:lnTo>
                      <a:pt x="2247" y="1123"/>
                    </a:lnTo>
                    <a:lnTo>
                      <a:pt x="2245" y="1150"/>
                    </a:lnTo>
                    <a:lnTo>
                      <a:pt x="2243" y="1176"/>
                    </a:lnTo>
                    <a:lnTo>
                      <a:pt x="2240" y="1203"/>
                    </a:lnTo>
                    <a:lnTo>
                      <a:pt x="2237" y="1230"/>
                    </a:lnTo>
                    <a:lnTo>
                      <a:pt x="2233" y="1255"/>
                    </a:lnTo>
                    <a:lnTo>
                      <a:pt x="2228" y="1281"/>
                    </a:lnTo>
                    <a:lnTo>
                      <a:pt x="2222" y="1307"/>
                    </a:lnTo>
                    <a:lnTo>
                      <a:pt x="2215" y="1333"/>
                    </a:lnTo>
                    <a:lnTo>
                      <a:pt x="2209" y="1358"/>
                    </a:lnTo>
                    <a:lnTo>
                      <a:pt x="2201" y="1383"/>
                    </a:lnTo>
                    <a:lnTo>
                      <a:pt x="2193" y="1409"/>
                    </a:lnTo>
                    <a:lnTo>
                      <a:pt x="2185" y="1434"/>
                    </a:lnTo>
                    <a:lnTo>
                      <a:pt x="2174" y="1458"/>
                    </a:lnTo>
                    <a:lnTo>
                      <a:pt x="2164" y="1482"/>
                    </a:lnTo>
                    <a:lnTo>
                      <a:pt x="2154" y="1507"/>
                    </a:lnTo>
                    <a:lnTo>
                      <a:pt x="2142" y="1530"/>
                    </a:lnTo>
                    <a:lnTo>
                      <a:pt x="2130" y="1554"/>
                    </a:lnTo>
                    <a:lnTo>
                      <a:pt x="2118" y="1577"/>
                    </a:lnTo>
                    <a:lnTo>
                      <a:pt x="2104" y="1599"/>
                    </a:lnTo>
                    <a:lnTo>
                      <a:pt x="2091" y="1622"/>
                    </a:lnTo>
                    <a:lnTo>
                      <a:pt x="2077" y="1644"/>
                    </a:lnTo>
                    <a:lnTo>
                      <a:pt x="2062" y="1665"/>
                    </a:lnTo>
                    <a:lnTo>
                      <a:pt x="2047" y="1687"/>
                    </a:lnTo>
                    <a:lnTo>
                      <a:pt x="2030" y="1707"/>
                    </a:lnTo>
                    <a:lnTo>
                      <a:pt x="2014" y="1728"/>
                    </a:lnTo>
                    <a:lnTo>
                      <a:pt x="1996" y="1748"/>
                    </a:lnTo>
                    <a:lnTo>
                      <a:pt x="1979" y="1768"/>
                    </a:lnTo>
                    <a:lnTo>
                      <a:pt x="1960" y="1787"/>
                    </a:lnTo>
                    <a:lnTo>
                      <a:pt x="1942" y="1806"/>
                    </a:lnTo>
                    <a:lnTo>
                      <a:pt x="1922" y="1825"/>
                    </a:lnTo>
                    <a:lnTo>
                      <a:pt x="1902" y="1843"/>
                    </a:lnTo>
                    <a:lnTo>
                      <a:pt x="1881" y="1862"/>
                    </a:lnTo>
                    <a:lnTo>
                      <a:pt x="1859" y="1879"/>
                    </a:lnTo>
                    <a:lnTo>
                      <a:pt x="1838" y="1896"/>
                    </a:lnTo>
                    <a:lnTo>
                      <a:pt x="1815" y="1912"/>
                    </a:lnTo>
                    <a:lnTo>
                      <a:pt x="1793" y="1929"/>
                    </a:lnTo>
                    <a:lnTo>
                      <a:pt x="1771" y="1944"/>
                    </a:lnTo>
                    <a:lnTo>
                      <a:pt x="1747" y="1959"/>
                    </a:lnTo>
                    <a:lnTo>
                      <a:pt x="1724" y="1973"/>
                    </a:lnTo>
                    <a:lnTo>
                      <a:pt x="1701" y="1987"/>
                    </a:lnTo>
                    <a:lnTo>
                      <a:pt x="1677" y="2000"/>
                    </a:lnTo>
                    <a:lnTo>
                      <a:pt x="1652" y="2012"/>
                    </a:lnTo>
                    <a:lnTo>
                      <a:pt x="1628" y="2025"/>
                    </a:lnTo>
                    <a:lnTo>
                      <a:pt x="1603" y="2036"/>
                    </a:lnTo>
                    <a:lnTo>
                      <a:pt x="1578" y="2047"/>
                    </a:lnTo>
                    <a:lnTo>
                      <a:pt x="1553" y="2058"/>
                    </a:lnTo>
                    <a:lnTo>
                      <a:pt x="1527" y="2067"/>
                    </a:lnTo>
                    <a:lnTo>
                      <a:pt x="1501" y="2076"/>
                    </a:lnTo>
                    <a:lnTo>
                      <a:pt x="1474" y="2084"/>
                    </a:lnTo>
                    <a:lnTo>
                      <a:pt x="1449" y="2093"/>
                    </a:lnTo>
                    <a:lnTo>
                      <a:pt x="1423" y="2100"/>
                    </a:lnTo>
                    <a:lnTo>
                      <a:pt x="1396" y="2106"/>
                    </a:lnTo>
                    <a:lnTo>
                      <a:pt x="1369" y="2112"/>
                    </a:lnTo>
                    <a:lnTo>
                      <a:pt x="1343" y="2117"/>
                    </a:lnTo>
                    <a:lnTo>
                      <a:pt x="1317" y="2123"/>
                    </a:lnTo>
                    <a:lnTo>
                      <a:pt x="1290" y="2127"/>
                    </a:lnTo>
                    <a:lnTo>
                      <a:pt x="1262" y="2130"/>
                    </a:lnTo>
                    <a:lnTo>
                      <a:pt x="1236" y="2133"/>
                    </a:lnTo>
                    <a:lnTo>
                      <a:pt x="1209" y="2135"/>
                    </a:lnTo>
                    <a:lnTo>
                      <a:pt x="1181" y="2137"/>
                    </a:lnTo>
                    <a:lnTo>
                      <a:pt x="1154" y="2138"/>
                    </a:lnTo>
                    <a:lnTo>
                      <a:pt x="1126" y="2138"/>
                    </a:lnTo>
                    <a:lnTo>
                      <a:pt x="1079" y="2137"/>
                    </a:lnTo>
                    <a:lnTo>
                      <a:pt x="1031" y="2134"/>
                    </a:lnTo>
                    <a:lnTo>
                      <a:pt x="983" y="2129"/>
                    </a:lnTo>
                    <a:lnTo>
                      <a:pt x="936" y="2123"/>
                    </a:lnTo>
                    <a:lnTo>
                      <a:pt x="889" y="2113"/>
                    </a:lnTo>
                    <a:lnTo>
                      <a:pt x="842" y="2102"/>
                    </a:lnTo>
                    <a:lnTo>
                      <a:pt x="796" y="2090"/>
                    </a:lnTo>
                    <a:lnTo>
                      <a:pt x="750" y="2074"/>
                    </a:lnTo>
                    <a:lnTo>
                      <a:pt x="703" y="2058"/>
                    </a:lnTo>
                    <a:lnTo>
                      <a:pt x="659" y="2039"/>
                    </a:lnTo>
                    <a:lnTo>
                      <a:pt x="615" y="2020"/>
                    </a:lnTo>
                    <a:lnTo>
                      <a:pt x="572" y="1998"/>
                    </a:lnTo>
                    <a:lnTo>
                      <a:pt x="530" y="1974"/>
                    </a:lnTo>
                    <a:lnTo>
                      <a:pt x="489" y="1948"/>
                    </a:lnTo>
                    <a:lnTo>
                      <a:pt x="449" y="1922"/>
                    </a:lnTo>
                    <a:lnTo>
                      <a:pt x="410" y="1893"/>
                    </a:lnTo>
                    <a:lnTo>
                      <a:pt x="386" y="1873"/>
                    </a:lnTo>
                    <a:lnTo>
                      <a:pt x="363" y="1854"/>
                    </a:lnTo>
                    <a:lnTo>
                      <a:pt x="339" y="1833"/>
                    </a:lnTo>
                    <a:lnTo>
                      <a:pt x="317" y="1813"/>
                    </a:lnTo>
                    <a:lnTo>
                      <a:pt x="296" y="1791"/>
                    </a:lnTo>
                    <a:lnTo>
                      <a:pt x="274" y="1769"/>
                    </a:lnTo>
                    <a:lnTo>
                      <a:pt x="255" y="1748"/>
                    </a:lnTo>
                    <a:lnTo>
                      <a:pt x="235" y="1725"/>
                    </a:lnTo>
                    <a:lnTo>
                      <a:pt x="216" y="1701"/>
                    </a:lnTo>
                    <a:lnTo>
                      <a:pt x="199" y="1678"/>
                    </a:lnTo>
                    <a:lnTo>
                      <a:pt x="181" y="1654"/>
                    </a:lnTo>
                    <a:lnTo>
                      <a:pt x="165" y="1629"/>
                    </a:lnTo>
                    <a:lnTo>
                      <a:pt x="150" y="1605"/>
                    </a:lnTo>
                    <a:lnTo>
                      <a:pt x="134" y="1579"/>
                    </a:lnTo>
                    <a:lnTo>
                      <a:pt x="120" y="1553"/>
                    </a:lnTo>
                    <a:lnTo>
                      <a:pt x="106" y="1527"/>
                    </a:lnTo>
                    <a:lnTo>
                      <a:pt x="93" y="1500"/>
                    </a:lnTo>
                    <a:lnTo>
                      <a:pt x="82" y="1473"/>
                    </a:lnTo>
                    <a:lnTo>
                      <a:pt x="70" y="1446"/>
                    </a:lnTo>
                    <a:lnTo>
                      <a:pt x="60" y="1418"/>
                    </a:lnTo>
                    <a:lnTo>
                      <a:pt x="51" y="1390"/>
                    </a:lnTo>
                    <a:lnTo>
                      <a:pt x="41" y="1362"/>
                    </a:lnTo>
                    <a:lnTo>
                      <a:pt x="33" y="1335"/>
                    </a:lnTo>
                    <a:lnTo>
                      <a:pt x="27" y="1306"/>
                    </a:lnTo>
                    <a:lnTo>
                      <a:pt x="21" y="1277"/>
                    </a:lnTo>
                    <a:lnTo>
                      <a:pt x="15" y="1248"/>
                    </a:lnTo>
                    <a:lnTo>
                      <a:pt x="11" y="1219"/>
                    </a:lnTo>
                    <a:lnTo>
                      <a:pt x="6" y="1189"/>
                    </a:lnTo>
                    <a:lnTo>
                      <a:pt x="3" y="1160"/>
                    </a:lnTo>
                    <a:lnTo>
                      <a:pt x="1" y="1130"/>
                    </a:lnTo>
                    <a:lnTo>
                      <a:pt x="0" y="1099"/>
                    </a:lnTo>
                    <a:lnTo>
                      <a:pt x="0" y="1069"/>
                    </a:lnTo>
                    <a:lnTo>
                      <a:pt x="0" y="1041"/>
                    </a:lnTo>
                    <a:lnTo>
                      <a:pt x="1" y="1014"/>
                    </a:lnTo>
                    <a:lnTo>
                      <a:pt x="3" y="988"/>
                    </a:lnTo>
                    <a:lnTo>
                      <a:pt x="5" y="961"/>
                    </a:lnTo>
                    <a:lnTo>
                      <a:pt x="9" y="934"/>
                    </a:lnTo>
                    <a:lnTo>
                      <a:pt x="12" y="907"/>
                    </a:lnTo>
                    <a:lnTo>
                      <a:pt x="16" y="882"/>
                    </a:lnTo>
                    <a:lnTo>
                      <a:pt x="21" y="856"/>
                    </a:lnTo>
                    <a:lnTo>
                      <a:pt x="27" y="830"/>
                    </a:lnTo>
                    <a:lnTo>
                      <a:pt x="33" y="804"/>
                    </a:lnTo>
                    <a:lnTo>
                      <a:pt x="39" y="780"/>
                    </a:lnTo>
                    <a:lnTo>
                      <a:pt x="48" y="754"/>
                    </a:lnTo>
                    <a:lnTo>
                      <a:pt x="56" y="729"/>
                    </a:lnTo>
                    <a:lnTo>
                      <a:pt x="64" y="704"/>
                    </a:lnTo>
                    <a:lnTo>
                      <a:pt x="73" y="681"/>
                    </a:lnTo>
                    <a:lnTo>
                      <a:pt x="84" y="656"/>
                    </a:lnTo>
                    <a:lnTo>
                      <a:pt x="95" y="632"/>
                    </a:lnTo>
                    <a:lnTo>
                      <a:pt x="106" y="609"/>
                    </a:lnTo>
                    <a:lnTo>
                      <a:pt x="118" y="585"/>
                    </a:lnTo>
                    <a:lnTo>
                      <a:pt x="130" y="562"/>
                    </a:lnTo>
                    <a:lnTo>
                      <a:pt x="143" y="540"/>
                    </a:lnTo>
                    <a:lnTo>
                      <a:pt x="157" y="518"/>
                    </a:lnTo>
                    <a:lnTo>
                      <a:pt x="171" y="495"/>
                    </a:lnTo>
                    <a:lnTo>
                      <a:pt x="187" y="474"/>
                    </a:lnTo>
                    <a:lnTo>
                      <a:pt x="202" y="453"/>
                    </a:lnTo>
                    <a:lnTo>
                      <a:pt x="219" y="431"/>
                    </a:lnTo>
                    <a:lnTo>
                      <a:pt x="235" y="411"/>
                    </a:lnTo>
                    <a:lnTo>
                      <a:pt x="252" y="390"/>
                    </a:lnTo>
                    <a:lnTo>
                      <a:pt x="270" y="371"/>
                    </a:lnTo>
                    <a:lnTo>
                      <a:pt x="290" y="351"/>
                    </a:lnTo>
                    <a:lnTo>
                      <a:pt x="308" y="332"/>
                    </a:lnTo>
                    <a:lnTo>
                      <a:pt x="329" y="313"/>
                    </a:lnTo>
                    <a:lnTo>
                      <a:pt x="348" y="294"/>
                    </a:lnTo>
                    <a:lnTo>
                      <a:pt x="369" y="276"/>
                    </a:lnTo>
                    <a:lnTo>
                      <a:pt x="389" y="259"/>
                    </a:lnTo>
                    <a:lnTo>
                      <a:pt x="411" y="242"/>
                    </a:lnTo>
                    <a:lnTo>
                      <a:pt x="433" y="226"/>
                    </a:lnTo>
                    <a:lnTo>
                      <a:pt x="454" y="210"/>
                    </a:lnTo>
                    <a:lnTo>
                      <a:pt x="477" y="196"/>
                    </a:lnTo>
                    <a:lnTo>
                      <a:pt x="500" y="180"/>
                    </a:lnTo>
                    <a:lnTo>
                      <a:pt x="522" y="167"/>
                    </a:lnTo>
                    <a:lnTo>
                      <a:pt x="546" y="152"/>
                    </a:lnTo>
                    <a:lnTo>
                      <a:pt x="570" y="140"/>
                    </a:lnTo>
                    <a:lnTo>
                      <a:pt x="594" y="127"/>
                    </a:lnTo>
                    <a:lnTo>
                      <a:pt x="619" y="114"/>
                    </a:lnTo>
                    <a:lnTo>
                      <a:pt x="645" y="103"/>
                    </a:lnTo>
                    <a:lnTo>
                      <a:pt x="669" y="92"/>
                    </a:lnTo>
                    <a:lnTo>
                      <a:pt x="696" y="81"/>
                    </a:lnTo>
                    <a:lnTo>
                      <a:pt x="722" y="72"/>
                    </a:lnTo>
                    <a:lnTo>
                      <a:pt x="749" y="62"/>
                    </a:lnTo>
                    <a:lnTo>
                      <a:pt x="774" y="53"/>
                    </a:lnTo>
                    <a:lnTo>
                      <a:pt x="801" y="45"/>
                    </a:lnTo>
                    <a:lnTo>
                      <a:pt x="828" y="38"/>
                    </a:lnTo>
                    <a:lnTo>
                      <a:pt x="855" y="32"/>
                    </a:lnTo>
                    <a:lnTo>
                      <a:pt x="881" y="26"/>
                    </a:lnTo>
                    <a:lnTo>
                      <a:pt x="908" y="20"/>
                    </a:lnTo>
                    <a:lnTo>
                      <a:pt x="935" y="15"/>
                    </a:lnTo>
                    <a:lnTo>
                      <a:pt x="963" y="11"/>
                    </a:lnTo>
                    <a:lnTo>
                      <a:pt x="990" y="7"/>
                    </a:lnTo>
                    <a:lnTo>
                      <a:pt x="1016" y="5"/>
                    </a:lnTo>
                    <a:lnTo>
                      <a:pt x="1044" y="2"/>
                    </a:lnTo>
                    <a:lnTo>
                      <a:pt x="1072" y="1"/>
                    </a:lnTo>
                    <a:lnTo>
                      <a:pt x="1099" y="0"/>
                    </a:lnTo>
                    <a:lnTo>
                      <a:pt x="1126" y="0"/>
                    </a:lnTo>
                    <a:lnTo>
                      <a:pt x="1154" y="0"/>
                    </a:lnTo>
                    <a:lnTo>
                      <a:pt x="1182" y="1"/>
                    </a:lnTo>
                    <a:lnTo>
                      <a:pt x="1209" y="2"/>
                    </a:lnTo>
                    <a:lnTo>
                      <a:pt x="1236" y="5"/>
                    </a:lnTo>
                    <a:lnTo>
                      <a:pt x="1263" y="7"/>
                    </a:lnTo>
                    <a:lnTo>
                      <a:pt x="1290" y="11"/>
                    </a:lnTo>
                    <a:lnTo>
                      <a:pt x="1317" y="15"/>
                    </a:lnTo>
                    <a:lnTo>
                      <a:pt x="1344" y="20"/>
                    </a:lnTo>
                    <a:lnTo>
                      <a:pt x="1370" y="26"/>
                    </a:lnTo>
                    <a:lnTo>
                      <a:pt x="1397" y="32"/>
                    </a:lnTo>
                    <a:lnTo>
                      <a:pt x="1424" y="38"/>
                    </a:lnTo>
                    <a:lnTo>
                      <a:pt x="1450" y="45"/>
                    </a:lnTo>
                    <a:lnTo>
                      <a:pt x="1476" y="53"/>
                    </a:lnTo>
                    <a:lnTo>
                      <a:pt x="1502" y="62"/>
                    </a:lnTo>
                    <a:lnTo>
                      <a:pt x="1529" y="72"/>
                    </a:lnTo>
                    <a:lnTo>
                      <a:pt x="1555" y="81"/>
                    </a:lnTo>
                    <a:lnTo>
                      <a:pt x="1580" y="92"/>
                    </a:lnTo>
                    <a:lnTo>
                      <a:pt x="1606" y="103"/>
                    </a:lnTo>
                    <a:lnTo>
                      <a:pt x="1631" y="114"/>
                    </a:lnTo>
                    <a:lnTo>
                      <a:pt x="1656" y="127"/>
                    </a:lnTo>
                    <a:lnTo>
                      <a:pt x="1680" y="140"/>
                    </a:lnTo>
                    <a:lnTo>
                      <a:pt x="1704" y="152"/>
                    </a:lnTo>
                    <a:lnTo>
                      <a:pt x="1728" y="167"/>
                    </a:lnTo>
                    <a:lnTo>
                      <a:pt x="1750" y="180"/>
                    </a:lnTo>
                    <a:lnTo>
                      <a:pt x="1773" y="196"/>
                    </a:lnTo>
                    <a:lnTo>
                      <a:pt x="1796" y="210"/>
                    </a:lnTo>
                    <a:lnTo>
                      <a:pt x="1818" y="226"/>
                    </a:lnTo>
                    <a:lnTo>
                      <a:pt x="1840" y="242"/>
                    </a:lnTo>
                    <a:lnTo>
                      <a:pt x="1860" y="259"/>
                    </a:lnTo>
                    <a:lnTo>
                      <a:pt x="1882" y="276"/>
                    </a:lnTo>
                    <a:lnTo>
                      <a:pt x="1903" y="294"/>
                    </a:lnTo>
                    <a:lnTo>
                      <a:pt x="1922" y="313"/>
                    </a:lnTo>
                    <a:lnTo>
                      <a:pt x="1942" y="332"/>
                    </a:lnTo>
                    <a:lnTo>
                      <a:pt x="1961" y="351"/>
                    </a:lnTo>
                    <a:lnTo>
                      <a:pt x="1980" y="371"/>
                    </a:lnTo>
                    <a:lnTo>
                      <a:pt x="1997" y="390"/>
                    </a:lnTo>
                    <a:lnTo>
                      <a:pt x="2015" y="411"/>
                    </a:lnTo>
                    <a:lnTo>
                      <a:pt x="2031" y="431"/>
                    </a:lnTo>
                    <a:lnTo>
                      <a:pt x="2048" y="453"/>
                    </a:lnTo>
                    <a:lnTo>
                      <a:pt x="2063" y="474"/>
                    </a:lnTo>
                    <a:lnTo>
                      <a:pt x="2078" y="495"/>
                    </a:lnTo>
                    <a:lnTo>
                      <a:pt x="2092" y="518"/>
                    </a:lnTo>
                    <a:lnTo>
                      <a:pt x="2105" y="540"/>
                    </a:lnTo>
                    <a:lnTo>
                      <a:pt x="2119" y="562"/>
                    </a:lnTo>
                    <a:lnTo>
                      <a:pt x="2131" y="586"/>
                    </a:lnTo>
                    <a:lnTo>
                      <a:pt x="2143" y="609"/>
                    </a:lnTo>
                    <a:lnTo>
                      <a:pt x="2155" y="632"/>
                    </a:lnTo>
                    <a:lnTo>
                      <a:pt x="2165" y="656"/>
                    </a:lnTo>
                    <a:lnTo>
                      <a:pt x="2175" y="681"/>
                    </a:lnTo>
                    <a:lnTo>
                      <a:pt x="2185" y="705"/>
                    </a:lnTo>
                    <a:lnTo>
                      <a:pt x="2194" y="730"/>
                    </a:lnTo>
                    <a:lnTo>
                      <a:pt x="2202" y="755"/>
                    </a:lnTo>
                    <a:lnTo>
                      <a:pt x="2209" y="780"/>
                    </a:lnTo>
                    <a:lnTo>
                      <a:pt x="2217" y="805"/>
                    </a:lnTo>
                    <a:lnTo>
                      <a:pt x="2223" y="831"/>
                    </a:lnTo>
                    <a:lnTo>
                      <a:pt x="2228" y="857"/>
                    </a:lnTo>
                    <a:lnTo>
                      <a:pt x="2233" y="883"/>
                    </a:lnTo>
                    <a:lnTo>
                      <a:pt x="2237" y="908"/>
                    </a:lnTo>
                    <a:lnTo>
                      <a:pt x="2240" y="934"/>
                    </a:lnTo>
                    <a:lnTo>
                      <a:pt x="2243" y="961"/>
                    </a:lnTo>
                    <a:lnTo>
                      <a:pt x="2245" y="988"/>
                    </a:lnTo>
                    <a:lnTo>
                      <a:pt x="2247" y="1014"/>
                    </a:lnTo>
                    <a:lnTo>
                      <a:pt x="2248" y="1041"/>
                    </a:lnTo>
                    <a:lnTo>
                      <a:pt x="2248" y="1069"/>
                    </a:lnTo>
                    <a:close/>
                    <a:moveTo>
                      <a:pt x="1126" y="1748"/>
                    </a:moveTo>
                    <a:lnTo>
                      <a:pt x="1162" y="1748"/>
                    </a:lnTo>
                    <a:lnTo>
                      <a:pt x="1196" y="1745"/>
                    </a:lnTo>
                    <a:lnTo>
                      <a:pt x="1230" y="1741"/>
                    </a:lnTo>
                    <a:lnTo>
                      <a:pt x="1263" y="1736"/>
                    </a:lnTo>
                    <a:lnTo>
                      <a:pt x="1296" y="1729"/>
                    </a:lnTo>
                    <a:lnTo>
                      <a:pt x="1327" y="1721"/>
                    </a:lnTo>
                    <a:lnTo>
                      <a:pt x="1358" y="1711"/>
                    </a:lnTo>
                    <a:lnTo>
                      <a:pt x="1388" y="1699"/>
                    </a:lnTo>
                    <a:lnTo>
                      <a:pt x="1417" y="1687"/>
                    </a:lnTo>
                    <a:lnTo>
                      <a:pt x="1446" y="1672"/>
                    </a:lnTo>
                    <a:lnTo>
                      <a:pt x="1473" y="1656"/>
                    </a:lnTo>
                    <a:lnTo>
                      <a:pt x="1500" y="1640"/>
                    </a:lnTo>
                    <a:lnTo>
                      <a:pt x="1526" y="1620"/>
                    </a:lnTo>
                    <a:lnTo>
                      <a:pt x="1551" y="1599"/>
                    </a:lnTo>
                    <a:lnTo>
                      <a:pt x="1575" y="1578"/>
                    </a:lnTo>
                    <a:lnTo>
                      <a:pt x="1599" y="1554"/>
                    </a:lnTo>
                    <a:lnTo>
                      <a:pt x="1622" y="1529"/>
                    </a:lnTo>
                    <a:lnTo>
                      <a:pt x="1642" y="1505"/>
                    </a:lnTo>
                    <a:lnTo>
                      <a:pt x="1662" y="1478"/>
                    </a:lnTo>
                    <a:lnTo>
                      <a:pt x="1680" y="1451"/>
                    </a:lnTo>
                    <a:lnTo>
                      <a:pt x="1697" y="1423"/>
                    </a:lnTo>
                    <a:lnTo>
                      <a:pt x="1712" y="1395"/>
                    </a:lnTo>
                    <a:lnTo>
                      <a:pt x="1727" y="1366"/>
                    </a:lnTo>
                    <a:lnTo>
                      <a:pt x="1739" y="1336"/>
                    </a:lnTo>
                    <a:lnTo>
                      <a:pt x="1749" y="1305"/>
                    </a:lnTo>
                    <a:lnTo>
                      <a:pt x="1758" y="1274"/>
                    </a:lnTo>
                    <a:lnTo>
                      <a:pt x="1767" y="1242"/>
                    </a:lnTo>
                    <a:lnTo>
                      <a:pt x="1773" y="1208"/>
                    </a:lnTo>
                    <a:lnTo>
                      <a:pt x="1778" y="1175"/>
                    </a:lnTo>
                    <a:lnTo>
                      <a:pt x="1782" y="1140"/>
                    </a:lnTo>
                    <a:lnTo>
                      <a:pt x="1784" y="1105"/>
                    </a:lnTo>
                    <a:lnTo>
                      <a:pt x="1785" y="1069"/>
                    </a:lnTo>
                    <a:lnTo>
                      <a:pt x="1784" y="1033"/>
                    </a:lnTo>
                    <a:lnTo>
                      <a:pt x="1782" y="998"/>
                    </a:lnTo>
                    <a:lnTo>
                      <a:pt x="1778" y="964"/>
                    </a:lnTo>
                    <a:lnTo>
                      <a:pt x="1773" y="930"/>
                    </a:lnTo>
                    <a:lnTo>
                      <a:pt x="1767" y="897"/>
                    </a:lnTo>
                    <a:lnTo>
                      <a:pt x="1758" y="865"/>
                    </a:lnTo>
                    <a:lnTo>
                      <a:pt x="1749" y="833"/>
                    </a:lnTo>
                    <a:lnTo>
                      <a:pt x="1738" y="802"/>
                    </a:lnTo>
                    <a:lnTo>
                      <a:pt x="1726" y="772"/>
                    </a:lnTo>
                    <a:lnTo>
                      <a:pt x="1711" y="743"/>
                    </a:lnTo>
                    <a:lnTo>
                      <a:pt x="1696" y="715"/>
                    </a:lnTo>
                    <a:lnTo>
                      <a:pt x="1679" y="687"/>
                    </a:lnTo>
                    <a:lnTo>
                      <a:pt x="1661" y="660"/>
                    </a:lnTo>
                    <a:lnTo>
                      <a:pt x="1641" y="633"/>
                    </a:lnTo>
                    <a:lnTo>
                      <a:pt x="1619" y="608"/>
                    </a:lnTo>
                    <a:lnTo>
                      <a:pt x="1597" y="583"/>
                    </a:lnTo>
                    <a:lnTo>
                      <a:pt x="1573" y="559"/>
                    </a:lnTo>
                    <a:lnTo>
                      <a:pt x="1548" y="536"/>
                    </a:lnTo>
                    <a:lnTo>
                      <a:pt x="1523" y="516"/>
                    </a:lnTo>
                    <a:lnTo>
                      <a:pt x="1497" y="496"/>
                    </a:lnTo>
                    <a:lnTo>
                      <a:pt x="1470" y="479"/>
                    </a:lnTo>
                    <a:lnTo>
                      <a:pt x="1442" y="462"/>
                    </a:lnTo>
                    <a:lnTo>
                      <a:pt x="1415" y="448"/>
                    </a:lnTo>
                    <a:lnTo>
                      <a:pt x="1385" y="435"/>
                    </a:lnTo>
                    <a:lnTo>
                      <a:pt x="1355" y="423"/>
                    </a:lnTo>
                    <a:lnTo>
                      <a:pt x="1325" y="413"/>
                    </a:lnTo>
                    <a:lnTo>
                      <a:pt x="1294" y="405"/>
                    </a:lnTo>
                    <a:lnTo>
                      <a:pt x="1262" y="397"/>
                    </a:lnTo>
                    <a:lnTo>
                      <a:pt x="1229" y="392"/>
                    </a:lnTo>
                    <a:lnTo>
                      <a:pt x="1195" y="388"/>
                    </a:lnTo>
                    <a:lnTo>
                      <a:pt x="1161" y="386"/>
                    </a:lnTo>
                    <a:lnTo>
                      <a:pt x="1126" y="385"/>
                    </a:lnTo>
                    <a:lnTo>
                      <a:pt x="1091" y="386"/>
                    </a:lnTo>
                    <a:lnTo>
                      <a:pt x="1056" y="388"/>
                    </a:lnTo>
                    <a:lnTo>
                      <a:pt x="1022" y="392"/>
                    </a:lnTo>
                    <a:lnTo>
                      <a:pt x="990" y="397"/>
                    </a:lnTo>
                    <a:lnTo>
                      <a:pt x="958" y="405"/>
                    </a:lnTo>
                    <a:lnTo>
                      <a:pt x="926" y="413"/>
                    </a:lnTo>
                    <a:lnTo>
                      <a:pt x="895" y="423"/>
                    </a:lnTo>
                    <a:lnTo>
                      <a:pt x="865" y="435"/>
                    </a:lnTo>
                    <a:lnTo>
                      <a:pt x="836" y="448"/>
                    </a:lnTo>
                    <a:lnTo>
                      <a:pt x="807" y="462"/>
                    </a:lnTo>
                    <a:lnTo>
                      <a:pt x="780" y="478"/>
                    </a:lnTo>
                    <a:lnTo>
                      <a:pt x="753" y="495"/>
                    </a:lnTo>
                    <a:lnTo>
                      <a:pt x="726" y="515"/>
                    </a:lnTo>
                    <a:lnTo>
                      <a:pt x="701" y="535"/>
                    </a:lnTo>
                    <a:lnTo>
                      <a:pt x="677" y="558"/>
                    </a:lnTo>
                    <a:lnTo>
                      <a:pt x="652" y="582"/>
                    </a:lnTo>
                    <a:lnTo>
                      <a:pt x="629" y="607"/>
                    </a:lnTo>
                    <a:lnTo>
                      <a:pt x="608" y="632"/>
                    </a:lnTo>
                    <a:lnTo>
                      <a:pt x="588" y="659"/>
                    </a:lnTo>
                    <a:lnTo>
                      <a:pt x="570" y="686"/>
                    </a:lnTo>
                    <a:lnTo>
                      <a:pt x="553" y="714"/>
                    </a:lnTo>
                    <a:lnTo>
                      <a:pt x="538" y="742"/>
                    </a:lnTo>
                    <a:lnTo>
                      <a:pt x="523" y="771"/>
                    </a:lnTo>
                    <a:lnTo>
                      <a:pt x="511" y="802"/>
                    </a:lnTo>
                    <a:lnTo>
                      <a:pt x="500" y="833"/>
                    </a:lnTo>
                    <a:lnTo>
                      <a:pt x="490" y="864"/>
                    </a:lnTo>
                    <a:lnTo>
                      <a:pt x="482" y="897"/>
                    </a:lnTo>
                    <a:lnTo>
                      <a:pt x="476" y="930"/>
                    </a:lnTo>
                    <a:lnTo>
                      <a:pt x="471" y="963"/>
                    </a:lnTo>
                    <a:lnTo>
                      <a:pt x="467" y="998"/>
                    </a:lnTo>
                    <a:lnTo>
                      <a:pt x="465" y="1033"/>
                    </a:lnTo>
                    <a:lnTo>
                      <a:pt x="463" y="1069"/>
                    </a:lnTo>
                    <a:lnTo>
                      <a:pt x="465" y="1105"/>
                    </a:lnTo>
                    <a:lnTo>
                      <a:pt x="467" y="1141"/>
                    </a:lnTo>
                    <a:lnTo>
                      <a:pt x="471" y="1176"/>
                    </a:lnTo>
                    <a:lnTo>
                      <a:pt x="476" y="1210"/>
                    </a:lnTo>
                    <a:lnTo>
                      <a:pt x="482" y="1243"/>
                    </a:lnTo>
                    <a:lnTo>
                      <a:pt x="490" y="1275"/>
                    </a:lnTo>
                    <a:lnTo>
                      <a:pt x="500" y="1307"/>
                    </a:lnTo>
                    <a:lnTo>
                      <a:pt x="511" y="1338"/>
                    </a:lnTo>
                    <a:lnTo>
                      <a:pt x="523" y="1368"/>
                    </a:lnTo>
                    <a:lnTo>
                      <a:pt x="537" y="1396"/>
                    </a:lnTo>
                    <a:lnTo>
                      <a:pt x="552" y="1425"/>
                    </a:lnTo>
                    <a:lnTo>
                      <a:pt x="568" y="1453"/>
                    </a:lnTo>
                    <a:lnTo>
                      <a:pt x="586" y="1480"/>
                    </a:lnTo>
                    <a:lnTo>
                      <a:pt x="606" y="1506"/>
                    </a:lnTo>
                    <a:lnTo>
                      <a:pt x="627" y="1531"/>
                    </a:lnTo>
                    <a:lnTo>
                      <a:pt x="650" y="1556"/>
                    </a:lnTo>
                    <a:lnTo>
                      <a:pt x="673" y="1579"/>
                    </a:lnTo>
                    <a:lnTo>
                      <a:pt x="697" y="1600"/>
                    </a:lnTo>
                    <a:lnTo>
                      <a:pt x="723" y="1621"/>
                    </a:lnTo>
                    <a:lnTo>
                      <a:pt x="749" y="1640"/>
                    </a:lnTo>
                    <a:lnTo>
                      <a:pt x="775" y="1657"/>
                    </a:lnTo>
                    <a:lnTo>
                      <a:pt x="803" y="1672"/>
                    </a:lnTo>
                    <a:lnTo>
                      <a:pt x="832" y="1687"/>
                    </a:lnTo>
                    <a:lnTo>
                      <a:pt x="862" y="1700"/>
                    </a:lnTo>
                    <a:lnTo>
                      <a:pt x="892" y="1712"/>
                    </a:lnTo>
                    <a:lnTo>
                      <a:pt x="923" y="1721"/>
                    </a:lnTo>
                    <a:lnTo>
                      <a:pt x="955" y="1729"/>
                    </a:lnTo>
                    <a:lnTo>
                      <a:pt x="987" y="1736"/>
                    </a:lnTo>
                    <a:lnTo>
                      <a:pt x="1021" y="1741"/>
                    </a:lnTo>
                    <a:lnTo>
                      <a:pt x="1055" y="1745"/>
                    </a:lnTo>
                    <a:lnTo>
                      <a:pt x="1090" y="1748"/>
                    </a:lnTo>
                    <a:lnTo>
                      <a:pt x="1126" y="1748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8" name="Freeform 18"/>
              <p:cNvSpPr>
                <a:spLocks/>
              </p:cNvSpPr>
              <p:nvPr/>
            </p:nvSpPr>
            <p:spPr bwMode="auto">
              <a:xfrm>
                <a:off x="2932362" y="7391758"/>
                <a:ext cx="38633" cy="58814"/>
              </a:xfrm>
              <a:custGeom>
                <a:avLst/>
                <a:gdLst>
                  <a:gd name="T0" fmla="*/ 2147483647 w 1418"/>
                  <a:gd name="T1" fmla="*/ 2147483647 h 2143"/>
                  <a:gd name="T2" fmla="*/ 2147483647 w 1418"/>
                  <a:gd name="T3" fmla="*/ 2147483647 h 2143"/>
                  <a:gd name="T4" fmla="*/ 2147483647 w 1418"/>
                  <a:gd name="T5" fmla="*/ 2147483647 h 2143"/>
                  <a:gd name="T6" fmla="*/ 2147483647 w 1418"/>
                  <a:gd name="T7" fmla="*/ 2147483647 h 2143"/>
                  <a:gd name="T8" fmla="*/ 2147483647 w 1418"/>
                  <a:gd name="T9" fmla="*/ 2147483647 h 2143"/>
                  <a:gd name="T10" fmla="*/ 2147483647 w 1418"/>
                  <a:gd name="T11" fmla="*/ 2147483647 h 2143"/>
                  <a:gd name="T12" fmla="*/ 2147483647 w 1418"/>
                  <a:gd name="T13" fmla="*/ 2147483647 h 2143"/>
                  <a:gd name="T14" fmla="*/ 2147483647 w 1418"/>
                  <a:gd name="T15" fmla="*/ 2147483647 h 2143"/>
                  <a:gd name="T16" fmla="*/ 2147483647 w 1418"/>
                  <a:gd name="T17" fmla="*/ 2147483647 h 2143"/>
                  <a:gd name="T18" fmla="*/ 2147483647 w 1418"/>
                  <a:gd name="T19" fmla="*/ 2147483647 h 2143"/>
                  <a:gd name="T20" fmla="*/ 2147483647 w 1418"/>
                  <a:gd name="T21" fmla="*/ 2147483647 h 2143"/>
                  <a:gd name="T22" fmla="*/ 2147483647 w 1418"/>
                  <a:gd name="T23" fmla="*/ 2147483647 h 2143"/>
                  <a:gd name="T24" fmla="*/ 2147483647 w 1418"/>
                  <a:gd name="T25" fmla="*/ 2147483647 h 2143"/>
                  <a:gd name="T26" fmla="*/ 2147483647 w 1418"/>
                  <a:gd name="T27" fmla="*/ 2147483647 h 2143"/>
                  <a:gd name="T28" fmla="*/ 2147483647 w 1418"/>
                  <a:gd name="T29" fmla="*/ 2147483647 h 2143"/>
                  <a:gd name="T30" fmla="*/ 2147483647 w 1418"/>
                  <a:gd name="T31" fmla="*/ 2147483647 h 2143"/>
                  <a:gd name="T32" fmla="*/ 2147483647 w 1418"/>
                  <a:gd name="T33" fmla="*/ 2147483647 h 2143"/>
                  <a:gd name="T34" fmla="*/ 2147483647 w 1418"/>
                  <a:gd name="T35" fmla="*/ 2147483647 h 2143"/>
                  <a:gd name="T36" fmla="*/ 2147483647 w 1418"/>
                  <a:gd name="T37" fmla="*/ 2147483647 h 2143"/>
                  <a:gd name="T38" fmla="*/ 2147483647 w 1418"/>
                  <a:gd name="T39" fmla="*/ 2147483647 h 2143"/>
                  <a:gd name="T40" fmla="*/ 2147483647 w 1418"/>
                  <a:gd name="T41" fmla="*/ 2147483647 h 2143"/>
                  <a:gd name="T42" fmla="*/ 2147483647 w 1418"/>
                  <a:gd name="T43" fmla="*/ 2147483647 h 2143"/>
                  <a:gd name="T44" fmla="*/ 2147483647 w 1418"/>
                  <a:gd name="T45" fmla="*/ 2147483647 h 2143"/>
                  <a:gd name="T46" fmla="*/ 2147483647 w 1418"/>
                  <a:gd name="T47" fmla="*/ 2147483647 h 2143"/>
                  <a:gd name="T48" fmla="*/ 2147483647 w 1418"/>
                  <a:gd name="T49" fmla="*/ 2147483647 h 2143"/>
                  <a:gd name="T50" fmla="*/ 2147483647 w 1418"/>
                  <a:gd name="T51" fmla="*/ 2147483647 h 2143"/>
                  <a:gd name="T52" fmla="*/ 2147483647 w 1418"/>
                  <a:gd name="T53" fmla="*/ 2147483647 h 2143"/>
                  <a:gd name="T54" fmla="*/ 2147483647 w 1418"/>
                  <a:gd name="T55" fmla="*/ 2147483647 h 2143"/>
                  <a:gd name="T56" fmla="*/ 2147483647 w 1418"/>
                  <a:gd name="T57" fmla="*/ 2147483647 h 2143"/>
                  <a:gd name="T58" fmla="*/ 2147483647 w 1418"/>
                  <a:gd name="T59" fmla="*/ 2147483647 h 2143"/>
                  <a:gd name="T60" fmla="*/ 2147483647 w 1418"/>
                  <a:gd name="T61" fmla="*/ 2147483647 h 2143"/>
                  <a:gd name="T62" fmla="*/ 2147483647 w 1418"/>
                  <a:gd name="T63" fmla="*/ 2147483647 h 2143"/>
                  <a:gd name="T64" fmla="*/ 2147483647 w 1418"/>
                  <a:gd name="T65" fmla="*/ 2147483647 h 2143"/>
                  <a:gd name="T66" fmla="*/ 2147483647 w 1418"/>
                  <a:gd name="T67" fmla="*/ 2147483647 h 2143"/>
                  <a:gd name="T68" fmla="*/ 2147483647 w 1418"/>
                  <a:gd name="T69" fmla="*/ 2147483647 h 2143"/>
                  <a:gd name="T70" fmla="*/ 2147483647 w 1418"/>
                  <a:gd name="T71" fmla="*/ 2147483647 h 2143"/>
                  <a:gd name="T72" fmla="*/ 2147483647 w 1418"/>
                  <a:gd name="T73" fmla="*/ 2147483647 h 2143"/>
                  <a:gd name="T74" fmla="*/ 2147483647 w 1418"/>
                  <a:gd name="T75" fmla="*/ 2147483647 h 2143"/>
                  <a:gd name="T76" fmla="*/ 2147483647 w 1418"/>
                  <a:gd name="T77" fmla="*/ 2147483647 h 2143"/>
                  <a:gd name="T78" fmla="*/ 2147483647 w 1418"/>
                  <a:gd name="T79" fmla="*/ 2147483647 h 2143"/>
                  <a:gd name="T80" fmla="*/ 2147483647 w 1418"/>
                  <a:gd name="T81" fmla="*/ 2147483647 h 2143"/>
                  <a:gd name="T82" fmla="*/ 2147483647 w 1418"/>
                  <a:gd name="T83" fmla="*/ 2147483647 h 2143"/>
                  <a:gd name="T84" fmla="*/ 2147483647 w 1418"/>
                  <a:gd name="T85" fmla="*/ 2147483647 h 2143"/>
                  <a:gd name="T86" fmla="*/ 2147483647 w 1418"/>
                  <a:gd name="T87" fmla="*/ 2147483647 h 2143"/>
                  <a:gd name="T88" fmla="*/ 2147483647 w 1418"/>
                  <a:gd name="T89" fmla="*/ 2147483647 h 2143"/>
                  <a:gd name="T90" fmla="*/ 2147483647 w 1418"/>
                  <a:gd name="T91" fmla="*/ 2147483647 h 2143"/>
                  <a:gd name="T92" fmla="*/ 2147483647 w 1418"/>
                  <a:gd name="T93" fmla="*/ 2147483647 h 2143"/>
                  <a:gd name="T94" fmla="*/ 2147483647 w 1418"/>
                  <a:gd name="T95" fmla="*/ 2147483647 h 2143"/>
                  <a:gd name="T96" fmla="*/ 2147483647 w 1418"/>
                  <a:gd name="T97" fmla="*/ 2147483647 h 2143"/>
                  <a:gd name="T98" fmla="*/ 2147483647 w 1418"/>
                  <a:gd name="T99" fmla="*/ 2147483647 h 2143"/>
                  <a:gd name="T100" fmla="*/ 2147483647 w 1418"/>
                  <a:gd name="T101" fmla="*/ 2147483647 h 2143"/>
                  <a:gd name="T102" fmla="*/ 2147483647 w 1418"/>
                  <a:gd name="T103" fmla="*/ 2147483647 h 2143"/>
                  <a:gd name="T104" fmla="*/ 2147483647 w 1418"/>
                  <a:gd name="T105" fmla="*/ 2147483647 h 2143"/>
                  <a:gd name="T106" fmla="*/ 2147483647 w 1418"/>
                  <a:gd name="T107" fmla="*/ 2147483647 h 2143"/>
                  <a:gd name="T108" fmla="*/ 2147483647 w 1418"/>
                  <a:gd name="T109" fmla="*/ 2147483647 h 2143"/>
                  <a:gd name="T110" fmla="*/ 2147483647 w 1418"/>
                  <a:gd name="T111" fmla="*/ 2147483647 h 2143"/>
                  <a:gd name="T112" fmla="*/ 2147483647 w 1418"/>
                  <a:gd name="T113" fmla="*/ 2147483647 h 2143"/>
                  <a:gd name="T114" fmla="*/ 2147483647 w 1418"/>
                  <a:gd name="T115" fmla="*/ 2147483647 h 2143"/>
                  <a:gd name="T116" fmla="*/ 2147483647 w 1418"/>
                  <a:gd name="T117" fmla="*/ 2147483647 h 2143"/>
                  <a:gd name="T118" fmla="*/ 2147483647 w 1418"/>
                  <a:gd name="T119" fmla="*/ 2147483647 h 214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18"/>
                  <a:gd name="T181" fmla="*/ 0 h 2143"/>
                  <a:gd name="T182" fmla="*/ 1418 w 1418"/>
                  <a:gd name="T183" fmla="*/ 2143 h 214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18" h="2143">
                    <a:moveTo>
                      <a:pt x="0" y="1830"/>
                    </a:moveTo>
                    <a:lnTo>
                      <a:pt x="250" y="1556"/>
                    </a:lnTo>
                    <a:lnTo>
                      <a:pt x="256" y="1570"/>
                    </a:lnTo>
                    <a:lnTo>
                      <a:pt x="262" y="1584"/>
                    </a:lnTo>
                    <a:lnTo>
                      <a:pt x="269" y="1597"/>
                    </a:lnTo>
                    <a:lnTo>
                      <a:pt x="276" y="1610"/>
                    </a:lnTo>
                    <a:lnTo>
                      <a:pt x="285" y="1622"/>
                    </a:lnTo>
                    <a:lnTo>
                      <a:pt x="293" y="1634"/>
                    </a:lnTo>
                    <a:lnTo>
                      <a:pt x="302" y="1646"/>
                    </a:lnTo>
                    <a:lnTo>
                      <a:pt x="311" y="1657"/>
                    </a:lnTo>
                    <a:lnTo>
                      <a:pt x="322" y="1668"/>
                    </a:lnTo>
                    <a:lnTo>
                      <a:pt x="332" y="1679"/>
                    </a:lnTo>
                    <a:lnTo>
                      <a:pt x="342" y="1689"/>
                    </a:lnTo>
                    <a:lnTo>
                      <a:pt x="354" y="1698"/>
                    </a:lnTo>
                    <a:lnTo>
                      <a:pt x="365" y="1707"/>
                    </a:lnTo>
                    <a:lnTo>
                      <a:pt x="377" y="1717"/>
                    </a:lnTo>
                    <a:lnTo>
                      <a:pt x="390" y="1725"/>
                    </a:lnTo>
                    <a:lnTo>
                      <a:pt x="402" y="1733"/>
                    </a:lnTo>
                    <a:lnTo>
                      <a:pt x="415" y="1741"/>
                    </a:lnTo>
                    <a:lnTo>
                      <a:pt x="429" y="1749"/>
                    </a:lnTo>
                    <a:lnTo>
                      <a:pt x="443" y="1756"/>
                    </a:lnTo>
                    <a:lnTo>
                      <a:pt x="457" y="1762"/>
                    </a:lnTo>
                    <a:lnTo>
                      <a:pt x="471" y="1768"/>
                    </a:lnTo>
                    <a:lnTo>
                      <a:pt x="485" y="1773"/>
                    </a:lnTo>
                    <a:lnTo>
                      <a:pt x="500" y="1777"/>
                    </a:lnTo>
                    <a:lnTo>
                      <a:pt x="514" y="1783"/>
                    </a:lnTo>
                    <a:lnTo>
                      <a:pt x="530" y="1786"/>
                    </a:lnTo>
                    <a:lnTo>
                      <a:pt x="544" y="1789"/>
                    </a:lnTo>
                    <a:lnTo>
                      <a:pt x="560" y="1792"/>
                    </a:lnTo>
                    <a:lnTo>
                      <a:pt x="575" y="1794"/>
                    </a:lnTo>
                    <a:lnTo>
                      <a:pt x="591" y="1796"/>
                    </a:lnTo>
                    <a:lnTo>
                      <a:pt x="607" y="1797"/>
                    </a:lnTo>
                    <a:lnTo>
                      <a:pt x="623" y="1798"/>
                    </a:lnTo>
                    <a:lnTo>
                      <a:pt x="640" y="1798"/>
                    </a:lnTo>
                    <a:lnTo>
                      <a:pt x="659" y="1798"/>
                    </a:lnTo>
                    <a:lnTo>
                      <a:pt x="679" y="1797"/>
                    </a:lnTo>
                    <a:lnTo>
                      <a:pt x="697" y="1796"/>
                    </a:lnTo>
                    <a:lnTo>
                      <a:pt x="715" y="1794"/>
                    </a:lnTo>
                    <a:lnTo>
                      <a:pt x="732" y="1791"/>
                    </a:lnTo>
                    <a:lnTo>
                      <a:pt x="750" y="1788"/>
                    </a:lnTo>
                    <a:lnTo>
                      <a:pt x="766" y="1785"/>
                    </a:lnTo>
                    <a:lnTo>
                      <a:pt x="782" y="1780"/>
                    </a:lnTo>
                    <a:lnTo>
                      <a:pt x="797" y="1775"/>
                    </a:lnTo>
                    <a:lnTo>
                      <a:pt x="813" y="1770"/>
                    </a:lnTo>
                    <a:lnTo>
                      <a:pt x="827" y="1764"/>
                    </a:lnTo>
                    <a:lnTo>
                      <a:pt x="841" y="1758"/>
                    </a:lnTo>
                    <a:lnTo>
                      <a:pt x="854" y="1751"/>
                    </a:lnTo>
                    <a:lnTo>
                      <a:pt x="867" y="1742"/>
                    </a:lnTo>
                    <a:lnTo>
                      <a:pt x="880" y="1735"/>
                    </a:lnTo>
                    <a:lnTo>
                      <a:pt x="891" y="1726"/>
                    </a:lnTo>
                    <a:lnTo>
                      <a:pt x="902" y="1717"/>
                    </a:lnTo>
                    <a:lnTo>
                      <a:pt x="913" y="1707"/>
                    </a:lnTo>
                    <a:lnTo>
                      <a:pt x="923" y="1697"/>
                    </a:lnTo>
                    <a:lnTo>
                      <a:pt x="931" y="1687"/>
                    </a:lnTo>
                    <a:lnTo>
                      <a:pt x="940" y="1675"/>
                    </a:lnTo>
                    <a:lnTo>
                      <a:pt x="948" y="1664"/>
                    </a:lnTo>
                    <a:lnTo>
                      <a:pt x="955" y="1653"/>
                    </a:lnTo>
                    <a:lnTo>
                      <a:pt x="961" y="1640"/>
                    </a:lnTo>
                    <a:lnTo>
                      <a:pt x="966" y="1628"/>
                    </a:lnTo>
                    <a:lnTo>
                      <a:pt x="970" y="1616"/>
                    </a:lnTo>
                    <a:lnTo>
                      <a:pt x="974" y="1602"/>
                    </a:lnTo>
                    <a:lnTo>
                      <a:pt x="977" y="1589"/>
                    </a:lnTo>
                    <a:lnTo>
                      <a:pt x="981" y="1574"/>
                    </a:lnTo>
                    <a:lnTo>
                      <a:pt x="983" y="1560"/>
                    </a:lnTo>
                    <a:lnTo>
                      <a:pt x="984" y="1546"/>
                    </a:lnTo>
                    <a:lnTo>
                      <a:pt x="984" y="1530"/>
                    </a:lnTo>
                    <a:lnTo>
                      <a:pt x="984" y="1522"/>
                    </a:lnTo>
                    <a:lnTo>
                      <a:pt x="983" y="1513"/>
                    </a:lnTo>
                    <a:lnTo>
                      <a:pt x="981" y="1503"/>
                    </a:lnTo>
                    <a:lnTo>
                      <a:pt x="978" y="1494"/>
                    </a:lnTo>
                    <a:lnTo>
                      <a:pt x="976" y="1485"/>
                    </a:lnTo>
                    <a:lnTo>
                      <a:pt x="972" y="1477"/>
                    </a:lnTo>
                    <a:lnTo>
                      <a:pt x="969" y="1467"/>
                    </a:lnTo>
                    <a:lnTo>
                      <a:pt x="964" y="1458"/>
                    </a:lnTo>
                    <a:lnTo>
                      <a:pt x="954" y="1440"/>
                    </a:lnTo>
                    <a:lnTo>
                      <a:pt x="940" y="1422"/>
                    </a:lnTo>
                    <a:lnTo>
                      <a:pt x="925" y="1404"/>
                    </a:lnTo>
                    <a:lnTo>
                      <a:pt x="906" y="1386"/>
                    </a:lnTo>
                    <a:lnTo>
                      <a:pt x="886" y="1367"/>
                    </a:lnTo>
                    <a:lnTo>
                      <a:pt x="863" y="1350"/>
                    </a:lnTo>
                    <a:lnTo>
                      <a:pt x="837" y="1331"/>
                    </a:lnTo>
                    <a:lnTo>
                      <a:pt x="810" y="1314"/>
                    </a:lnTo>
                    <a:lnTo>
                      <a:pt x="780" y="1295"/>
                    </a:lnTo>
                    <a:lnTo>
                      <a:pt x="748" y="1278"/>
                    </a:lnTo>
                    <a:lnTo>
                      <a:pt x="713" y="1259"/>
                    </a:lnTo>
                    <a:lnTo>
                      <a:pt x="675" y="1242"/>
                    </a:lnTo>
                    <a:lnTo>
                      <a:pt x="651" y="1230"/>
                    </a:lnTo>
                    <a:lnTo>
                      <a:pt x="627" y="1220"/>
                    </a:lnTo>
                    <a:lnTo>
                      <a:pt x="606" y="1210"/>
                    </a:lnTo>
                    <a:lnTo>
                      <a:pt x="585" y="1201"/>
                    </a:lnTo>
                    <a:lnTo>
                      <a:pt x="567" y="1191"/>
                    </a:lnTo>
                    <a:lnTo>
                      <a:pt x="549" y="1182"/>
                    </a:lnTo>
                    <a:lnTo>
                      <a:pt x="533" y="1175"/>
                    </a:lnTo>
                    <a:lnTo>
                      <a:pt x="517" y="1167"/>
                    </a:lnTo>
                    <a:lnTo>
                      <a:pt x="483" y="1149"/>
                    </a:lnTo>
                    <a:lnTo>
                      <a:pt x="451" y="1132"/>
                    </a:lnTo>
                    <a:lnTo>
                      <a:pt x="420" y="1115"/>
                    </a:lnTo>
                    <a:lnTo>
                      <a:pt x="390" y="1098"/>
                    </a:lnTo>
                    <a:lnTo>
                      <a:pt x="361" y="1080"/>
                    </a:lnTo>
                    <a:lnTo>
                      <a:pt x="334" y="1063"/>
                    </a:lnTo>
                    <a:lnTo>
                      <a:pt x="308" y="1046"/>
                    </a:lnTo>
                    <a:lnTo>
                      <a:pt x="284" y="1029"/>
                    </a:lnTo>
                    <a:lnTo>
                      <a:pt x="260" y="1012"/>
                    </a:lnTo>
                    <a:lnTo>
                      <a:pt x="238" y="995"/>
                    </a:lnTo>
                    <a:lnTo>
                      <a:pt x="218" y="978"/>
                    </a:lnTo>
                    <a:lnTo>
                      <a:pt x="198" y="961"/>
                    </a:lnTo>
                    <a:lnTo>
                      <a:pt x="180" y="944"/>
                    </a:lnTo>
                    <a:lnTo>
                      <a:pt x="163" y="928"/>
                    </a:lnTo>
                    <a:lnTo>
                      <a:pt x="148" y="911"/>
                    </a:lnTo>
                    <a:lnTo>
                      <a:pt x="134" y="894"/>
                    </a:lnTo>
                    <a:lnTo>
                      <a:pt x="121" y="877"/>
                    </a:lnTo>
                    <a:lnTo>
                      <a:pt x="110" y="860"/>
                    </a:lnTo>
                    <a:lnTo>
                      <a:pt x="98" y="842"/>
                    </a:lnTo>
                    <a:lnTo>
                      <a:pt x="88" y="825"/>
                    </a:lnTo>
                    <a:lnTo>
                      <a:pt x="78" y="806"/>
                    </a:lnTo>
                    <a:lnTo>
                      <a:pt x="70" y="788"/>
                    </a:lnTo>
                    <a:lnTo>
                      <a:pt x="61" y="768"/>
                    </a:lnTo>
                    <a:lnTo>
                      <a:pt x="54" y="748"/>
                    </a:lnTo>
                    <a:lnTo>
                      <a:pt x="48" y="728"/>
                    </a:lnTo>
                    <a:lnTo>
                      <a:pt x="43" y="708"/>
                    </a:lnTo>
                    <a:lnTo>
                      <a:pt x="39" y="688"/>
                    </a:lnTo>
                    <a:lnTo>
                      <a:pt x="35" y="666"/>
                    </a:lnTo>
                    <a:lnTo>
                      <a:pt x="31" y="644"/>
                    </a:lnTo>
                    <a:lnTo>
                      <a:pt x="29" y="623"/>
                    </a:lnTo>
                    <a:lnTo>
                      <a:pt x="28" y="600"/>
                    </a:lnTo>
                    <a:lnTo>
                      <a:pt x="27" y="578"/>
                    </a:lnTo>
                    <a:lnTo>
                      <a:pt x="28" y="547"/>
                    </a:lnTo>
                    <a:lnTo>
                      <a:pt x="31" y="516"/>
                    </a:lnTo>
                    <a:lnTo>
                      <a:pt x="35" y="486"/>
                    </a:lnTo>
                    <a:lnTo>
                      <a:pt x="41" y="457"/>
                    </a:lnTo>
                    <a:lnTo>
                      <a:pt x="48" y="428"/>
                    </a:lnTo>
                    <a:lnTo>
                      <a:pt x="57" y="400"/>
                    </a:lnTo>
                    <a:lnTo>
                      <a:pt x="67" y="374"/>
                    </a:lnTo>
                    <a:lnTo>
                      <a:pt x="80" y="348"/>
                    </a:lnTo>
                    <a:lnTo>
                      <a:pt x="93" y="322"/>
                    </a:lnTo>
                    <a:lnTo>
                      <a:pt x="109" y="297"/>
                    </a:lnTo>
                    <a:lnTo>
                      <a:pt x="125" y="273"/>
                    </a:lnTo>
                    <a:lnTo>
                      <a:pt x="144" y="249"/>
                    </a:lnTo>
                    <a:lnTo>
                      <a:pt x="164" y="226"/>
                    </a:lnTo>
                    <a:lnTo>
                      <a:pt x="186" y="205"/>
                    </a:lnTo>
                    <a:lnTo>
                      <a:pt x="210" y="183"/>
                    </a:lnTo>
                    <a:lnTo>
                      <a:pt x="234" y="162"/>
                    </a:lnTo>
                    <a:lnTo>
                      <a:pt x="261" y="143"/>
                    </a:lnTo>
                    <a:lnTo>
                      <a:pt x="288" y="124"/>
                    </a:lnTo>
                    <a:lnTo>
                      <a:pt x="317" y="108"/>
                    </a:lnTo>
                    <a:lnTo>
                      <a:pt x="345" y="91"/>
                    </a:lnTo>
                    <a:lnTo>
                      <a:pt x="376" y="77"/>
                    </a:lnTo>
                    <a:lnTo>
                      <a:pt x="407" y="64"/>
                    </a:lnTo>
                    <a:lnTo>
                      <a:pt x="439" y="52"/>
                    </a:lnTo>
                    <a:lnTo>
                      <a:pt x="472" y="41"/>
                    </a:lnTo>
                    <a:lnTo>
                      <a:pt x="506" y="32"/>
                    </a:lnTo>
                    <a:lnTo>
                      <a:pt x="541" y="23"/>
                    </a:lnTo>
                    <a:lnTo>
                      <a:pt x="577" y="16"/>
                    </a:lnTo>
                    <a:lnTo>
                      <a:pt x="614" y="10"/>
                    </a:lnTo>
                    <a:lnTo>
                      <a:pt x="652" y="6"/>
                    </a:lnTo>
                    <a:lnTo>
                      <a:pt x="691" y="3"/>
                    </a:lnTo>
                    <a:lnTo>
                      <a:pt x="731" y="1"/>
                    </a:lnTo>
                    <a:lnTo>
                      <a:pt x="772" y="0"/>
                    </a:lnTo>
                    <a:lnTo>
                      <a:pt x="795" y="1"/>
                    </a:lnTo>
                    <a:lnTo>
                      <a:pt x="819" y="1"/>
                    </a:lnTo>
                    <a:lnTo>
                      <a:pt x="842" y="3"/>
                    </a:lnTo>
                    <a:lnTo>
                      <a:pt x="864" y="4"/>
                    </a:lnTo>
                    <a:lnTo>
                      <a:pt x="887" y="7"/>
                    </a:lnTo>
                    <a:lnTo>
                      <a:pt x="908" y="9"/>
                    </a:lnTo>
                    <a:lnTo>
                      <a:pt x="929" y="13"/>
                    </a:lnTo>
                    <a:lnTo>
                      <a:pt x="951" y="16"/>
                    </a:lnTo>
                    <a:lnTo>
                      <a:pt x="971" y="21"/>
                    </a:lnTo>
                    <a:lnTo>
                      <a:pt x="991" y="25"/>
                    </a:lnTo>
                    <a:lnTo>
                      <a:pt x="1010" y="31"/>
                    </a:lnTo>
                    <a:lnTo>
                      <a:pt x="1030" y="37"/>
                    </a:lnTo>
                    <a:lnTo>
                      <a:pt x="1048" y="43"/>
                    </a:lnTo>
                    <a:lnTo>
                      <a:pt x="1067" y="50"/>
                    </a:lnTo>
                    <a:lnTo>
                      <a:pt x="1086" y="57"/>
                    </a:lnTo>
                    <a:lnTo>
                      <a:pt x="1103" y="66"/>
                    </a:lnTo>
                    <a:lnTo>
                      <a:pt x="1121" y="74"/>
                    </a:lnTo>
                    <a:lnTo>
                      <a:pt x="1137" y="82"/>
                    </a:lnTo>
                    <a:lnTo>
                      <a:pt x="1153" y="92"/>
                    </a:lnTo>
                    <a:lnTo>
                      <a:pt x="1171" y="102"/>
                    </a:lnTo>
                    <a:lnTo>
                      <a:pt x="1186" y="113"/>
                    </a:lnTo>
                    <a:lnTo>
                      <a:pt x="1203" y="124"/>
                    </a:lnTo>
                    <a:lnTo>
                      <a:pt x="1218" y="136"/>
                    </a:lnTo>
                    <a:lnTo>
                      <a:pt x="1234" y="148"/>
                    </a:lnTo>
                    <a:lnTo>
                      <a:pt x="1249" y="161"/>
                    </a:lnTo>
                    <a:lnTo>
                      <a:pt x="1264" y="175"/>
                    </a:lnTo>
                    <a:lnTo>
                      <a:pt x="1279" y="188"/>
                    </a:lnTo>
                    <a:lnTo>
                      <a:pt x="1293" y="204"/>
                    </a:lnTo>
                    <a:lnTo>
                      <a:pt x="1308" y="218"/>
                    </a:lnTo>
                    <a:lnTo>
                      <a:pt x="1321" y="235"/>
                    </a:lnTo>
                    <a:lnTo>
                      <a:pt x="1336" y="251"/>
                    </a:lnTo>
                    <a:lnTo>
                      <a:pt x="1349" y="268"/>
                    </a:lnTo>
                    <a:lnTo>
                      <a:pt x="1083" y="514"/>
                    </a:lnTo>
                    <a:lnTo>
                      <a:pt x="1070" y="492"/>
                    </a:lnTo>
                    <a:lnTo>
                      <a:pt x="1057" y="471"/>
                    </a:lnTo>
                    <a:lnTo>
                      <a:pt x="1042" y="453"/>
                    </a:lnTo>
                    <a:lnTo>
                      <a:pt x="1027" y="435"/>
                    </a:lnTo>
                    <a:lnTo>
                      <a:pt x="1010" y="420"/>
                    </a:lnTo>
                    <a:lnTo>
                      <a:pt x="994" y="406"/>
                    </a:lnTo>
                    <a:lnTo>
                      <a:pt x="975" y="392"/>
                    </a:lnTo>
                    <a:lnTo>
                      <a:pt x="956" y="381"/>
                    </a:lnTo>
                    <a:lnTo>
                      <a:pt x="936" y="371"/>
                    </a:lnTo>
                    <a:lnTo>
                      <a:pt x="915" y="361"/>
                    </a:lnTo>
                    <a:lnTo>
                      <a:pt x="892" y="354"/>
                    </a:lnTo>
                    <a:lnTo>
                      <a:pt x="869" y="348"/>
                    </a:lnTo>
                    <a:lnTo>
                      <a:pt x="845" y="343"/>
                    </a:lnTo>
                    <a:lnTo>
                      <a:pt x="820" y="340"/>
                    </a:lnTo>
                    <a:lnTo>
                      <a:pt x="793" y="338"/>
                    </a:lnTo>
                    <a:lnTo>
                      <a:pt x="765" y="337"/>
                    </a:lnTo>
                    <a:lnTo>
                      <a:pt x="749" y="338"/>
                    </a:lnTo>
                    <a:lnTo>
                      <a:pt x="733" y="338"/>
                    </a:lnTo>
                    <a:lnTo>
                      <a:pt x="717" y="340"/>
                    </a:lnTo>
                    <a:lnTo>
                      <a:pt x="702" y="341"/>
                    </a:lnTo>
                    <a:lnTo>
                      <a:pt x="687" y="344"/>
                    </a:lnTo>
                    <a:lnTo>
                      <a:pt x="673" y="346"/>
                    </a:lnTo>
                    <a:lnTo>
                      <a:pt x="658" y="349"/>
                    </a:lnTo>
                    <a:lnTo>
                      <a:pt x="645" y="353"/>
                    </a:lnTo>
                    <a:lnTo>
                      <a:pt x="632" y="357"/>
                    </a:lnTo>
                    <a:lnTo>
                      <a:pt x="618" y="362"/>
                    </a:lnTo>
                    <a:lnTo>
                      <a:pt x="606" y="367"/>
                    </a:lnTo>
                    <a:lnTo>
                      <a:pt x="593" y="374"/>
                    </a:lnTo>
                    <a:lnTo>
                      <a:pt x="582" y="380"/>
                    </a:lnTo>
                    <a:lnTo>
                      <a:pt x="571" y="386"/>
                    </a:lnTo>
                    <a:lnTo>
                      <a:pt x="560" y="394"/>
                    </a:lnTo>
                    <a:lnTo>
                      <a:pt x="549" y="401"/>
                    </a:lnTo>
                    <a:lnTo>
                      <a:pt x="539" y="410"/>
                    </a:lnTo>
                    <a:lnTo>
                      <a:pt x="530" y="419"/>
                    </a:lnTo>
                    <a:lnTo>
                      <a:pt x="521" y="427"/>
                    </a:lnTo>
                    <a:lnTo>
                      <a:pt x="513" y="436"/>
                    </a:lnTo>
                    <a:lnTo>
                      <a:pt x="506" y="446"/>
                    </a:lnTo>
                    <a:lnTo>
                      <a:pt x="499" y="456"/>
                    </a:lnTo>
                    <a:lnTo>
                      <a:pt x="493" y="466"/>
                    </a:lnTo>
                    <a:lnTo>
                      <a:pt x="487" y="477"/>
                    </a:lnTo>
                    <a:lnTo>
                      <a:pt x="482" y="487"/>
                    </a:lnTo>
                    <a:lnTo>
                      <a:pt x="478" y="498"/>
                    </a:lnTo>
                    <a:lnTo>
                      <a:pt x="474" y="509"/>
                    </a:lnTo>
                    <a:lnTo>
                      <a:pt x="472" y="521"/>
                    </a:lnTo>
                    <a:lnTo>
                      <a:pt x="469" y="532"/>
                    </a:lnTo>
                    <a:lnTo>
                      <a:pt x="468" y="545"/>
                    </a:lnTo>
                    <a:lnTo>
                      <a:pt x="467" y="557"/>
                    </a:lnTo>
                    <a:lnTo>
                      <a:pt x="467" y="569"/>
                    </a:lnTo>
                    <a:lnTo>
                      <a:pt x="467" y="580"/>
                    </a:lnTo>
                    <a:lnTo>
                      <a:pt x="468" y="590"/>
                    </a:lnTo>
                    <a:lnTo>
                      <a:pt x="469" y="599"/>
                    </a:lnTo>
                    <a:lnTo>
                      <a:pt x="472" y="609"/>
                    </a:lnTo>
                    <a:lnTo>
                      <a:pt x="474" y="620"/>
                    </a:lnTo>
                    <a:lnTo>
                      <a:pt x="478" y="629"/>
                    </a:lnTo>
                    <a:lnTo>
                      <a:pt x="482" y="639"/>
                    </a:lnTo>
                    <a:lnTo>
                      <a:pt x="486" y="649"/>
                    </a:lnTo>
                    <a:lnTo>
                      <a:pt x="493" y="658"/>
                    </a:lnTo>
                    <a:lnTo>
                      <a:pt x="499" y="668"/>
                    </a:lnTo>
                    <a:lnTo>
                      <a:pt x="505" y="677"/>
                    </a:lnTo>
                    <a:lnTo>
                      <a:pt x="512" y="687"/>
                    </a:lnTo>
                    <a:lnTo>
                      <a:pt x="520" y="696"/>
                    </a:lnTo>
                    <a:lnTo>
                      <a:pt x="529" y="706"/>
                    </a:lnTo>
                    <a:lnTo>
                      <a:pt x="538" y="716"/>
                    </a:lnTo>
                    <a:lnTo>
                      <a:pt x="548" y="725"/>
                    </a:lnTo>
                    <a:lnTo>
                      <a:pt x="570" y="742"/>
                    </a:lnTo>
                    <a:lnTo>
                      <a:pt x="595" y="761"/>
                    </a:lnTo>
                    <a:lnTo>
                      <a:pt x="621" y="778"/>
                    </a:lnTo>
                    <a:lnTo>
                      <a:pt x="651" y="797"/>
                    </a:lnTo>
                    <a:lnTo>
                      <a:pt x="683" y="814"/>
                    </a:lnTo>
                    <a:lnTo>
                      <a:pt x="717" y="831"/>
                    </a:lnTo>
                    <a:lnTo>
                      <a:pt x="754" y="848"/>
                    </a:lnTo>
                    <a:lnTo>
                      <a:pt x="794" y="865"/>
                    </a:lnTo>
                    <a:lnTo>
                      <a:pt x="825" y="877"/>
                    </a:lnTo>
                    <a:lnTo>
                      <a:pt x="852" y="889"/>
                    </a:lnTo>
                    <a:lnTo>
                      <a:pt x="875" y="899"/>
                    </a:lnTo>
                    <a:lnTo>
                      <a:pt x="894" y="907"/>
                    </a:lnTo>
                    <a:lnTo>
                      <a:pt x="927" y="922"/>
                    </a:lnTo>
                    <a:lnTo>
                      <a:pt x="959" y="937"/>
                    </a:lnTo>
                    <a:lnTo>
                      <a:pt x="990" y="952"/>
                    </a:lnTo>
                    <a:lnTo>
                      <a:pt x="1019" y="968"/>
                    </a:lnTo>
                    <a:lnTo>
                      <a:pt x="1047" y="984"/>
                    </a:lnTo>
                    <a:lnTo>
                      <a:pt x="1075" y="1000"/>
                    </a:lnTo>
                    <a:lnTo>
                      <a:pt x="1101" y="1016"/>
                    </a:lnTo>
                    <a:lnTo>
                      <a:pt x="1127" y="1033"/>
                    </a:lnTo>
                    <a:lnTo>
                      <a:pt x="1150" y="1050"/>
                    </a:lnTo>
                    <a:lnTo>
                      <a:pt x="1174" y="1067"/>
                    </a:lnTo>
                    <a:lnTo>
                      <a:pt x="1196" y="1084"/>
                    </a:lnTo>
                    <a:lnTo>
                      <a:pt x="1217" y="1102"/>
                    </a:lnTo>
                    <a:lnTo>
                      <a:pt x="1237" y="1120"/>
                    </a:lnTo>
                    <a:lnTo>
                      <a:pt x="1255" y="1138"/>
                    </a:lnTo>
                    <a:lnTo>
                      <a:pt x="1273" y="1156"/>
                    </a:lnTo>
                    <a:lnTo>
                      <a:pt x="1289" y="1175"/>
                    </a:lnTo>
                    <a:lnTo>
                      <a:pt x="1306" y="1193"/>
                    </a:lnTo>
                    <a:lnTo>
                      <a:pt x="1320" y="1213"/>
                    </a:lnTo>
                    <a:lnTo>
                      <a:pt x="1334" y="1233"/>
                    </a:lnTo>
                    <a:lnTo>
                      <a:pt x="1346" y="1252"/>
                    </a:lnTo>
                    <a:lnTo>
                      <a:pt x="1357" y="1272"/>
                    </a:lnTo>
                    <a:lnTo>
                      <a:pt x="1369" y="1292"/>
                    </a:lnTo>
                    <a:lnTo>
                      <a:pt x="1378" y="1313"/>
                    </a:lnTo>
                    <a:lnTo>
                      <a:pt x="1386" y="1335"/>
                    </a:lnTo>
                    <a:lnTo>
                      <a:pt x="1394" y="1356"/>
                    </a:lnTo>
                    <a:lnTo>
                      <a:pt x="1401" y="1378"/>
                    </a:lnTo>
                    <a:lnTo>
                      <a:pt x="1406" y="1399"/>
                    </a:lnTo>
                    <a:lnTo>
                      <a:pt x="1411" y="1422"/>
                    </a:lnTo>
                    <a:lnTo>
                      <a:pt x="1414" y="1445"/>
                    </a:lnTo>
                    <a:lnTo>
                      <a:pt x="1417" y="1467"/>
                    </a:lnTo>
                    <a:lnTo>
                      <a:pt x="1418" y="1491"/>
                    </a:lnTo>
                    <a:lnTo>
                      <a:pt x="1418" y="1515"/>
                    </a:lnTo>
                    <a:lnTo>
                      <a:pt x="1418" y="1550"/>
                    </a:lnTo>
                    <a:lnTo>
                      <a:pt x="1415" y="1585"/>
                    </a:lnTo>
                    <a:lnTo>
                      <a:pt x="1412" y="1619"/>
                    </a:lnTo>
                    <a:lnTo>
                      <a:pt x="1406" y="1651"/>
                    </a:lnTo>
                    <a:lnTo>
                      <a:pt x="1398" y="1683"/>
                    </a:lnTo>
                    <a:lnTo>
                      <a:pt x="1390" y="1714"/>
                    </a:lnTo>
                    <a:lnTo>
                      <a:pt x="1380" y="1743"/>
                    </a:lnTo>
                    <a:lnTo>
                      <a:pt x="1368" y="1772"/>
                    </a:lnTo>
                    <a:lnTo>
                      <a:pt x="1354" y="1801"/>
                    </a:lnTo>
                    <a:lnTo>
                      <a:pt x="1340" y="1828"/>
                    </a:lnTo>
                    <a:lnTo>
                      <a:pt x="1322" y="1855"/>
                    </a:lnTo>
                    <a:lnTo>
                      <a:pt x="1305" y="1880"/>
                    </a:lnTo>
                    <a:lnTo>
                      <a:pt x="1285" y="1904"/>
                    </a:lnTo>
                    <a:lnTo>
                      <a:pt x="1264" y="1928"/>
                    </a:lnTo>
                    <a:lnTo>
                      <a:pt x="1240" y="1950"/>
                    </a:lnTo>
                    <a:lnTo>
                      <a:pt x="1216" y="1972"/>
                    </a:lnTo>
                    <a:lnTo>
                      <a:pt x="1189" y="1993"/>
                    </a:lnTo>
                    <a:lnTo>
                      <a:pt x="1163" y="2012"/>
                    </a:lnTo>
                    <a:lnTo>
                      <a:pt x="1135" y="2031"/>
                    </a:lnTo>
                    <a:lnTo>
                      <a:pt x="1106" y="2047"/>
                    </a:lnTo>
                    <a:lnTo>
                      <a:pt x="1075" y="2063"/>
                    </a:lnTo>
                    <a:lnTo>
                      <a:pt x="1044" y="2076"/>
                    </a:lnTo>
                    <a:lnTo>
                      <a:pt x="1012" y="2089"/>
                    </a:lnTo>
                    <a:lnTo>
                      <a:pt x="978" y="2101"/>
                    </a:lnTo>
                    <a:lnTo>
                      <a:pt x="945" y="2110"/>
                    </a:lnTo>
                    <a:lnTo>
                      <a:pt x="908" y="2119"/>
                    </a:lnTo>
                    <a:lnTo>
                      <a:pt x="871" y="2127"/>
                    </a:lnTo>
                    <a:lnTo>
                      <a:pt x="834" y="2133"/>
                    </a:lnTo>
                    <a:lnTo>
                      <a:pt x="795" y="2137"/>
                    </a:lnTo>
                    <a:lnTo>
                      <a:pt x="755" y="2140"/>
                    </a:lnTo>
                    <a:lnTo>
                      <a:pt x="714" y="2142"/>
                    </a:lnTo>
                    <a:lnTo>
                      <a:pt x="672" y="2143"/>
                    </a:lnTo>
                    <a:lnTo>
                      <a:pt x="642" y="2143"/>
                    </a:lnTo>
                    <a:lnTo>
                      <a:pt x="613" y="2142"/>
                    </a:lnTo>
                    <a:lnTo>
                      <a:pt x="583" y="2140"/>
                    </a:lnTo>
                    <a:lnTo>
                      <a:pt x="555" y="2138"/>
                    </a:lnTo>
                    <a:lnTo>
                      <a:pt x="528" y="2135"/>
                    </a:lnTo>
                    <a:lnTo>
                      <a:pt x="500" y="2132"/>
                    </a:lnTo>
                    <a:lnTo>
                      <a:pt x="473" y="2128"/>
                    </a:lnTo>
                    <a:lnTo>
                      <a:pt x="447" y="2122"/>
                    </a:lnTo>
                    <a:lnTo>
                      <a:pt x="422" y="2117"/>
                    </a:lnTo>
                    <a:lnTo>
                      <a:pt x="396" y="2111"/>
                    </a:lnTo>
                    <a:lnTo>
                      <a:pt x="371" y="2105"/>
                    </a:lnTo>
                    <a:lnTo>
                      <a:pt x="347" y="2098"/>
                    </a:lnTo>
                    <a:lnTo>
                      <a:pt x="324" y="2089"/>
                    </a:lnTo>
                    <a:lnTo>
                      <a:pt x="301" y="2081"/>
                    </a:lnTo>
                    <a:lnTo>
                      <a:pt x="278" y="2072"/>
                    </a:lnTo>
                    <a:lnTo>
                      <a:pt x="257" y="2063"/>
                    </a:lnTo>
                    <a:lnTo>
                      <a:pt x="235" y="2052"/>
                    </a:lnTo>
                    <a:lnTo>
                      <a:pt x="215" y="2041"/>
                    </a:lnTo>
                    <a:lnTo>
                      <a:pt x="195" y="2030"/>
                    </a:lnTo>
                    <a:lnTo>
                      <a:pt x="176" y="2017"/>
                    </a:lnTo>
                    <a:lnTo>
                      <a:pt x="157" y="2005"/>
                    </a:lnTo>
                    <a:lnTo>
                      <a:pt x="140" y="1992"/>
                    </a:lnTo>
                    <a:lnTo>
                      <a:pt x="122" y="1978"/>
                    </a:lnTo>
                    <a:lnTo>
                      <a:pt x="106" y="1964"/>
                    </a:lnTo>
                    <a:lnTo>
                      <a:pt x="90" y="1949"/>
                    </a:lnTo>
                    <a:lnTo>
                      <a:pt x="75" y="1934"/>
                    </a:lnTo>
                    <a:lnTo>
                      <a:pt x="60" y="1917"/>
                    </a:lnTo>
                    <a:lnTo>
                      <a:pt x="47" y="1901"/>
                    </a:lnTo>
                    <a:lnTo>
                      <a:pt x="35" y="1884"/>
                    </a:lnTo>
                    <a:lnTo>
                      <a:pt x="22" y="1867"/>
                    </a:lnTo>
                    <a:lnTo>
                      <a:pt x="10" y="1848"/>
                    </a:lnTo>
                    <a:lnTo>
                      <a:pt x="0" y="1830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9" name="Freeform 19"/>
              <p:cNvSpPr>
                <a:spLocks noEditPoints="1"/>
              </p:cNvSpPr>
              <p:nvPr/>
            </p:nvSpPr>
            <p:spPr bwMode="auto">
              <a:xfrm>
                <a:off x="2974455" y="7392912"/>
                <a:ext cx="57660" cy="55931"/>
              </a:xfrm>
              <a:custGeom>
                <a:avLst/>
                <a:gdLst>
                  <a:gd name="T0" fmla="*/ 0 w 2130"/>
                  <a:gd name="T1" fmla="*/ 2147483647 h 2040"/>
                  <a:gd name="T2" fmla="*/ 2147483647 w 2130"/>
                  <a:gd name="T3" fmla="*/ 0 h 2040"/>
                  <a:gd name="T4" fmla="*/ 2147483647 w 2130"/>
                  <a:gd name="T5" fmla="*/ 0 h 2040"/>
                  <a:gd name="T6" fmla="*/ 2147483647 w 2130"/>
                  <a:gd name="T7" fmla="*/ 2147483647 h 2040"/>
                  <a:gd name="T8" fmla="*/ 2147483647 w 2130"/>
                  <a:gd name="T9" fmla="*/ 2147483647 h 2040"/>
                  <a:gd name="T10" fmla="*/ 2147483647 w 2130"/>
                  <a:gd name="T11" fmla="*/ 2147483647 h 2040"/>
                  <a:gd name="T12" fmla="*/ 2147483647 w 2130"/>
                  <a:gd name="T13" fmla="*/ 2147483647 h 2040"/>
                  <a:gd name="T14" fmla="*/ 2147483647 w 2130"/>
                  <a:gd name="T15" fmla="*/ 2147483647 h 2040"/>
                  <a:gd name="T16" fmla="*/ 0 w 2130"/>
                  <a:gd name="T17" fmla="*/ 2147483647 h 2040"/>
                  <a:gd name="T18" fmla="*/ 2147483647 w 2130"/>
                  <a:gd name="T19" fmla="*/ 2147483647 h 2040"/>
                  <a:gd name="T20" fmla="*/ 2147483647 w 2130"/>
                  <a:gd name="T21" fmla="*/ 2147483647 h 2040"/>
                  <a:gd name="T22" fmla="*/ 2147483647 w 2130"/>
                  <a:gd name="T23" fmla="*/ 2147483647 h 2040"/>
                  <a:gd name="T24" fmla="*/ 2147483647 w 2130"/>
                  <a:gd name="T25" fmla="*/ 2147483647 h 2040"/>
                  <a:gd name="T26" fmla="*/ 2147483647 w 2130"/>
                  <a:gd name="T27" fmla="*/ 2147483647 h 2040"/>
                  <a:gd name="T28" fmla="*/ 2147483647 w 2130"/>
                  <a:gd name="T29" fmla="*/ 2147483647 h 2040"/>
                  <a:gd name="T30" fmla="*/ 2147483647 w 2130"/>
                  <a:gd name="T31" fmla="*/ 2147483647 h 2040"/>
                  <a:gd name="T32" fmla="*/ 2147483647 w 2130"/>
                  <a:gd name="T33" fmla="*/ 2147483647 h 2040"/>
                  <a:gd name="T34" fmla="*/ 2147483647 w 2130"/>
                  <a:gd name="T35" fmla="*/ 2147483647 h 2040"/>
                  <a:gd name="T36" fmla="*/ 2147483647 w 2130"/>
                  <a:gd name="T37" fmla="*/ 2147483647 h 2040"/>
                  <a:gd name="T38" fmla="*/ 2147483647 w 2130"/>
                  <a:gd name="T39" fmla="*/ 2147483647 h 2040"/>
                  <a:gd name="T40" fmla="*/ 2147483647 w 2130"/>
                  <a:gd name="T41" fmla="*/ 2147483647 h 2040"/>
                  <a:gd name="T42" fmla="*/ 2147483647 w 2130"/>
                  <a:gd name="T43" fmla="*/ 2147483647 h 2040"/>
                  <a:gd name="T44" fmla="*/ 2147483647 w 2130"/>
                  <a:gd name="T45" fmla="*/ 2147483647 h 2040"/>
                  <a:gd name="T46" fmla="*/ 2147483647 w 2130"/>
                  <a:gd name="T47" fmla="*/ 2147483647 h 2040"/>
                  <a:gd name="T48" fmla="*/ 2147483647 w 2130"/>
                  <a:gd name="T49" fmla="*/ 2147483647 h 2040"/>
                  <a:gd name="T50" fmla="*/ 2147483647 w 2130"/>
                  <a:gd name="T51" fmla="*/ 2147483647 h 2040"/>
                  <a:gd name="T52" fmla="*/ 2147483647 w 2130"/>
                  <a:gd name="T53" fmla="*/ 2147483647 h 2040"/>
                  <a:gd name="T54" fmla="*/ 2147483647 w 2130"/>
                  <a:gd name="T55" fmla="*/ 2147483647 h 2040"/>
                  <a:gd name="T56" fmla="*/ 2147483647 w 2130"/>
                  <a:gd name="T57" fmla="*/ 2147483647 h 2040"/>
                  <a:gd name="T58" fmla="*/ 2147483647 w 2130"/>
                  <a:gd name="T59" fmla="*/ 2147483647 h 2040"/>
                  <a:gd name="T60" fmla="*/ 2147483647 w 2130"/>
                  <a:gd name="T61" fmla="*/ 2147483647 h 2040"/>
                  <a:gd name="T62" fmla="*/ 2147483647 w 2130"/>
                  <a:gd name="T63" fmla="*/ 2147483647 h 2040"/>
                  <a:gd name="T64" fmla="*/ 2147483647 w 2130"/>
                  <a:gd name="T65" fmla="*/ 2147483647 h 2040"/>
                  <a:gd name="T66" fmla="*/ 2147483647 w 2130"/>
                  <a:gd name="T67" fmla="*/ 2147483647 h 2040"/>
                  <a:gd name="T68" fmla="*/ 2147483647 w 2130"/>
                  <a:gd name="T69" fmla="*/ 2147483647 h 2040"/>
                  <a:gd name="T70" fmla="*/ 2147483647 w 2130"/>
                  <a:gd name="T71" fmla="*/ 2147483647 h 2040"/>
                  <a:gd name="T72" fmla="*/ 2147483647 w 2130"/>
                  <a:gd name="T73" fmla="*/ 2147483647 h 20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30"/>
                  <a:gd name="T112" fmla="*/ 0 h 2040"/>
                  <a:gd name="T113" fmla="*/ 2130 w 2130"/>
                  <a:gd name="T114" fmla="*/ 2040 h 20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30" h="2040">
                    <a:moveTo>
                      <a:pt x="0" y="2040"/>
                    </a:moveTo>
                    <a:lnTo>
                      <a:pt x="804" y="0"/>
                    </a:lnTo>
                    <a:lnTo>
                      <a:pt x="1318" y="0"/>
                    </a:lnTo>
                    <a:lnTo>
                      <a:pt x="2130" y="2040"/>
                    </a:lnTo>
                    <a:lnTo>
                      <a:pt x="1618" y="2040"/>
                    </a:lnTo>
                    <a:lnTo>
                      <a:pt x="1448" y="1610"/>
                    </a:lnTo>
                    <a:lnTo>
                      <a:pt x="632" y="1610"/>
                    </a:lnTo>
                    <a:lnTo>
                      <a:pt x="486" y="2040"/>
                    </a:lnTo>
                    <a:lnTo>
                      <a:pt x="0" y="2040"/>
                    </a:lnTo>
                    <a:close/>
                    <a:moveTo>
                      <a:pt x="1343" y="1265"/>
                    </a:moveTo>
                    <a:lnTo>
                      <a:pt x="1107" y="606"/>
                    </a:lnTo>
                    <a:lnTo>
                      <a:pt x="1102" y="588"/>
                    </a:lnTo>
                    <a:lnTo>
                      <a:pt x="1095" y="566"/>
                    </a:lnTo>
                    <a:lnTo>
                      <a:pt x="1088" y="538"/>
                    </a:lnTo>
                    <a:lnTo>
                      <a:pt x="1081" y="505"/>
                    </a:lnTo>
                    <a:lnTo>
                      <a:pt x="1077" y="486"/>
                    </a:lnTo>
                    <a:lnTo>
                      <a:pt x="1073" y="468"/>
                    </a:lnTo>
                    <a:lnTo>
                      <a:pt x="1069" y="447"/>
                    </a:lnTo>
                    <a:lnTo>
                      <a:pt x="1065" y="426"/>
                    </a:lnTo>
                    <a:lnTo>
                      <a:pt x="1060" y="404"/>
                    </a:lnTo>
                    <a:lnTo>
                      <a:pt x="1056" y="380"/>
                    </a:lnTo>
                    <a:lnTo>
                      <a:pt x="1052" y="357"/>
                    </a:lnTo>
                    <a:lnTo>
                      <a:pt x="1048" y="331"/>
                    </a:lnTo>
                    <a:lnTo>
                      <a:pt x="1043" y="356"/>
                    </a:lnTo>
                    <a:lnTo>
                      <a:pt x="1039" y="379"/>
                    </a:lnTo>
                    <a:lnTo>
                      <a:pt x="1034" y="403"/>
                    </a:lnTo>
                    <a:lnTo>
                      <a:pt x="1030" y="425"/>
                    </a:lnTo>
                    <a:lnTo>
                      <a:pt x="1025" y="447"/>
                    </a:lnTo>
                    <a:lnTo>
                      <a:pt x="1020" y="468"/>
                    </a:lnTo>
                    <a:lnTo>
                      <a:pt x="1016" y="488"/>
                    </a:lnTo>
                    <a:lnTo>
                      <a:pt x="1012" y="509"/>
                    </a:lnTo>
                    <a:lnTo>
                      <a:pt x="1004" y="545"/>
                    </a:lnTo>
                    <a:lnTo>
                      <a:pt x="997" y="575"/>
                    </a:lnTo>
                    <a:lnTo>
                      <a:pt x="990" y="598"/>
                    </a:lnTo>
                    <a:lnTo>
                      <a:pt x="986" y="614"/>
                    </a:lnTo>
                    <a:lnTo>
                      <a:pt x="759" y="1265"/>
                    </a:lnTo>
                    <a:lnTo>
                      <a:pt x="1343" y="1265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0" name="Freeform 20"/>
              <p:cNvSpPr>
                <a:spLocks/>
              </p:cNvSpPr>
              <p:nvPr/>
            </p:nvSpPr>
            <p:spPr bwMode="auto">
              <a:xfrm>
                <a:off x="3034421" y="7391758"/>
                <a:ext cx="57660" cy="58814"/>
              </a:xfrm>
              <a:custGeom>
                <a:avLst/>
                <a:gdLst>
                  <a:gd name="T0" fmla="*/ 2147483647 w 2097"/>
                  <a:gd name="T1" fmla="*/ 2147483647 h 2138"/>
                  <a:gd name="T2" fmla="*/ 2147483647 w 2097"/>
                  <a:gd name="T3" fmla="*/ 2147483647 h 2138"/>
                  <a:gd name="T4" fmla="*/ 2147483647 w 2097"/>
                  <a:gd name="T5" fmla="*/ 2147483647 h 2138"/>
                  <a:gd name="T6" fmla="*/ 2147483647 w 2097"/>
                  <a:gd name="T7" fmla="*/ 2147483647 h 2138"/>
                  <a:gd name="T8" fmla="*/ 2147483647 w 2097"/>
                  <a:gd name="T9" fmla="*/ 2147483647 h 2138"/>
                  <a:gd name="T10" fmla="*/ 2147483647 w 2097"/>
                  <a:gd name="T11" fmla="*/ 2147483647 h 2138"/>
                  <a:gd name="T12" fmla="*/ 2147483647 w 2097"/>
                  <a:gd name="T13" fmla="*/ 2147483647 h 2138"/>
                  <a:gd name="T14" fmla="*/ 2147483647 w 2097"/>
                  <a:gd name="T15" fmla="*/ 2147483647 h 2138"/>
                  <a:gd name="T16" fmla="*/ 2147483647 w 2097"/>
                  <a:gd name="T17" fmla="*/ 2147483647 h 2138"/>
                  <a:gd name="T18" fmla="*/ 2147483647 w 2097"/>
                  <a:gd name="T19" fmla="*/ 2147483647 h 2138"/>
                  <a:gd name="T20" fmla="*/ 2147483647 w 2097"/>
                  <a:gd name="T21" fmla="*/ 2147483647 h 2138"/>
                  <a:gd name="T22" fmla="*/ 2147483647 w 2097"/>
                  <a:gd name="T23" fmla="*/ 2147483647 h 2138"/>
                  <a:gd name="T24" fmla="*/ 2147483647 w 2097"/>
                  <a:gd name="T25" fmla="*/ 2147483647 h 2138"/>
                  <a:gd name="T26" fmla="*/ 2147483647 w 2097"/>
                  <a:gd name="T27" fmla="*/ 2147483647 h 2138"/>
                  <a:gd name="T28" fmla="*/ 2147483647 w 2097"/>
                  <a:gd name="T29" fmla="*/ 2147483647 h 2138"/>
                  <a:gd name="T30" fmla="*/ 2147483647 w 2097"/>
                  <a:gd name="T31" fmla="*/ 2147483647 h 2138"/>
                  <a:gd name="T32" fmla="*/ 2147483647 w 2097"/>
                  <a:gd name="T33" fmla="*/ 2147483647 h 2138"/>
                  <a:gd name="T34" fmla="*/ 2147483647 w 2097"/>
                  <a:gd name="T35" fmla="*/ 2147483647 h 2138"/>
                  <a:gd name="T36" fmla="*/ 2147483647 w 2097"/>
                  <a:gd name="T37" fmla="*/ 2147483647 h 2138"/>
                  <a:gd name="T38" fmla="*/ 2147483647 w 2097"/>
                  <a:gd name="T39" fmla="*/ 2147483647 h 2138"/>
                  <a:gd name="T40" fmla="*/ 2147483647 w 2097"/>
                  <a:gd name="T41" fmla="*/ 2147483647 h 2138"/>
                  <a:gd name="T42" fmla="*/ 2147483647 w 2097"/>
                  <a:gd name="T43" fmla="*/ 2147483647 h 2138"/>
                  <a:gd name="T44" fmla="*/ 0 w 2097"/>
                  <a:gd name="T45" fmla="*/ 2147483647 h 2138"/>
                  <a:gd name="T46" fmla="*/ 2147483647 w 2097"/>
                  <a:gd name="T47" fmla="*/ 2147483647 h 2138"/>
                  <a:gd name="T48" fmla="*/ 2147483647 w 2097"/>
                  <a:gd name="T49" fmla="*/ 2147483647 h 2138"/>
                  <a:gd name="T50" fmla="*/ 2147483647 w 2097"/>
                  <a:gd name="T51" fmla="*/ 2147483647 h 2138"/>
                  <a:gd name="T52" fmla="*/ 2147483647 w 2097"/>
                  <a:gd name="T53" fmla="*/ 2147483647 h 2138"/>
                  <a:gd name="T54" fmla="*/ 2147483647 w 2097"/>
                  <a:gd name="T55" fmla="*/ 2147483647 h 2138"/>
                  <a:gd name="T56" fmla="*/ 2147483647 w 2097"/>
                  <a:gd name="T57" fmla="*/ 2147483647 h 2138"/>
                  <a:gd name="T58" fmla="*/ 2147483647 w 2097"/>
                  <a:gd name="T59" fmla="*/ 2147483647 h 2138"/>
                  <a:gd name="T60" fmla="*/ 2147483647 w 2097"/>
                  <a:gd name="T61" fmla="*/ 2147483647 h 2138"/>
                  <a:gd name="T62" fmla="*/ 2147483647 w 2097"/>
                  <a:gd name="T63" fmla="*/ 2147483647 h 2138"/>
                  <a:gd name="T64" fmla="*/ 2147483647 w 2097"/>
                  <a:gd name="T65" fmla="*/ 2147483647 h 2138"/>
                  <a:gd name="T66" fmla="*/ 2147483647 w 2097"/>
                  <a:gd name="T67" fmla="*/ 2147483647 h 2138"/>
                  <a:gd name="T68" fmla="*/ 2147483647 w 2097"/>
                  <a:gd name="T69" fmla="*/ 2147483647 h 2138"/>
                  <a:gd name="T70" fmla="*/ 2147483647 w 2097"/>
                  <a:gd name="T71" fmla="*/ 2147483647 h 2138"/>
                  <a:gd name="T72" fmla="*/ 2147483647 w 2097"/>
                  <a:gd name="T73" fmla="*/ 2147483647 h 2138"/>
                  <a:gd name="T74" fmla="*/ 2147483647 w 2097"/>
                  <a:gd name="T75" fmla="*/ 2147483647 h 2138"/>
                  <a:gd name="T76" fmla="*/ 2147483647 w 2097"/>
                  <a:gd name="T77" fmla="*/ 2147483647 h 2138"/>
                  <a:gd name="T78" fmla="*/ 2147483647 w 2097"/>
                  <a:gd name="T79" fmla="*/ 2147483647 h 2138"/>
                  <a:gd name="T80" fmla="*/ 2147483647 w 2097"/>
                  <a:gd name="T81" fmla="*/ 2147483647 h 2138"/>
                  <a:gd name="T82" fmla="*/ 2147483647 w 2097"/>
                  <a:gd name="T83" fmla="*/ 2147483647 h 2138"/>
                  <a:gd name="T84" fmla="*/ 2147483647 w 2097"/>
                  <a:gd name="T85" fmla="*/ 2147483647 h 2138"/>
                  <a:gd name="T86" fmla="*/ 2147483647 w 2097"/>
                  <a:gd name="T87" fmla="*/ 2147483647 h 2138"/>
                  <a:gd name="T88" fmla="*/ 2147483647 w 2097"/>
                  <a:gd name="T89" fmla="*/ 2147483647 h 2138"/>
                  <a:gd name="T90" fmla="*/ 2147483647 w 2097"/>
                  <a:gd name="T91" fmla="*/ 2147483647 h 2138"/>
                  <a:gd name="T92" fmla="*/ 2147483647 w 2097"/>
                  <a:gd name="T93" fmla="*/ 2147483647 h 2138"/>
                  <a:gd name="T94" fmla="*/ 2147483647 w 2097"/>
                  <a:gd name="T95" fmla="*/ 2147483647 h 2138"/>
                  <a:gd name="T96" fmla="*/ 2147483647 w 2097"/>
                  <a:gd name="T97" fmla="*/ 2147483647 h 2138"/>
                  <a:gd name="T98" fmla="*/ 2147483647 w 2097"/>
                  <a:gd name="T99" fmla="*/ 2147483647 h 2138"/>
                  <a:gd name="T100" fmla="*/ 2147483647 w 2097"/>
                  <a:gd name="T101" fmla="*/ 2147483647 h 2138"/>
                  <a:gd name="T102" fmla="*/ 2147483647 w 2097"/>
                  <a:gd name="T103" fmla="*/ 2147483647 h 2138"/>
                  <a:gd name="T104" fmla="*/ 2147483647 w 2097"/>
                  <a:gd name="T105" fmla="*/ 2147483647 h 2138"/>
                  <a:gd name="T106" fmla="*/ 2147483647 w 2097"/>
                  <a:gd name="T107" fmla="*/ 2147483647 h 2138"/>
                  <a:gd name="T108" fmla="*/ 2147483647 w 2097"/>
                  <a:gd name="T109" fmla="*/ 2147483647 h 2138"/>
                  <a:gd name="T110" fmla="*/ 2147483647 w 2097"/>
                  <a:gd name="T111" fmla="*/ 2147483647 h 2138"/>
                  <a:gd name="T112" fmla="*/ 2147483647 w 2097"/>
                  <a:gd name="T113" fmla="*/ 2147483647 h 2138"/>
                  <a:gd name="T114" fmla="*/ 2147483647 w 2097"/>
                  <a:gd name="T115" fmla="*/ 2147483647 h 2138"/>
                  <a:gd name="T116" fmla="*/ 2147483647 w 2097"/>
                  <a:gd name="T117" fmla="*/ 2147483647 h 21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97"/>
                  <a:gd name="T178" fmla="*/ 0 h 2138"/>
                  <a:gd name="T179" fmla="*/ 2097 w 2097"/>
                  <a:gd name="T180" fmla="*/ 2138 h 21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97" h="2138">
                    <a:moveTo>
                      <a:pt x="1133" y="1009"/>
                    </a:moveTo>
                    <a:lnTo>
                      <a:pt x="2093" y="1009"/>
                    </a:lnTo>
                    <a:lnTo>
                      <a:pt x="2094" y="1018"/>
                    </a:lnTo>
                    <a:lnTo>
                      <a:pt x="2095" y="1028"/>
                    </a:lnTo>
                    <a:lnTo>
                      <a:pt x="2096" y="1038"/>
                    </a:lnTo>
                    <a:lnTo>
                      <a:pt x="2096" y="1048"/>
                    </a:lnTo>
                    <a:lnTo>
                      <a:pt x="2097" y="1060"/>
                    </a:lnTo>
                    <a:lnTo>
                      <a:pt x="2097" y="1074"/>
                    </a:lnTo>
                    <a:lnTo>
                      <a:pt x="2097" y="1092"/>
                    </a:lnTo>
                    <a:lnTo>
                      <a:pt x="2097" y="1112"/>
                    </a:lnTo>
                    <a:lnTo>
                      <a:pt x="2097" y="1141"/>
                    </a:lnTo>
                    <a:lnTo>
                      <a:pt x="2096" y="1169"/>
                    </a:lnTo>
                    <a:lnTo>
                      <a:pt x="2095" y="1197"/>
                    </a:lnTo>
                    <a:lnTo>
                      <a:pt x="2093" y="1223"/>
                    </a:lnTo>
                    <a:lnTo>
                      <a:pt x="2091" y="1251"/>
                    </a:lnTo>
                    <a:lnTo>
                      <a:pt x="2088" y="1278"/>
                    </a:lnTo>
                    <a:lnTo>
                      <a:pt x="2084" y="1304"/>
                    </a:lnTo>
                    <a:lnTo>
                      <a:pt x="2081" y="1331"/>
                    </a:lnTo>
                    <a:lnTo>
                      <a:pt x="2076" y="1356"/>
                    </a:lnTo>
                    <a:lnTo>
                      <a:pt x="2070" y="1381"/>
                    </a:lnTo>
                    <a:lnTo>
                      <a:pt x="2065" y="1407"/>
                    </a:lnTo>
                    <a:lnTo>
                      <a:pt x="2059" y="1431"/>
                    </a:lnTo>
                    <a:lnTo>
                      <a:pt x="2053" y="1455"/>
                    </a:lnTo>
                    <a:lnTo>
                      <a:pt x="2046" y="1480"/>
                    </a:lnTo>
                    <a:lnTo>
                      <a:pt x="2038" y="1504"/>
                    </a:lnTo>
                    <a:lnTo>
                      <a:pt x="2029" y="1526"/>
                    </a:lnTo>
                    <a:lnTo>
                      <a:pt x="2021" y="1550"/>
                    </a:lnTo>
                    <a:lnTo>
                      <a:pt x="2012" y="1573"/>
                    </a:lnTo>
                    <a:lnTo>
                      <a:pt x="2002" y="1594"/>
                    </a:lnTo>
                    <a:lnTo>
                      <a:pt x="1991" y="1617"/>
                    </a:lnTo>
                    <a:lnTo>
                      <a:pt x="1981" y="1638"/>
                    </a:lnTo>
                    <a:lnTo>
                      <a:pt x="1970" y="1659"/>
                    </a:lnTo>
                    <a:lnTo>
                      <a:pt x="1957" y="1681"/>
                    </a:lnTo>
                    <a:lnTo>
                      <a:pt x="1945" y="1701"/>
                    </a:lnTo>
                    <a:lnTo>
                      <a:pt x="1933" y="1722"/>
                    </a:lnTo>
                    <a:lnTo>
                      <a:pt x="1919" y="1741"/>
                    </a:lnTo>
                    <a:lnTo>
                      <a:pt x="1905" y="1761"/>
                    </a:lnTo>
                    <a:lnTo>
                      <a:pt x="1890" y="1781"/>
                    </a:lnTo>
                    <a:lnTo>
                      <a:pt x="1875" y="1799"/>
                    </a:lnTo>
                    <a:lnTo>
                      <a:pt x="1859" y="1818"/>
                    </a:lnTo>
                    <a:lnTo>
                      <a:pt x="1843" y="1836"/>
                    </a:lnTo>
                    <a:lnTo>
                      <a:pt x="1827" y="1854"/>
                    </a:lnTo>
                    <a:lnTo>
                      <a:pt x="1810" y="1871"/>
                    </a:lnTo>
                    <a:lnTo>
                      <a:pt x="1793" y="1889"/>
                    </a:lnTo>
                    <a:lnTo>
                      <a:pt x="1775" y="1904"/>
                    </a:lnTo>
                    <a:lnTo>
                      <a:pt x="1757" y="1921"/>
                    </a:lnTo>
                    <a:lnTo>
                      <a:pt x="1738" y="1936"/>
                    </a:lnTo>
                    <a:lnTo>
                      <a:pt x="1719" y="1951"/>
                    </a:lnTo>
                    <a:lnTo>
                      <a:pt x="1701" y="1965"/>
                    </a:lnTo>
                    <a:lnTo>
                      <a:pt x="1681" y="1978"/>
                    </a:lnTo>
                    <a:lnTo>
                      <a:pt x="1662" y="1992"/>
                    </a:lnTo>
                    <a:lnTo>
                      <a:pt x="1642" y="2004"/>
                    </a:lnTo>
                    <a:lnTo>
                      <a:pt x="1622" y="2015"/>
                    </a:lnTo>
                    <a:lnTo>
                      <a:pt x="1601" y="2027"/>
                    </a:lnTo>
                    <a:lnTo>
                      <a:pt x="1580" y="2038"/>
                    </a:lnTo>
                    <a:lnTo>
                      <a:pt x="1560" y="2048"/>
                    </a:lnTo>
                    <a:lnTo>
                      <a:pt x="1538" y="2058"/>
                    </a:lnTo>
                    <a:lnTo>
                      <a:pt x="1517" y="2067"/>
                    </a:lnTo>
                    <a:lnTo>
                      <a:pt x="1495" y="2075"/>
                    </a:lnTo>
                    <a:lnTo>
                      <a:pt x="1472" y="2083"/>
                    </a:lnTo>
                    <a:lnTo>
                      <a:pt x="1450" y="2092"/>
                    </a:lnTo>
                    <a:lnTo>
                      <a:pt x="1427" y="2098"/>
                    </a:lnTo>
                    <a:lnTo>
                      <a:pt x="1403" y="2104"/>
                    </a:lnTo>
                    <a:lnTo>
                      <a:pt x="1380" y="2110"/>
                    </a:lnTo>
                    <a:lnTo>
                      <a:pt x="1356" y="2115"/>
                    </a:lnTo>
                    <a:lnTo>
                      <a:pt x="1332" y="2120"/>
                    </a:lnTo>
                    <a:lnTo>
                      <a:pt x="1308" y="2125"/>
                    </a:lnTo>
                    <a:lnTo>
                      <a:pt x="1283" y="2128"/>
                    </a:lnTo>
                    <a:lnTo>
                      <a:pt x="1257" y="2131"/>
                    </a:lnTo>
                    <a:lnTo>
                      <a:pt x="1233" y="2134"/>
                    </a:lnTo>
                    <a:lnTo>
                      <a:pt x="1207" y="2136"/>
                    </a:lnTo>
                    <a:lnTo>
                      <a:pt x="1180" y="2137"/>
                    </a:lnTo>
                    <a:lnTo>
                      <a:pt x="1154" y="2138"/>
                    </a:lnTo>
                    <a:lnTo>
                      <a:pt x="1128" y="2138"/>
                    </a:lnTo>
                    <a:lnTo>
                      <a:pt x="1097" y="2138"/>
                    </a:lnTo>
                    <a:lnTo>
                      <a:pt x="1067" y="2137"/>
                    </a:lnTo>
                    <a:lnTo>
                      <a:pt x="1037" y="2135"/>
                    </a:lnTo>
                    <a:lnTo>
                      <a:pt x="1007" y="2133"/>
                    </a:lnTo>
                    <a:lnTo>
                      <a:pt x="978" y="2131"/>
                    </a:lnTo>
                    <a:lnTo>
                      <a:pt x="949" y="2128"/>
                    </a:lnTo>
                    <a:lnTo>
                      <a:pt x="921" y="2124"/>
                    </a:lnTo>
                    <a:lnTo>
                      <a:pt x="893" y="2119"/>
                    </a:lnTo>
                    <a:lnTo>
                      <a:pt x="865" y="2114"/>
                    </a:lnTo>
                    <a:lnTo>
                      <a:pt x="837" y="2108"/>
                    </a:lnTo>
                    <a:lnTo>
                      <a:pt x="811" y="2102"/>
                    </a:lnTo>
                    <a:lnTo>
                      <a:pt x="784" y="2096"/>
                    </a:lnTo>
                    <a:lnTo>
                      <a:pt x="757" y="2089"/>
                    </a:lnTo>
                    <a:lnTo>
                      <a:pt x="731" y="2080"/>
                    </a:lnTo>
                    <a:lnTo>
                      <a:pt x="706" y="2072"/>
                    </a:lnTo>
                    <a:lnTo>
                      <a:pt x="680" y="2063"/>
                    </a:lnTo>
                    <a:lnTo>
                      <a:pt x="655" y="2053"/>
                    </a:lnTo>
                    <a:lnTo>
                      <a:pt x="630" y="2042"/>
                    </a:lnTo>
                    <a:lnTo>
                      <a:pt x="606" y="2032"/>
                    </a:lnTo>
                    <a:lnTo>
                      <a:pt x="581" y="2020"/>
                    </a:lnTo>
                    <a:lnTo>
                      <a:pt x="557" y="2008"/>
                    </a:lnTo>
                    <a:lnTo>
                      <a:pt x="535" y="1995"/>
                    </a:lnTo>
                    <a:lnTo>
                      <a:pt x="511" y="1981"/>
                    </a:lnTo>
                    <a:lnTo>
                      <a:pt x="488" y="1968"/>
                    </a:lnTo>
                    <a:lnTo>
                      <a:pt x="466" y="1954"/>
                    </a:lnTo>
                    <a:lnTo>
                      <a:pt x="444" y="1938"/>
                    </a:lnTo>
                    <a:lnTo>
                      <a:pt x="422" y="1923"/>
                    </a:lnTo>
                    <a:lnTo>
                      <a:pt x="401" y="1906"/>
                    </a:lnTo>
                    <a:lnTo>
                      <a:pt x="380" y="1890"/>
                    </a:lnTo>
                    <a:lnTo>
                      <a:pt x="359" y="1872"/>
                    </a:lnTo>
                    <a:lnTo>
                      <a:pt x="339" y="1854"/>
                    </a:lnTo>
                    <a:lnTo>
                      <a:pt x="318" y="1835"/>
                    </a:lnTo>
                    <a:lnTo>
                      <a:pt x="299" y="1817"/>
                    </a:lnTo>
                    <a:lnTo>
                      <a:pt x="280" y="1797"/>
                    </a:lnTo>
                    <a:lnTo>
                      <a:pt x="262" y="1778"/>
                    </a:lnTo>
                    <a:lnTo>
                      <a:pt x="244" y="1757"/>
                    </a:lnTo>
                    <a:lnTo>
                      <a:pt x="227" y="1736"/>
                    </a:lnTo>
                    <a:lnTo>
                      <a:pt x="210" y="1716"/>
                    </a:lnTo>
                    <a:lnTo>
                      <a:pt x="195" y="1695"/>
                    </a:lnTo>
                    <a:lnTo>
                      <a:pt x="180" y="1674"/>
                    </a:lnTo>
                    <a:lnTo>
                      <a:pt x="165" y="1652"/>
                    </a:lnTo>
                    <a:lnTo>
                      <a:pt x="151" y="1630"/>
                    </a:lnTo>
                    <a:lnTo>
                      <a:pt x="137" y="1608"/>
                    </a:lnTo>
                    <a:lnTo>
                      <a:pt x="125" y="1585"/>
                    </a:lnTo>
                    <a:lnTo>
                      <a:pt x="113" y="1562"/>
                    </a:lnTo>
                    <a:lnTo>
                      <a:pt x="101" y="1539"/>
                    </a:lnTo>
                    <a:lnTo>
                      <a:pt x="90" y="1516"/>
                    </a:lnTo>
                    <a:lnTo>
                      <a:pt x="80" y="1491"/>
                    </a:lnTo>
                    <a:lnTo>
                      <a:pt x="70" y="1468"/>
                    </a:lnTo>
                    <a:lnTo>
                      <a:pt x="61" y="1443"/>
                    </a:lnTo>
                    <a:lnTo>
                      <a:pt x="53" y="1418"/>
                    </a:lnTo>
                    <a:lnTo>
                      <a:pt x="46" y="1392"/>
                    </a:lnTo>
                    <a:lnTo>
                      <a:pt x="38" y="1368"/>
                    </a:lnTo>
                    <a:lnTo>
                      <a:pt x="31" y="1342"/>
                    </a:lnTo>
                    <a:lnTo>
                      <a:pt x="26" y="1315"/>
                    </a:lnTo>
                    <a:lnTo>
                      <a:pt x="20" y="1289"/>
                    </a:lnTo>
                    <a:lnTo>
                      <a:pt x="16" y="1263"/>
                    </a:lnTo>
                    <a:lnTo>
                      <a:pt x="12" y="1235"/>
                    </a:lnTo>
                    <a:lnTo>
                      <a:pt x="9" y="1208"/>
                    </a:lnTo>
                    <a:lnTo>
                      <a:pt x="6" y="1180"/>
                    </a:lnTo>
                    <a:lnTo>
                      <a:pt x="3" y="1152"/>
                    </a:lnTo>
                    <a:lnTo>
                      <a:pt x="1" y="1124"/>
                    </a:lnTo>
                    <a:lnTo>
                      <a:pt x="0" y="1095"/>
                    </a:lnTo>
                    <a:lnTo>
                      <a:pt x="0" y="1066"/>
                    </a:lnTo>
                    <a:lnTo>
                      <a:pt x="0" y="1037"/>
                    </a:lnTo>
                    <a:lnTo>
                      <a:pt x="1" y="1009"/>
                    </a:lnTo>
                    <a:lnTo>
                      <a:pt x="3" y="980"/>
                    </a:lnTo>
                    <a:lnTo>
                      <a:pt x="6" y="953"/>
                    </a:lnTo>
                    <a:lnTo>
                      <a:pt x="9" y="926"/>
                    </a:lnTo>
                    <a:lnTo>
                      <a:pt x="12" y="898"/>
                    </a:lnTo>
                    <a:lnTo>
                      <a:pt x="16" y="871"/>
                    </a:lnTo>
                    <a:lnTo>
                      <a:pt x="21" y="844"/>
                    </a:lnTo>
                    <a:lnTo>
                      <a:pt x="26" y="819"/>
                    </a:lnTo>
                    <a:lnTo>
                      <a:pt x="31" y="793"/>
                    </a:lnTo>
                    <a:lnTo>
                      <a:pt x="38" y="767"/>
                    </a:lnTo>
                    <a:lnTo>
                      <a:pt x="46" y="741"/>
                    </a:lnTo>
                    <a:lnTo>
                      <a:pt x="53" y="717"/>
                    </a:lnTo>
                    <a:lnTo>
                      <a:pt x="62" y="692"/>
                    </a:lnTo>
                    <a:lnTo>
                      <a:pt x="70" y="667"/>
                    </a:lnTo>
                    <a:lnTo>
                      <a:pt x="81" y="644"/>
                    </a:lnTo>
                    <a:lnTo>
                      <a:pt x="91" y="620"/>
                    </a:lnTo>
                    <a:lnTo>
                      <a:pt x="101" y="596"/>
                    </a:lnTo>
                    <a:lnTo>
                      <a:pt x="114" y="574"/>
                    </a:lnTo>
                    <a:lnTo>
                      <a:pt x="125" y="551"/>
                    </a:lnTo>
                    <a:lnTo>
                      <a:pt x="138" y="528"/>
                    </a:lnTo>
                    <a:lnTo>
                      <a:pt x="152" y="506"/>
                    </a:lnTo>
                    <a:lnTo>
                      <a:pt x="165" y="484"/>
                    </a:lnTo>
                    <a:lnTo>
                      <a:pt x="181" y="462"/>
                    </a:lnTo>
                    <a:lnTo>
                      <a:pt x="196" y="442"/>
                    </a:lnTo>
                    <a:lnTo>
                      <a:pt x="211" y="420"/>
                    </a:lnTo>
                    <a:lnTo>
                      <a:pt x="228" y="400"/>
                    </a:lnTo>
                    <a:lnTo>
                      <a:pt x="245" y="380"/>
                    </a:lnTo>
                    <a:lnTo>
                      <a:pt x="263" y="359"/>
                    </a:lnTo>
                    <a:lnTo>
                      <a:pt x="281" y="340"/>
                    </a:lnTo>
                    <a:lnTo>
                      <a:pt x="301" y="321"/>
                    </a:lnTo>
                    <a:lnTo>
                      <a:pt x="321" y="302"/>
                    </a:lnTo>
                    <a:lnTo>
                      <a:pt x="340" y="283"/>
                    </a:lnTo>
                    <a:lnTo>
                      <a:pt x="361" y="266"/>
                    </a:lnTo>
                    <a:lnTo>
                      <a:pt x="381" y="248"/>
                    </a:lnTo>
                    <a:lnTo>
                      <a:pt x="403" y="231"/>
                    </a:lnTo>
                    <a:lnTo>
                      <a:pt x="425" y="215"/>
                    </a:lnTo>
                    <a:lnTo>
                      <a:pt x="446" y="199"/>
                    </a:lnTo>
                    <a:lnTo>
                      <a:pt x="468" y="184"/>
                    </a:lnTo>
                    <a:lnTo>
                      <a:pt x="490" y="170"/>
                    </a:lnTo>
                    <a:lnTo>
                      <a:pt x="513" y="155"/>
                    </a:lnTo>
                    <a:lnTo>
                      <a:pt x="537" y="142"/>
                    </a:lnTo>
                    <a:lnTo>
                      <a:pt x="559" y="130"/>
                    </a:lnTo>
                    <a:lnTo>
                      <a:pt x="583" y="117"/>
                    </a:lnTo>
                    <a:lnTo>
                      <a:pt x="608" y="106"/>
                    </a:lnTo>
                    <a:lnTo>
                      <a:pt x="632" y="95"/>
                    </a:lnTo>
                    <a:lnTo>
                      <a:pt x="657" y="84"/>
                    </a:lnTo>
                    <a:lnTo>
                      <a:pt x="682" y="75"/>
                    </a:lnTo>
                    <a:lnTo>
                      <a:pt x="708" y="66"/>
                    </a:lnTo>
                    <a:lnTo>
                      <a:pt x="733" y="58"/>
                    </a:lnTo>
                    <a:lnTo>
                      <a:pt x="759" y="49"/>
                    </a:lnTo>
                    <a:lnTo>
                      <a:pt x="786" y="42"/>
                    </a:lnTo>
                    <a:lnTo>
                      <a:pt x="812" y="35"/>
                    </a:lnTo>
                    <a:lnTo>
                      <a:pt x="839" y="29"/>
                    </a:lnTo>
                    <a:lnTo>
                      <a:pt x="866" y="24"/>
                    </a:lnTo>
                    <a:lnTo>
                      <a:pt x="894" y="18"/>
                    </a:lnTo>
                    <a:lnTo>
                      <a:pt x="922" y="14"/>
                    </a:lnTo>
                    <a:lnTo>
                      <a:pt x="951" y="10"/>
                    </a:lnTo>
                    <a:lnTo>
                      <a:pt x="979" y="7"/>
                    </a:lnTo>
                    <a:lnTo>
                      <a:pt x="1008" y="4"/>
                    </a:lnTo>
                    <a:lnTo>
                      <a:pt x="1038" y="2"/>
                    </a:lnTo>
                    <a:lnTo>
                      <a:pt x="1067" y="1"/>
                    </a:lnTo>
                    <a:lnTo>
                      <a:pt x="1098" y="0"/>
                    </a:lnTo>
                    <a:lnTo>
                      <a:pt x="1128" y="0"/>
                    </a:lnTo>
                    <a:lnTo>
                      <a:pt x="1159" y="0"/>
                    </a:lnTo>
                    <a:lnTo>
                      <a:pt x="1191" y="1"/>
                    </a:lnTo>
                    <a:lnTo>
                      <a:pt x="1222" y="3"/>
                    </a:lnTo>
                    <a:lnTo>
                      <a:pt x="1254" y="6"/>
                    </a:lnTo>
                    <a:lnTo>
                      <a:pt x="1284" y="10"/>
                    </a:lnTo>
                    <a:lnTo>
                      <a:pt x="1315" y="14"/>
                    </a:lnTo>
                    <a:lnTo>
                      <a:pt x="1345" y="19"/>
                    </a:lnTo>
                    <a:lnTo>
                      <a:pt x="1375" y="26"/>
                    </a:lnTo>
                    <a:lnTo>
                      <a:pt x="1403" y="33"/>
                    </a:lnTo>
                    <a:lnTo>
                      <a:pt x="1432" y="40"/>
                    </a:lnTo>
                    <a:lnTo>
                      <a:pt x="1461" y="49"/>
                    </a:lnTo>
                    <a:lnTo>
                      <a:pt x="1490" y="59"/>
                    </a:lnTo>
                    <a:lnTo>
                      <a:pt x="1518" y="69"/>
                    </a:lnTo>
                    <a:lnTo>
                      <a:pt x="1545" y="79"/>
                    </a:lnTo>
                    <a:lnTo>
                      <a:pt x="1572" y="92"/>
                    </a:lnTo>
                    <a:lnTo>
                      <a:pt x="1600" y="104"/>
                    </a:lnTo>
                    <a:lnTo>
                      <a:pt x="1626" y="117"/>
                    </a:lnTo>
                    <a:lnTo>
                      <a:pt x="1653" y="132"/>
                    </a:lnTo>
                    <a:lnTo>
                      <a:pt x="1678" y="147"/>
                    </a:lnTo>
                    <a:lnTo>
                      <a:pt x="1704" y="163"/>
                    </a:lnTo>
                    <a:lnTo>
                      <a:pt x="1729" y="180"/>
                    </a:lnTo>
                    <a:lnTo>
                      <a:pt x="1753" y="198"/>
                    </a:lnTo>
                    <a:lnTo>
                      <a:pt x="1778" y="215"/>
                    </a:lnTo>
                    <a:lnTo>
                      <a:pt x="1803" y="235"/>
                    </a:lnTo>
                    <a:lnTo>
                      <a:pt x="1827" y="254"/>
                    </a:lnTo>
                    <a:lnTo>
                      <a:pt x="1849" y="276"/>
                    </a:lnTo>
                    <a:lnTo>
                      <a:pt x="1873" y="298"/>
                    </a:lnTo>
                    <a:lnTo>
                      <a:pt x="1895" y="319"/>
                    </a:lnTo>
                    <a:lnTo>
                      <a:pt x="1917" y="343"/>
                    </a:lnTo>
                    <a:lnTo>
                      <a:pt x="1940" y="367"/>
                    </a:lnTo>
                    <a:lnTo>
                      <a:pt x="1961" y="391"/>
                    </a:lnTo>
                    <a:lnTo>
                      <a:pt x="1982" y="417"/>
                    </a:lnTo>
                    <a:lnTo>
                      <a:pt x="1677" y="631"/>
                    </a:lnTo>
                    <a:lnTo>
                      <a:pt x="1648" y="599"/>
                    </a:lnTo>
                    <a:lnTo>
                      <a:pt x="1620" y="568"/>
                    </a:lnTo>
                    <a:lnTo>
                      <a:pt x="1590" y="541"/>
                    </a:lnTo>
                    <a:lnTo>
                      <a:pt x="1561" y="516"/>
                    </a:lnTo>
                    <a:lnTo>
                      <a:pt x="1545" y="504"/>
                    </a:lnTo>
                    <a:lnTo>
                      <a:pt x="1530" y="492"/>
                    </a:lnTo>
                    <a:lnTo>
                      <a:pt x="1516" y="482"/>
                    </a:lnTo>
                    <a:lnTo>
                      <a:pt x="1500" y="472"/>
                    </a:lnTo>
                    <a:lnTo>
                      <a:pt x="1485" y="462"/>
                    </a:lnTo>
                    <a:lnTo>
                      <a:pt x="1469" y="453"/>
                    </a:lnTo>
                    <a:lnTo>
                      <a:pt x="1454" y="445"/>
                    </a:lnTo>
                    <a:lnTo>
                      <a:pt x="1438" y="437"/>
                    </a:lnTo>
                    <a:lnTo>
                      <a:pt x="1423" y="429"/>
                    </a:lnTo>
                    <a:lnTo>
                      <a:pt x="1407" y="423"/>
                    </a:lnTo>
                    <a:lnTo>
                      <a:pt x="1390" y="417"/>
                    </a:lnTo>
                    <a:lnTo>
                      <a:pt x="1374" y="411"/>
                    </a:lnTo>
                    <a:lnTo>
                      <a:pt x="1356" y="406"/>
                    </a:lnTo>
                    <a:lnTo>
                      <a:pt x="1340" y="401"/>
                    </a:lnTo>
                    <a:lnTo>
                      <a:pt x="1321" y="396"/>
                    </a:lnTo>
                    <a:lnTo>
                      <a:pt x="1304" y="392"/>
                    </a:lnTo>
                    <a:lnTo>
                      <a:pt x="1267" y="385"/>
                    </a:lnTo>
                    <a:lnTo>
                      <a:pt x="1229" y="381"/>
                    </a:lnTo>
                    <a:lnTo>
                      <a:pt x="1190" y="378"/>
                    </a:lnTo>
                    <a:lnTo>
                      <a:pt x="1150" y="377"/>
                    </a:lnTo>
                    <a:lnTo>
                      <a:pt x="1111" y="378"/>
                    </a:lnTo>
                    <a:lnTo>
                      <a:pt x="1074" y="380"/>
                    </a:lnTo>
                    <a:lnTo>
                      <a:pt x="1037" y="383"/>
                    </a:lnTo>
                    <a:lnTo>
                      <a:pt x="1002" y="388"/>
                    </a:lnTo>
                    <a:lnTo>
                      <a:pt x="967" y="395"/>
                    </a:lnTo>
                    <a:lnTo>
                      <a:pt x="933" y="404"/>
                    </a:lnTo>
                    <a:lnTo>
                      <a:pt x="901" y="413"/>
                    </a:lnTo>
                    <a:lnTo>
                      <a:pt x="869" y="424"/>
                    </a:lnTo>
                    <a:lnTo>
                      <a:pt x="838" y="437"/>
                    </a:lnTo>
                    <a:lnTo>
                      <a:pt x="808" y="450"/>
                    </a:lnTo>
                    <a:lnTo>
                      <a:pt x="780" y="465"/>
                    </a:lnTo>
                    <a:lnTo>
                      <a:pt x="753" y="483"/>
                    </a:lnTo>
                    <a:lnTo>
                      <a:pt x="725" y="501"/>
                    </a:lnTo>
                    <a:lnTo>
                      <a:pt x="699" y="521"/>
                    </a:lnTo>
                    <a:lnTo>
                      <a:pt x="675" y="543"/>
                    </a:lnTo>
                    <a:lnTo>
                      <a:pt x="651" y="565"/>
                    </a:lnTo>
                    <a:lnTo>
                      <a:pt x="628" y="589"/>
                    </a:lnTo>
                    <a:lnTo>
                      <a:pt x="608" y="614"/>
                    </a:lnTo>
                    <a:lnTo>
                      <a:pt x="588" y="639"/>
                    </a:lnTo>
                    <a:lnTo>
                      <a:pt x="570" y="667"/>
                    </a:lnTo>
                    <a:lnTo>
                      <a:pt x="552" y="695"/>
                    </a:lnTo>
                    <a:lnTo>
                      <a:pt x="538" y="724"/>
                    </a:lnTo>
                    <a:lnTo>
                      <a:pt x="523" y="754"/>
                    </a:lnTo>
                    <a:lnTo>
                      <a:pt x="511" y="785"/>
                    </a:lnTo>
                    <a:lnTo>
                      <a:pt x="500" y="817"/>
                    </a:lnTo>
                    <a:lnTo>
                      <a:pt x="490" y="850"/>
                    </a:lnTo>
                    <a:lnTo>
                      <a:pt x="482" y="884"/>
                    </a:lnTo>
                    <a:lnTo>
                      <a:pt x="476" y="918"/>
                    </a:lnTo>
                    <a:lnTo>
                      <a:pt x="471" y="954"/>
                    </a:lnTo>
                    <a:lnTo>
                      <a:pt x="467" y="991"/>
                    </a:lnTo>
                    <a:lnTo>
                      <a:pt x="465" y="1029"/>
                    </a:lnTo>
                    <a:lnTo>
                      <a:pt x="465" y="1067"/>
                    </a:lnTo>
                    <a:lnTo>
                      <a:pt x="465" y="1106"/>
                    </a:lnTo>
                    <a:lnTo>
                      <a:pt x="467" y="1143"/>
                    </a:lnTo>
                    <a:lnTo>
                      <a:pt x="471" y="1179"/>
                    </a:lnTo>
                    <a:lnTo>
                      <a:pt x="476" y="1214"/>
                    </a:lnTo>
                    <a:lnTo>
                      <a:pt x="482" y="1249"/>
                    </a:lnTo>
                    <a:lnTo>
                      <a:pt x="490" y="1282"/>
                    </a:lnTo>
                    <a:lnTo>
                      <a:pt x="500" y="1315"/>
                    </a:lnTo>
                    <a:lnTo>
                      <a:pt x="511" y="1347"/>
                    </a:lnTo>
                    <a:lnTo>
                      <a:pt x="523" y="1377"/>
                    </a:lnTo>
                    <a:lnTo>
                      <a:pt x="538" y="1407"/>
                    </a:lnTo>
                    <a:lnTo>
                      <a:pt x="553" y="1436"/>
                    </a:lnTo>
                    <a:lnTo>
                      <a:pt x="570" y="1464"/>
                    </a:lnTo>
                    <a:lnTo>
                      <a:pt x="588" y="1491"/>
                    </a:lnTo>
                    <a:lnTo>
                      <a:pt x="608" y="1517"/>
                    </a:lnTo>
                    <a:lnTo>
                      <a:pt x="628" y="1542"/>
                    </a:lnTo>
                    <a:lnTo>
                      <a:pt x="652" y="1566"/>
                    </a:lnTo>
                    <a:lnTo>
                      <a:pt x="676" y="1589"/>
                    </a:lnTo>
                    <a:lnTo>
                      <a:pt x="700" y="1611"/>
                    </a:lnTo>
                    <a:lnTo>
                      <a:pt x="726" y="1631"/>
                    </a:lnTo>
                    <a:lnTo>
                      <a:pt x="753" y="1650"/>
                    </a:lnTo>
                    <a:lnTo>
                      <a:pt x="780" y="1666"/>
                    </a:lnTo>
                    <a:lnTo>
                      <a:pt x="808" y="1682"/>
                    </a:lnTo>
                    <a:lnTo>
                      <a:pt x="837" y="1696"/>
                    </a:lnTo>
                    <a:lnTo>
                      <a:pt x="868" y="1709"/>
                    </a:lnTo>
                    <a:lnTo>
                      <a:pt x="899" y="1720"/>
                    </a:lnTo>
                    <a:lnTo>
                      <a:pt x="931" y="1730"/>
                    </a:lnTo>
                    <a:lnTo>
                      <a:pt x="964" y="1737"/>
                    </a:lnTo>
                    <a:lnTo>
                      <a:pt x="997" y="1745"/>
                    </a:lnTo>
                    <a:lnTo>
                      <a:pt x="1032" y="1750"/>
                    </a:lnTo>
                    <a:lnTo>
                      <a:pt x="1067" y="1754"/>
                    </a:lnTo>
                    <a:lnTo>
                      <a:pt x="1104" y="1756"/>
                    </a:lnTo>
                    <a:lnTo>
                      <a:pt x="1141" y="1757"/>
                    </a:lnTo>
                    <a:lnTo>
                      <a:pt x="1168" y="1756"/>
                    </a:lnTo>
                    <a:lnTo>
                      <a:pt x="1194" y="1755"/>
                    </a:lnTo>
                    <a:lnTo>
                      <a:pt x="1221" y="1753"/>
                    </a:lnTo>
                    <a:lnTo>
                      <a:pt x="1246" y="1750"/>
                    </a:lnTo>
                    <a:lnTo>
                      <a:pt x="1271" y="1747"/>
                    </a:lnTo>
                    <a:lnTo>
                      <a:pt x="1295" y="1743"/>
                    </a:lnTo>
                    <a:lnTo>
                      <a:pt x="1318" y="1737"/>
                    </a:lnTo>
                    <a:lnTo>
                      <a:pt x="1341" y="1731"/>
                    </a:lnTo>
                    <a:lnTo>
                      <a:pt x="1363" y="1724"/>
                    </a:lnTo>
                    <a:lnTo>
                      <a:pt x="1385" y="1717"/>
                    </a:lnTo>
                    <a:lnTo>
                      <a:pt x="1406" y="1709"/>
                    </a:lnTo>
                    <a:lnTo>
                      <a:pt x="1426" y="1699"/>
                    </a:lnTo>
                    <a:lnTo>
                      <a:pt x="1446" y="1690"/>
                    </a:lnTo>
                    <a:lnTo>
                      <a:pt x="1464" y="1679"/>
                    </a:lnTo>
                    <a:lnTo>
                      <a:pt x="1483" y="1667"/>
                    </a:lnTo>
                    <a:lnTo>
                      <a:pt x="1500" y="1656"/>
                    </a:lnTo>
                    <a:lnTo>
                      <a:pt x="1517" y="1643"/>
                    </a:lnTo>
                    <a:lnTo>
                      <a:pt x="1532" y="1629"/>
                    </a:lnTo>
                    <a:lnTo>
                      <a:pt x="1547" y="1616"/>
                    </a:lnTo>
                    <a:lnTo>
                      <a:pt x="1560" y="1601"/>
                    </a:lnTo>
                    <a:lnTo>
                      <a:pt x="1572" y="1587"/>
                    </a:lnTo>
                    <a:lnTo>
                      <a:pt x="1584" y="1572"/>
                    </a:lnTo>
                    <a:lnTo>
                      <a:pt x="1594" y="1556"/>
                    </a:lnTo>
                    <a:lnTo>
                      <a:pt x="1603" y="1540"/>
                    </a:lnTo>
                    <a:lnTo>
                      <a:pt x="1611" y="1523"/>
                    </a:lnTo>
                    <a:lnTo>
                      <a:pt x="1619" y="1506"/>
                    </a:lnTo>
                    <a:lnTo>
                      <a:pt x="1625" y="1488"/>
                    </a:lnTo>
                    <a:lnTo>
                      <a:pt x="1629" y="1470"/>
                    </a:lnTo>
                    <a:lnTo>
                      <a:pt x="1633" y="1451"/>
                    </a:lnTo>
                    <a:lnTo>
                      <a:pt x="1636" y="1433"/>
                    </a:lnTo>
                    <a:lnTo>
                      <a:pt x="1637" y="1413"/>
                    </a:lnTo>
                    <a:lnTo>
                      <a:pt x="1638" y="1392"/>
                    </a:lnTo>
                    <a:lnTo>
                      <a:pt x="1638" y="1371"/>
                    </a:lnTo>
                    <a:lnTo>
                      <a:pt x="1133" y="1371"/>
                    </a:lnTo>
                    <a:lnTo>
                      <a:pt x="1133" y="1009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1" name="Freeform 21"/>
              <p:cNvSpPr>
                <a:spLocks noEditPoints="1"/>
              </p:cNvSpPr>
              <p:nvPr/>
            </p:nvSpPr>
            <p:spPr bwMode="auto">
              <a:xfrm>
                <a:off x="3101884" y="7392912"/>
                <a:ext cx="41516" cy="55931"/>
              </a:xfrm>
              <a:custGeom>
                <a:avLst/>
                <a:gdLst>
                  <a:gd name="T0" fmla="*/ 2147483647 w 1522"/>
                  <a:gd name="T1" fmla="*/ 2147483647 h 2040"/>
                  <a:gd name="T2" fmla="*/ 0 w 1522"/>
                  <a:gd name="T3" fmla="*/ 0 h 2040"/>
                  <a:gd name="T4" fmla="*/ 2147483647 w 1522"/>
                  <a:gd name="T5" fmla="*/ 2147483647 h 2040"/>
                  <a:gd name="T6" fmla="*/ 2147483647 w 1522"/>
                  <a:gd name="T7" fmla="*/ 2147483647 h 2040"/>
                  <a:gd name="T8" fmla="*/ 2147483647 w 1522"/>
                  <a:gd name="T9" fmla="*/ 2147483647 h 2040"/>
                  <a:gd name="T10" fmla="*/ 2147483647 w 1522"/>
                  <a:gd name="T11" fmla="*/ 2147483647 h 2040"/>
                  <a:gd name="T12" fmla="*/ 2147483647 w 1522"/>
                  <a:gd name="T13" fmla="*/ 2147483647 h 2040"/>
                  <a:gd name="T14" fmla="*/ 2147483647 w 1522"/>
                  <a:gd name="T15" fmla="*/ 2147483647 h 2040"/>
                  <a:gd name="T16" fmla="*/ 2147483647 w 1522"/>
                  <a:gd name="T17" fmla="*/ 2147483647 h 2040"/>
                  <a:gd name="T18" fmla="*/ 2147483647 w 1522"/>
                  <a:gd name="T19" fmla="*/ 2147483647 h 2040"/>
                  <a:gd name="T20" fmla="*/ 2147483647 w 1522"/>
                  <a:gd name="T21" fmla="*/ 2147483647 h 2040"/>
                  <a:gd name="T22" fmla="*/ 2147483647 w 1522"/>
                  <a:gd name="T23" fmla="*/ 2147483647 h 2040"/>
                  <a:gd name="T24" fmla="*/ 2147483647 w 1522"/>
                  <a:gd name="T25" fmla="*/ 2147483647 h 2040"/>
                  <a:gd name="T26" fmla="*/ 2147483647 w 1522"/>
                  <a:gd name="T27" fmla="*/ 2147483647 h 2040"/>
                  <a:gd name="T28" fmla="*/ 2147483647 w 1522"/>
                  <a:gd name="T29" fmla="*/ 2147483647 h 2040"/>
                  <a:gd name="T30" fmla="*/ 2147483647 w 1522"/>
                  <a:gd name="T31" fmla="*/ 2147483647 h 2040"/>
                  <a:gd name="T32" fmla="*/ 2147483647 w 1522"/>
                  <a:gd name="T33" fmla="*/ 2147483647 h 2040"/>
                  <a:gd name="T34" fmla="*/ 2147483647 w 1522"/>
                  <a:gd name="T35" fmla="*/ 2147483647 h 2040"/>
                  <a:gd name="T36" fmla="*/ 2147483647 w 1522"/>
                  <a:gd name="T37" fmla="*/ 2147483647 h 2040"/>
                  <a:gd name="T38" fmla="*/ 2147483647 w 1522"/>
                  <a:gd name="T39" fmla="*/ 2147483647 h 2040"/>
                  <a:gd name="T40" fmla="*/ 2147483647 w 1522"/>
                  <a:gd name="T41" fmla="*/ 2147483647 h 2040"/>
                  <a:gd name="T42" fmla="*/ 2147483647 w 1522"/>
                  <a:gd name="T43" fmla="*/ 2147483647 h 2040"/>
                  <a:gd name="T44" fmla="*/ 2147483647 w 1522"/>
                  <a:gd name="T45" fmla="*/ 2147483647 h 2040"/>
                  <a:gd name="T46" fmla="*/ 2147483647 w 1522"/>
                  <a:gd name="T47" fmla="*/ 2147483647 h 2040"/>
                  <a:gd name="T48" fmla="*/ 2147483647 w 1522"/>
                  <a:gd name="T49" fmla="*/ 2147483647 h 2040"/>
                  <a:gd name="T50" fmla="*/ 2147483647 w 1522"/>
                  <a:gd name="T51" fmla="*/ 2147483647 h 2040"/>
                  <a:gd name="T52" fmla="*/ 2147483647 w 1522"/>
                  <a:gd name="T53" fmla="*/ 2147483647 h 2040"/>
                  <a:gd name="T54" fmla="*/ 2147483647 w 1522"/>
                  <a:gd name="T55" fmla="*/ 2147483647 h 2040"/>
                  <a:gd name="T56" fmla="*/ 2147483647 w 1522"/>
                  <a:gd name="T57" fmla="*/ 2147483647 h 2040"/>
                  <a:gd name="T58" fmla="*/ 2147483647 w 1522"/>
                  <a:gd name="T59" fmla="*/ 2147483647 h 2040"/>
                  <a:gd name="T60" fmla="*/ 2147483647 w 1522"/>
                  <a:gd name="T61" fmla="*/ 2147483647 h 2040"/>
                  <a:gd name="T62" fmla="*/ 2147483647 w 1522"/>
                  <a:gd name="T63" fmla="*/ 2147483647 h 2040"/>
                  <a:gd name="T64" fmla="*/ 2147483647 w 1522"/>
                  <a:gd name="T65" fmla="*/ 2147483647 h 2040"/>
                  <a:gd name="T66" fmla="*/ 2147483647 w 1522"/>
                  <a:gd name="T67" fmla="*/ 2147483647 h 2040"/>
                  <a:gd name="T68" fmla="*/ 2147483647 w 1522"/>
                  <a:gd name="T69" fmla="*/ 2147483647 h 2040"/>
                  <a:gd name="T70" fmla="*/ 2147483647 w 1522"/>
                  <a:gd name="T71" fmla="*/ 2147483647 h 2040"/>
                  <a:gd name="T72" fmla="*/ 2147483647 w 1522"/>
                  <a:gd name="T73" fmla="*/ 2147483647 h 2040"/>
                  <a:gd name="T74" fmla="*/ 2147483647 w 1522"/>
                  <a:gd name="T75" fmla="*/ 2147483647 h 2040"/>
                  <a:gd name="T76" fmla="*/ 2147483647 w 1522"/>
                  <a:gd name="T77" fmla="*/ 2147483647 h 2040"/>
                  <a:gd name="T78" fmla="*/ 2147483647 w 1522"/>
                  <a:gd name="T79" fmla="*/ 2147483647 h 2040"/>
                  <a:gd name="T80" fmla="*/ 2147483647 w 1522"/>
                  <a:gd name="T81" fmla="*/ 2147483647 h 2040"/>
                  <a:gd name="T82" fmla="*/ 2147483647 w 1522"/>
                  <a:gd name="T83" fmla="*/ 2147483647 h 2040"/>
                  <a:gd name="T84" fmla="*/ 2147483647 w 1522"/>
                  <a:gd name="T85" fmla="*/ 2147483647 h 2040"/>
                  <a:gd name="T86" fmla="*/ 2147483647 w 1522"/>
                  <a:gd name="T87" fmla="*/ 2147483647 h 2040"/>
                  <a:gd name="T88" fmla="*/ 2147483647 w 1522"/>
                  <a:gd name="T89" fmla="*/ 2147483647 h 2040"/>
                  <a:gd name="T90" fmla="*/ 2147483647 w 1522"/>
                  <a:gd name="T91" fmla="*/ 2147483647 h 20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22"/>
                  <a:gd name="T139" fmla="*/ 0 h 2040"/>
                  <a:gd name="T140" fmla="*/ 1522 w 1522"/>
                  <a:gd name="T141" fmla="*/ 2040 h 204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22" h="2040">
                    <a:moveTo>
                      <a:pt x="1522" y="2040"/>
                    </a:moveTo>
                    <a:lnTo>
                      <a:pt x="1005" y="2040"/>
                    </a:lnTo>
                    <a:lnTo>
                      <a:pt x="450" y="1088"/>
                    </a:lnTo>
                    <a:lnTo>
                      <a:pt x="450" y="2040"/>
                    </a:lnTo>
                    <a:lnTo>
                      <a:pt x="0" y="2040"/>
                    </a:lnTo>
                    <a:lnTo>
                      <a:pt x="0" y="0"/>
                    </a:lnTo>
                    <a:lnTo>
                      <a:pt x="645" y="0"/>
                    </a:lnTo>
                    <a:lnTo>
                      <a:pt x="692" y="1"/>
                    </a:lnTo>
                    <a:lnTo>
                      <a:pt x="739" y="3"/>
                    </a:lnTo>
                    <a:lnTo>
                      <a:pt x="782" y="5"/>
                    </a:lnTo>
                    <a:lnTo>
                      <a:pt x="825" y="9"/>
                    </a:lnTo>
                    <a:lnTo>
                      <a:pt x="866" y="15"/>
                    </a:lnTo>
                    <a:lnTo>
                      <a:pt x="905" y="21"/>
                    </a:lnTo>
                    <a:lnTo>
                      <a:pt x="945" y="28"/>
                    </a:lnTo>
                    <a:lnTo>
                      <a:pt x="981" y="36"/>
                    </a:lnTo>
                    <a:lnTo>
                      <a:pt x="1016" y="47"/>
                    </a:lnTo>
                    <a:lnTo>
                      <a:pt x="1050" y="57"/>
                    </a:lnTo>
                    <a:lnTo>
                      <a:pt x="1081" y="69"/>
                    </a:lnTo>
                    <a:lnTo>
                      <a:pt x="1112" y="82"/>
                    </a:lnTo>
                    <a:lnTo>
                      <a:pt x="1141" y="96"/>
                    </a:lnTo>
                    <a:lnTo>
                      <a:pt x="1169" y="111"/>
                    </a:lnTo>
                    <a:lnTo>
                      <a:pt x="1196" y="128"/>
                    </a:lnTo>
                    <a:lnTo>
                      <a:pt x="1219" y="145"/>
                    </a:lnTo>
                    <a:lnTo>
                      <a:pt x="1243" y="164"/>
                    </a:lnTo>
                    <a:lnTo>
                      <a:pt x="1265" y="184"/>
                    </a:lnTo>
                    <a:lnTo>
                      <a:pt x="1285" y="204"/>
                    </a:lnTo>
                    <a:lnTo>
                      <a:pt x="1304" y="226"/>
                    </a:lnTo>
                    <a:lnTo>
                      <a:pt x="1320" y="249"/>
                    </a:lnTo>
                    <a:lnTo>
                      <a:pt x="1337" y="273"/>
                    </a:lnTo>
                    <a:lnTo>
                      <a:pt x="1350" y="299"/>
                    </a:lnTo>
                    <a:lnTo>
                      <a:pt x="1363" y="326"/>
                    </a:lnTo>
                    <a:lnTo>
                      <a:pt x="1375" y="353"/>
                    </a:lnTo>
                    <a:lnTo>
                      <a:pt x="1384" y="382"/>
                    </a:lnTo>
                    <a:lnTo>
                      <a:pt x="1392" y="412"/>
                    </a:lnTo>
                    <a:lnTo>
                      <a:pt x="1400" y="443"/>
                    </a:lnTo>
                    <a:lnTo>
                      <a:pt x="1405" y="476"/>
                    </a:lnTo>
                    <a:lnTo>
                      <a:pt x="1408" y="509"/>
                    </a:lnTo>
                    <a:lnTo>
                      <a:pt x="1411" y="544"/>
                    </a:lnTo>
                    <a:lnTo>
                      <a:pt x="1411" y="579"/>
                    </a:lnTo>
                    <a:lnTo>
                      <a:pt x="1411" y="606"/>
                    </a:lnTo>
                    <a:lnTo>
                      <a:pt x="1409" y="630"/>
                    </a:lnTo>
                    <a:lnTo>
                      <a:pt x="1407" y="656"/>
                    </a:lnTo>
                    <a:lnTo>
                      <a:pt x="1403" y="681"/>
                    </a:lnTo>
                    <a:lnTo>
                      <a:pt x="1398" y="705"/>
                    </a:lnTo>
                    <a:lnTo>
                      <a:pt x="1393" y="728"/>
                    </a:lnTo>
                    <a:lnTo>
                      <a:pt x="1386" y="752"/>
                    </a:lnTo>
                    <a:lnTo>
                      <a:pt x="1379" y="775"/>
                    </a:lnTo>
                    <a:lnTo>
                      <a:pt x="1370" y="796"/>
                    </a:lnTo>
                    <a:lnTo>
                      <a:pt x="1360" y="818"/>
                    </a:lnTo>
                    <a:lnTo>
                      <a:pt x="1349" y="840"/>
                    </a:lnTo>
                    <a:lnTo>
                      <a:pt x="1338" y="860"/>
                    </a:lnTo>
                    <a:lnTo>
                      <a:pt x="1324" y="881"/>
                    </a:lnTo>
                    <a:lnTo>
                      <a:pt x="1311" y="900"/>
                    </a:lnTo>
                    <a:lnTo>
                      <a:pt x="1297" y="920"/>
                    </a:lnTo>
                    <a:lnTo>
                      <a:pt x="1280" y="938"/>
                    </a:lnTo>
                    <a:lnTo>
                      <a:pt x="1264" y="957"/>
                    </a:lnTo>
                    <a:lnTo>
                      <a:pt x="1246" y="974"/>
                    </a:lnTo>
                    <a:lnTo>
                      <a:pt x="1229" y="990"/>
                    </a:lnTo>
                    <a:lnTo>
                      <a:pt x="1210" y="1005"/>
                    </a:lnTo>
                    <a:lnTo>
                      <a:pt x="1192" y="1020"/>
                    </a:lnTo>
                    <a:lnTo>
                      <a:pt x="1172" y="1033"/>
                    </a:lnTo>
                    <a:lnTo>
                      <a:pt x="1151" y="1046"/>
                    </a:lnTo>
                    <a:lnTo>
                      <a:pt x="1131" y="1057"/>
                    </a:lnTo>
                    <a:lnTo>
                      <a:pt x="1109" y="1067"/>
                    </a:lnTo>
                    <a:lnTo>
                      <a:pt x="1088" y="1076"/>
                    </a:lnTo>
                    <a:lnTo>
                      <a:pt x="1065" y="1085"/>
                    </a:lnTo>
                    <a:lnTo>
                      <a:pt x="1042" y="1093"/>
                    </a:lnTo>
                    <a:lnTo>
                      <a:pt x="1018" y="1099"/>
                    </a:lnTo>
                    <a:lnTo>
                      <a:pt x="994" y="1104"/>
                    </a:lnTo>
                    <a:lnTo>
                      <a:pt x="969" y="1109"/>
                    </a:lnTo>
                    <a:lnTo>
                      <a:pt x="943" y="1112"/>
                    </a:lnTo>
                    <a:lnTo>
                      <a:pt x="1522" y="2040"/>
                    </a:lnTo>
                    <a:close/>
                    <a:moveTo>
                      <a:pt x="450" y="871"/>
                    </a:moveTo>
                    <a:lnTo>
                      <a:pt x="518" y="871"/>
                    </a:lnTo>
                    <a:lnTo>
                      <a:pt x="584" y="870"/>
                    </a:lnTo>
                    <a:lnTo>
                      <a:pt x="644" y="867"/>
                    </a:lnTo>
                    <a:lnTo>
                      <a:pt x="672" y="865"/>
                    </a:lnTo>
                    <a:lnTo>
                      <a:pt x="697" y="863"/>
                    </a:lnTo>
                    <a:lnTo>
                      <a:pt x="722" y="860"/>
                    </a:lnTo>
                    <a:lnTo>
                      <a:pt x="746" y="856"/>
                    </a:lnTo>
                    <a:lnTo>
                      <a:pt x="767" y="853"/>
                    </a:lnTo>
                    <a:lnTo>
                      <a:pt x="788" y="848"/>
                    </a:lnTo>
                    <a:lnTo>
                      <a:pt x="807" y="844"/>
                    </a:lnTo>
                    <a:lnTo>
                      <a:pt x="824" y="839"/>
                    </a:lnTo>
                    <a:lnTo>
                      <a:pt x="841" y="832"/>
                    </a:lnTo>
                    <a:lnTo>
                      <a:pt x="855" y="826"/>
                    </a:lnTo>
                    <a:lnTo>
                      <a:pt x="868" y="820"/>
                    </a:lnTo>
                    <a:lnTo>
                      <a:pt x="880" y="813"/>
                    </a:lnTo>
                    <a:lnTo>
                      <a:pt x="891" y="806"/>
                    </a:lnTo>
                    <a:lnTo>
                      <a:pt x="900" y="797"/>
                    </a:lnTo>
                    <a:lnTo>
                      <a:pt x="910" y="788"/>
                    </a:lnTo>
                    <a:lnTo>
                      <a:pt x="919" y="779"/>
                    </a:lnTo>
                    <a:lnTo>
                      <a:pt x="926" y="768"/>
                    </a:lnTo>
                    <a:lnTo>
                      <a:pt x="933" y="757"/>
                    </a:lnTo>
                    <a:lnTo>
                      <a:pt x="940" y="746"/>
                    </a:lnTo>
                    <a:lnTo>
                      <a:pt x="946" y="733"/>
                    </a:lnTo>
                    <a:lnTo>
                      <a:pt x="951" y="720"/>
                    </a:lnTo>
                    <a:lnTo>
                      <a:pt x="956" y="707"/>
                    </a:lnTo>
                    <a:lnTo>
                      <a:pt x="959" y="692"/>
                    </a:lnTo>
                    <a:lnTo>
                      <a:pt x="962" y="678"/>
                    </a:lnTo>
                    <a:lnTo>
                      <a:pt x="965" y="662"/>
                    </a:lnTo>
                    <a:lnTo>
                      <a:pt x="966" y="646"/>
                    </a:lnTo>
                    <a:lnTo>
                      <a:pt x="967" y="628"/>
                    </a:lnTo>
                    <a:lnTo>
                      <a:pt x="968" y="611"/>
                    </a:lnTo>
                    <a:lnTo>
                      <a:pt x="967" y="592"/>
                    </a:lnTo>
                    <a:lnTo>
                      <a:pt x="966" y="575"/>
                    </a:lnTo>
                    <a:lnTo>
                      <a:pt x="965" y="557"/>
                    </a:lnTo>
                    <a:lnTo>
                      <a:pt x="962" y="541"/>
                    </a:lnTo>
                    <a:lnTo>
                      <a:pt x="959" y="525"/>
                    </a:lnTo>
                    <a:lnTo>
                      <a:pt x="955" y="510"/>
                    </a:lnTo>
                    <a:lnTo>
                      <a:pt x="950" y="496"/>
                    </a:lnTo>
                    <a:lnTo>
                      <a:pt x="945" y="482"/>
                    </a:lnTo>
                    <a:lnTo>
                      <a:pt x="938" y="469"/>
                    </a:lnTo>
                    <a:lnTo>
                      <a:pt x="931" y="456"/>
                    </a:lnTo>
                    <a:lnTo>
                      <a:pt x="923" y="445"/>
                    </a:lnTo>
                    <a:lnTo>
                      <a:pt x="915" y="434"/>
                    </a:lnTo>
                    <a:lnTo>
                      <a:pt x="905" y="423"/>
                    </a:lnTo>
                    <a:lnTo>
                      <a:pt x="895" y="414"/>
                    </a:lnTo>
                    <a:lnTo>
                      <a:pt x="885" y="405"/>
                    </a:lnTo>
                    <a:lnTo>
                      <a:pt x="873" y="397"/>
                    </a:lnTo>
                    <a:lnTo>
                      <a:pt x="861" y="389"/>
                    </a:lnTo>
                    <a:lnTo>
                      <a:pt x="848" y="382"/>
                    </a:lnTo>
                    <a:lnTo>
                      <a:pt x="832" y="375"/>
                    </a:lnTo>
                    <a:lnTo>
                      <a:pt x="816" y="369"/>
                    </a:lnTo>
                    <a:lnTo>
                      <a:pt x="798" y="363"/>
                    </a:lnTo>
                    <a:lnTo>
                      <a:pt x="780" y="358"/>
                    </a:lnTo>
                    <a:lnTo>
                      <a:pt x="759" y="353"/>
                    </a:lnTo>
                    <a:lnTo>
                      <a:pt x="738" y="349"/>
                    </a:lnTo>
                    <a:lnTo>
                      <a:pt x="715" y="345"/>
                    </a:lnTo>
                    <a:lnTo>
                      <a:pt x="690" y="342"/>
                    </a:lnTo>
                    <a:lnTo>
                      <a:pt x="666" y="339"/>
                    </a:lnTo>
                    <a:lnTo>
                      <a:pt x="639" y="337"/>
                    </a:lnTo>
                    <a:lnTo>
                      <a:pt x="611" y="335"/>
                    </a:lnTo>
                    <a:lnTo>
                      <a:pt x="581" y="334"/>
                    </a:lnTo>
                    <a:lnTo>
                      <a:pt x="550" y="333"/>
                    </a:lnTo>
                    <a:lnTo>
                      <a:pt x="518" y="333"/>
                    </a:lnTo>
                    <a:lnTo>
                      <a:pt x="450" y="333"/>
                    </a:lnTo>
                    <a:lnTo>
                      <a:pt x="450" y="871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2" name="Freeform 22"/>
              <p:cNvSpPr>
                <a:spLocks noEditPoints="1"/>
              </p:cNvSpPr>
              <p:nvPr/>
            </p:nvSpPr>
            <p:spPr bwMode="auto">
              <a:xfrm>
                <a:off x="3148589" y="7391758"/>
                <a:ext cx="61120" cy="58814"/>
              </a:xfrm>
              <a:custGeom>
                <a:avLst/>
                <a:gdLst>
                  <a:gd name="T0" fmla="*/ 2147483647 w 2248"/>
                  <a:gd name="T1" fmla="*/ 2147483647 h 2138"/>
                  <a:gd name="T2" fmla="*/ 2147483647 w 2248"/>
                  <a:gd name="T3" fmla="*/ 2147483647 h 2138"/>
                  <a:gd name="T4" fmla="*/ 2147483647 w 2248"/>
                  <a:gd name="T5" fmla="*/ 2147483647 h 2138"/>
                  <a:gd name="T6" fmla="*/ 2147483647 w 2248"/>
                  <a:gd name="T7" fmla="*/ 2147483647 h 2138"/>
                  <a:gd name="T8" fmla="*/ 2147483647 w 2248"/>
                  <a:gd name="T9" fmla="*/ 2147483647 h 2138"/>
                  <a:gd name="T10" fmla="*/ 2147483647 w 2248"/>
                  <a:gd name="T11" fmla="*/ 2147483647 h 2138"/>
                  <a:gd name="T12" fmla="*/ 2147483647 w 2248"/>
                  <a:gd name="T13" fmla="*/ 2147483647 h 2138"/>
                  <a:gd name="T14" fmla="*/ 2147483647 w 2248"/>
                  <a:gd name="T15" fmla="*/ 2147483647 h 2138"/>
                  <a:gd name="T16" fmla="*/ 2147483647 w 2248"/>
                  <a:gd name="T17" fmla="*/ 2147483647 h 2138"/>
                  <a:gd name="T18" fmla="*/ 2147483647 w 2248"/>
                  <a:gd name="T19" fmla="*/ 2147483647 h 2138"/>
                  <a:gd name="T20" fmla="*/ 2147483647 w 2248"/>
                  <a:gd name="T21" fmla="*/ 2147483647 h 2138"/>
                  <a:gd name="T22" fmla="*/ 2147483647 w 2248"/>
                  <a:gd name="T23" fmla="*/ 2147483647 h 2138"/>
                  <a:gd name="T24" fmla="*/ 2147483647 w 2248"/>
                  <a:gd name="T25" fmla="*/ 2147483647 h 2138"/>
                  <a:gd name="T26" fmla="*/ 2147483647 w 2248"/>
                  <a:gd name="T27" fmla="*/ 2147483647 h 2138"/>
                  <a:gd name="T28" fmla="*/ 2147483647 w 2248"/>
                  <a:gd name="T29" fmla="*/ 2147483647 h 2138"/>
                  <a:gd name="T30" fmla="*/ 2147483647 w 2248"/>
                  <a:gd name="T31" fmla="*/ 2147483647 h 2138"/>
                  <a:gd name="T32" fmla="*/ 2147483647 w 2248"/>
                  <a:gd name="T33" fmla="*/ 2147483647 h 2138"/>
                  <a:gd name="T34" fmla="*/ 2147483647 w 2248"/>
                  <a:gd name="T35" fmla="*/ 2147483647 h 2138"/>
                  <a:gd name="T36" fmla="*/ 0 w 2248"/>
                  <a:gd name="T37" fmla="*/ 2147483647 h 2138"/>
                  <a:gd name="T38" fmla="*/ 2147483647 w 2248"/>
                  <a:gd name="T39" fmla="*/ 2147483647 h 2138"/>
                  <a:gd name="T40" fmla="*/ 2147483647 w 2248"/>
                  <a:gd name="T41" fmla="*/ 2147483647 h 2138"/>
                  <a:gd name="T42" fmla="*/ 2147483647 w 2248"/>
                  <a:gd name="T43" fmla="*/ 2147483647 h 2138"/>
                  <a:gd name="T44" fmla="*/ 2147483647 w 2248"/>
                  <a:gd name="T45" fmla="*/ 2147483647 h 2138"/>
                  <a:gd name="T46" fmla="*/ 2147483647 w 2248"/>
                  <a:gd name="T47" fmla="*/ 2147483647 h 2138"/>
                  <a:gd name="T48" fmla="*/ 2147483647 w 2248"/>
                  <a:gd name="T49" fmla="*/ 2147483647 h 2138"/>
                  <a:gd name="T50" fmla="*/ 2147483647 w 2248"/>
                  <a:gd name="T51" fmla="*/ 2147483647 h 2138"/>
                  <a:gd name="T52" fmla="*/ 2147483647 w 2248"/>
                  <a:gd name="T53" fmla="*/ 2147483647 h 2138"/>
                  <a:gd name="T54" fmla="*/ 2147483647 w 2248"/>
                  <a:gd name="T55" fmla="*/ 2147483647 h 2138"/>
                  <a:gd name="T56" fmla="*/ 2147483647 w 2248"/>
                  <a:gd name="T57" fmla="*/ 2147483647 h 2138"/>
                  <a:gd name="T58" fmla="*/ 2147483647 w 2248"/>
                  <a:gd name="T59" fmla="*/ 0 h 2138"/>
                  <a:gd name="T60" fmla="*/ 2147483647 w 2248"/>
                  <a:gd name="T61" fmla="*/ 2147483647 h 2138"/>
                  <a:gd name="T62" fmla="*/ 2147483647 w 2248"/>
                  <a:gd name="T63" fmla="*/ 2147483647 h 2138"/>
                  <a:gd name="T64" fmla="*/ 2147483647 w 2248"/>
                  <a:gd name="T65" fmla="*/ 2147483647 h 2138"/>
                  <a:gd name="T66" fmla="*/ 2147483647 w 2248"/>
                  <a:gd name="T67" fmla="*/ 2147483647 h 2138"/>
                  <a:gd name="T68" fmla="*/ 2147483647 w 2248"/>
                  <a:gd name="T69" fmla="*/ 2147483647 h 2138"/>
                  <a:gd name="T70" fmla="*/ 2147483647 w 2248"/>
                  <a:gd name="T71" fmla="*/ 2147483647 h 2138"/>
                  <a:gd name="T72" fmla="*/ 2147483647 w 2248"/>
                  <a:gd name="T73" fmla="*/ 2147483647 h 2138"/>
                  <a:gd name="T74" fmla="*/ 2147483647 w 2248"/>
                  <a:gd name="T75" fmla="*/ 2147483647 h 2138"/>
                  <a:gd name="T76" fmla="*/ 2147483647 w 2248"/>
                  <a:gd name="T77" fmla="*/ 2147483647 h 2138"/>
                  <a:gd name="T78" fmla="*/ 2147483647 w 2248"/>
                  <a:gd name="T79" fmla="*/ 2147483647 h 2138"/>
                  <a:gd name="T80" fmla="*/ 2147483647 w 2248"/>
                  <a:gd name="T81" fmla="*/ 2147483647 h 2138"/>
                  <a:gd name="T82" fmla="*/ 2147483647 w 2248"/>
                  <a:gd name="T83" fmla="*/ 2147483647 h 2138"/>
                  <a:gd name="T84" fmla="*/ 2147483647 w 2248"/>
                  <a:gd name="T85" fmla="*/ 2147483647 h 2138"/>
                  <a:gd name="T86" fmla="*/ 2147483647 w 2248"/>
                  <a:gd name="T87" fmla="*/ 2147483647 h 2138"/>
                  <a:gd name="T88" fmla="*/ 2147483647 w 2248"/>
                  <a:gd name="T89" fmla="*/ 2147483647 h 2138"/>
                  <a:gd name="T90" fmla="*/ 2147483647 w 2248"/>
                  <a:gd name="T91" fmla="*/ 2147483647 h 2138"/>
                  <a:gd name="T92" fmla="*/ 2147483647 w 2248"/>
                  <a:gd name="T93" fmla="*/ 2147483647 h 2138"/>
                  <a:gd name="T94" fmla="*/ 2147483647 w 2248"/>
                  <a:gd name="T95" fmla="*/ 2147483647 h 2138"/>
                  <a:gd name="T96" fmla="*/ 2147483647 w 2248"/>
                  <a:gd name="T97" fmla="*/ 2147483647 h 2138"/>
                  <a:gd name="T98" fmla="*/ 2147483647 w 2248"/>
                  <a:gd name="T99" fmla="*/ 2147483647 h 2138"/>
                  <a:gd name="T100" fmla="*/ 2147483647 w 2248"/>
                  <a:gd name="T101" fmla="*/ 2147483647 h 2138"/>
                  <a:gd name="T102" fmla="*/ 2147483647 w 2248"/>
                  <a:gd name="T103" fmla="*/ 2147483647 h 2138"/>
                  <a:gd name="T104" fmla="*/ 2147483647 w 2248"/>
                  <a:gd name="T105" fmla="*/ 2147483647 h 2138"/>
                  <a:gd name="T106" fmla="*/ 2147483647 w 2248"/>
                  <a:gd name="T107" fmla="*/ 2147483647 h 2138"/>
                  <a:gd name="T108" fmla="*/ 2147483647 w 2248"/>
                  <a:gd name="T109" fmla="*/ 2147483647 h 2138"/>
                  <a:gd name="T110" fmla="*/ 2147483647 w 2248"/>
                  <a:gd name="T111" fmla="*/ 2147483647 h 2138"/>
                  <a:gd name="T112" fmla="*/ 2147483647 w 2248"/>
                  <a:gd name="T113" fmla="*/ 2147483647 h 2138"/>
                  <a:gd name="T114" fmla="*/ 2147483647 w 2248"/>
                  <a:gd name="T115" fmla="*/ 2147483647 h 2138"/>
                  <a:gd name="T116" fmla="*/ 2147483647 w 2248"/>
                  <a:gd name="T117" fmla="*/ 2147483647 h 2138"/>
                  <a:gd name="T118" fmla="*/ 2147483647 w 2248"/>
                  <a:gd name="T119" fmla="*/ 2147483647 h 2138"/>
                  <a:gd name="T120" fmla="*/ 2147483647 w 2248"/>
                  <a:gd name="T121" fmla="*/ 2147483647 h 2138"/>
                  <a:gd name="T122" fmla="*/ 2147483647 w 2248"/>
                  <a:gd name="T123" fmla="*/ 2147483647 h 21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48"/>
                  <a:gd name="T187" fmla="*/ 0 h 2138"/>
                  <a:gd name="T188" fmla="*/ 2248 w 2248"/>
                  <a:gd name="T189" fmla="*/ 2138 h 21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48" h="2138">
                    <a:moveTo>
                      <a:pt x="2248" y="1069"/>
                    </a:moveTo>
                    <a:lnTo>
                      <a:pt x="2248" y="1096"/>
                    </a:lnTo>
                    <a:lnTo>
                      <a:pt x="2247" y="1123"/>
                    </a:lnTo>
                    <a:lnTo>
                      <a:pt x="2245" y="1150"/>
                    </a:lnTo>
                    <a:lnTo>
                      <a:pt x="2243" y="1176"/>
                    </a:lnTo>
                    <a:lnTo>
                      <a:pt x="2240" y="1203"/>
                    </a:lnTo>
                    <a:lnTo>
                      <a:pt x="2237" y="1230"/>
                    </a:lnTo>
                    <a:lnTo>
                      <a:pt x="2232" y="1255"/>
                    </a:lnTo>
                    <a:lnTo>
                      <a:pt x="2227" y="1281"/>
                    </a:lnTo>
                    <a:lnTo>
                      <a:pt x="2221" y="1307"/>
                    </a:lnTo>
                    <a:lnTo>
                      <a:pt x="2215" y="1333"/>
                    </a:lnTo>
                    <a:lnTo>
                      <a:pt x="2208" y="1358"/>
                    </a:lnTo>
                    <a:lnTo>
                      <a:pt x="2201" y="1383"/>
                    </a:lnTo>
                    <a:lnTo>
                      <a:pt x="2192" y="1409"/>
                    </a:lnTo>
                    <a:lnTo>
                      <a:pt x="2184" y="1434"/>
                    </a:lnTo>
                    <a:lnTo>
                      <a:pt x="2174" y="1458"/>
                    </a:lnTo>
                    <a:lnTo>
                      <a:pt x="2164" y="1482"/>
                    </a:lnTo>
                    <a:lnTo>
                      <a:pt x="2153" y="1507"/>
                    </a:lnTo>
                    <a:lnTo>
                      <a:pt x="2142" y="1530"/>
                    </a:lnTo>
                    <a:lnTo>
                      <a:pt x="2130" y="1554"/>
                    </a:lnTo>
                    <a:lnTo>
                      <a:pt x="2117" y="1577"/>
                    </a:lnTo>
                    <a:lnTo>
                      <a:pt x="2104" y="1599"/>
                    </a:lnTo>
                    <a:lnTo>
                      <a:pt x="2091" y="1622"/>
                    </a:lnTo>
                    <a:lnTo>
                      <a:pt x="2076" y="1644"/>
                    </a:lnTo>
                    <a:lnTo>
                      <a:pt x="2061" y="1665"/>
                    </a:lnTo>
                    <a:lnTo>
                      <a:pt x="2045" y="1687"/>
                    </a:lnTo>
                    <a:lnTo>
                      <a:pt x="2030" y="1707"/>
                    </a:lnTo>
                    <a:lnTo>
                      <a:pt x="2013" y="1728"/>
                    </a:lnTo>
                    <a:lnTo>
                      <a:pt x="1996" y="1748"/>
                    </a:lnTo>
                    <a:lnTo>
                      <a:pt x="1978" y="1768"/>
                    </a:lnTo>
                    <a:lnTo>
                      <a:pt x="1960" y="1787"/>
                    </a:lnTo>
                    <a:lnTo>
                      <a:pt x="1941" y="1806"/>
                    </a:lnTo>
                    <a:lnTo>
                      <a:pt x="1922" y="1825"/>
                    </a:lnTo>
                    <a:lnTo>
                      <a:pt x="1901" y="1843"/>
                    </a:lnTo>
                    <a:lnTo>
                      <a:pt x="1879" y="1862"/>
                    </a:lnTo>
                    <a:lnTo>
                      <a:pt x="1859" y="1879"/>
                    </a:lnTo>
                    <a:lnTo>
                      <a:pt x="1837" y="1896"/>
                    </a:lnTo>
                    <a:lnTo>
                      <a:pt x="1815" y="1912"/>
                    </a:lnTo>
                    <a:lnTo>
                      <a:pt x="1793" y="1929"/>
                    </a:lnTo>
                    <a:lnTo>
                      <a:pt x="1770" y="1944"/>
                    </a:lnTo>
                    <a:lnTo>
                      <a:pt x="1747" y="1959"/>
                    </a:lnTo>
                    <a:lnTo>
                      <a:pt x="1724" y="1973"/>
                    </a:lnTo>
                    <a:lnTo>
                      <a:pt x="1700" y="1987"/>
                    </a:lnTo>
                    <a:lnTo>
                      <a:pt x="1676" y="2000"/>
                    </a:lnTo>
                    <a:lnTo>
                      <a:pt x="1652" y="2012"/>
                    </a:lnTo>
                    <a:lnTo>
                      <a:pt x="1627" y="2025"/>
                    </a:lnTo>
                    <a:lnTo>
                      <a:pt x="1603" y="2036"/>
                    </a:lnTo>
                    <a:lnTo>
                      <a:pt x="1577" y="2047"/>
                    </a:lnTo>
                    <a:lnTo>
                      <a:pt x="1551" y="2058"/>
                    </a:lnTo>
                    <a:lnTo>
                      <a:pt x="1525" y="2067"/>
                    </a:lnTo>
                    <a:lnTo>
                      <a:pt x="1500" y="2076"/>
                    </a:lnTo>
                    <a:lnTo>
                      <a:pt x="1474" y="2084"/>
                    </a:lnTo>
                    <a:lnTo>
                      <a:pt x="1448" y="2093"/>
                    </a:lnTo>
                    <a:lnTo>
                      <a:pt x="1421" y="2100"/>
                    </a:lnTo>
                    <a:lnTo>
                      <a:pt x="1396" y="2106"/>
                    </a:lnTo>
                    <a:lnTo>
                      <a:pt x="1369" y="2112"/>
                    </a:lnTo>
                    <a:lnTo>
                      <a:pt x="1342" y="2117"/>
                    </a:lnTo>
                    <a:lnTo>
                      <a:pt x="1315" y="2123"/>
                    </a:lnTo>
                    <a:lnTo>
                      <a:pt x="1289" y="2127"/>
                    </a:lnTo>
                    <a:lnTo>
                      <a:pt x="1262" y="2130"/>
                    </a:lnTo>
                    <a:lnTo>
                      <a:pt x="1235" y="2133"/>
                    </a:lnTo>
                    <a:lnTo>
                      <a:pt x="1208" y="2135"/>
                    </a:lnTo>
                    <a:lnTo>
                      <a:pt x="1181" y="2137"/>
                    </a:lnTo>
                    <a:lnTo>
                      <a:pt x="1154" y="2138"/>
                    </a:lnTo>
                    <a:lnTo>
                      <a:pt x="1126" y="2138"/>
                    </a:lnTo>
                    <a:lnTo>
                      <a:pt x="1078" y="2137"/>
                    </a:lnTo>
                    <a:lnTo>
                      <a:pt x="1030" y="2134"/>
                    </a:lnTo>
                    <a:lnTo>
                      <a:pt x="983" y="2129"/>
                    </a:lnTo>
                    <a:lnTo>
                      <a:pt x="936" y="2123"/>
                    </a:lnTo>
                    <a:lnTo>
                      <a:pt x="912" y="2117"/>
                    </a:lnTo>
                    <a:lnTo>
                      <a:pt x="888" y="2113"/>
                    </a:lnTo>
                    <a:lnTo>
                      <a:pt x="865" y="2108"/>
                    </a:lnTo>
                    <a:lnTo>
                      <a:pt x="841" y="2102"/>
                    </a:lnTo>
                    <a:lnTo>
                      <a:pt x="795" y="2090"/>
                    </a:lnTo>
                    <a:lnTo>
                      <a:pt x="748" y="2074"/>
                    </a:lnTo>
                    <a:lnTo>
                      <a:pt x="703" y="2058"/>
                    </a:lnTo>
                    <a:lnTo>
                      <a:pt x="658" y="2039"/>
                    </a:lnTo>
                    <a:lnTo>
                      <a:pt x="614" y="2020"/>
                    </a:lnTo>
                    <a:lnTo>
                      <a:pt x="571" y="1998"/>
                    </a:lnTo>
                    <a:lnTo>
                      <a:pt x="529" y="1974"/>
                    </a:lnTo>
                    <a:lnTo>
                      <a:pt x="489" y="1948"/>
                    </a:lnTo>
                    <a:lnTo>
                      <a:pt x="449" y="1922"/>
                    </a:lnTo>
                    <a:lnTo>
                      <a:pt x="410" y="1893"/>
                    </a:lnTo>
                    <a:lnTo>
                      <a:pt x="385" y="1873"/>
                    </a:lnTo>
                    <a:lnTo>
                      <a:pt x="361" y="1854"/>
                    </a:lnTo>
                    <a:lnTo>
                      <a:pt x="339" y="1833"/>
                    </a:lnTo>
                    <a:lnTo>
                      <a:pt x="316" y="1813"/>
                    </a:lnTo>
                    <a:lnTo>
                      <a:pt x="294" y="1791"/>
                    </a:lnTo>
                    <a:lnTo>
                      <a:pt x="274" y="1769"/>
                    </a:lnTo>
                    <a:lnTo>
                      <a:pt x="254" y="1748"/>
                    </a:lnTo>
                    <a:lnTo>
                      <a:pt x="235" y="1725"/>
                    </a:lnTo>
                    <a:lnTo>
                      <a:pt x="216" y="1701"/>
                    </a:lnTo>
                    <a:lnTo>
                      <a:pt x="197" y="1678"/>
                    </a:lnTo>
                    <a:lnTo>
                      <a:pt x="180" y="1654"/>
                    </a:lnTo>
                    <a:lnTo>
                      <a:pt x="164" y="1629"/>
                    </a:lnTo>
                    <a:lnTo>
                      <a:pt x="148" y="1605"/>
                    </a:lnTo>
                    <a:lnTo>
                      <a:pt x="134" y="1579"/>
                    </a:lnTo>
                    <a:lnTo>
                      <a:pt x="119" y="1553"/>
                    </a:lnTo>
                    <a:lnTo>
                      <a:pt x="105" y="1527"/>
                    </a:lnTo>
                    <a:lnTo>
                      <a:pt x="92" y="1500"/>
                    </a:lnTo>
                    <a:lnTo>
                      <a:pt x="80" y="1473"/>
                    </a:lnTo>
                    <a:lnTo>
                      <a:pt x="70" y="1446"/>
                    </a:lnTo>
                    <a:lnTo>
                      <a:pt x="59" y="1418"/>
                    </a:lnTo>
                    <a:lnTo>
                      <a:pt x="49" y="1390"/>
                    </a:lnTo>
                    <a:lnTo>
                      <a:pt x="41" y="1362"/>
                    </a:lnTo>
                    <a:lnTo>
                      <a:pt x="33" y="1335"/>
                    </a:lnTo>
                    <a:lnTo>
                      <a:pt x="26" y="1306"/>
                    </a:lnTo>
                    <a:lnTo>
                      <a:pt x="19" y="1277"/>
                    </a:lnTo>
                    <a:lnTo>
                      <a:pt x="14" y="1248"/>
                    </a:lnTo>
                    <a:lnTo>
                      <a:pt x="10" y="1219"/>
                    </a:lnTo>
                    <a:lnTo>
                      <a:pt x="6" y="1189"/>
                    </a:lnTo>
                    <a:lnTo>
                      <a:pt x="3" y="1160"/>
                    </a:lnTo>
                    <a:lnTo>
                      <a:pt x="1" y="1130"/>
                    </a:lnTo>
                    <a:lnTo>
                      <a:pt x="0" y="1099"/>
                    </a:lnTo>
                    <a:lnTo>
                      <a:pt x="0" y="1069"/>
                    </a:lnTo>
                    <a:lnTo>
                      <a:pt x="0" y="1041"/>
                    </a:lnTo>
                    <a:lnTo>
                      <a:pt x="1" y="1014"/>
                    </a:lnTo>
                    <a:lnTo>
                      <a:pt x="3" y="988"/>
                    </a:lnTo>
                    <a:lnTo>
                      <a:pt x="5" y="961"/>
                    </a:lnTo>
                    <a:lnTo>
                      <a:pt x="8" y="934"/>
                    </a:lnTo>
                    <a:lnTo>
                      <a:pt x="11" y="907"/>
                    </a:lnTo>
                    <a:lnTo>
                      <a:pt x="15" y="882"/>
                    </a:lnTo>
                    <a:lnTo>
                      <a:pt x="20" y="856"/>
                    </a:lnTo>
                    <a:lnTo>
                      <a:pt x="27" y="830"/>
                    </a:lnTo>
                    <a:lnTo>
                      <a:pt x="33" y="804"/>
                    </a:lnTo>
                    <a:lnTo>
                      <a:pt x="39" y="780"/>
                    </a:lnTo>
                    <a:lnTo>
                      <a:pt x="46" y="754"/>
                    </a:lnTo>
                    <a:lnTo>
                      <a:pt x="54" y="729"/>
                    </a:lnTo>
                    <a:lnTo>
                      <a:pt x="64" y="704"/>
                    </a:lnTo>
                    <a:lnTo>
                      <a:pt x="73" y="681"/>
                    </a:lnTo>
                    <a:lnTo>
                      <a:pt x="83" y="656"/>
                    </a:lnTo>
                    <a:lnTo>
                      <a:pt x="94" y="632"/>
                    </a:lnTo>
                    <a:lnTo>
                      <a:pt x="105" y="609"/>
                    </a:lnTo>
                    <a:lnTo>
                      <a:pt x="117" y="585"/>
                    </a:lnTo>
                    <a:lnTo>
                      <a:pt x="130" y="562"/>
                    </a:lnTo>
                    <a:lnTo>
                      <a:pt x="143" y="540"/>
                    </a:lnTo>
                    <a:lnTo>
                      <a:pt x="156" y="518"/>
                    </a:lnTo>
                    <a:lnTo>
                      <a:pt x="171" y="495"/>
                    </a:lnTo>
                    <a:lnTo>
                      <a:pt x="186" y="474"/>
                    </a:lnTo>
                    <a:lnTo>
                      <a:pt x="202" y="453"/>
                    </a:lnTo>
                    <a:lnTo>
                      <a:pt x="218" y="431"/>
                    </a:lnTo>
                    <a:lnTo>
                      <a:pt x="235" y="411"/>
                    </a:lnTo>
                    <a:lnTo>
                      <a:pt x="252" y="390"/>
                    </a:lnTo>
                    <a:lnTo>
                      <a:pt x="270" y="371"/>
                    </a:lnTo>
                    <a:lnTo>
                      <a:pt x="288" y="351"/>
                    </a:lnTo>
                    <a:lnTo>
                      <a:pt x="308" y="332"/>
                    </a:lnTo>
                    <a:lnTo>
                      <a:pt x="327" y="313"/>
                    </a:lnTo>
                    <a:lnTo>
                      <a:pt x="348" y="294"/>
                    </a:lnTo>
                    <a:lnTo>
                      <a:pt x="368" y="276"/>
                    </a:lnTo>
                    <a:lnTo>
                      <a:pt x="389" y="259"/>
                    </a:lnTo>
                    <a:lnTo>
                      <a:pt x="410" y="242"/>
                    </a:lnTo>
                    <a:lnTo>
                      <a:pt x="431" y="226"/>
                    </a:lnTo>
                    <a:lnTo>
                      <a:pt x="454" y="210"/>
                    </a:lnTo>
                    <a:lnTo>
                      <a:pt x="475" y="196"/>
                    </a:lnTo>
                    <a:lnTo>
                      <a:pt x="498" y="180"/>
                    </a:lnTo>
                    <a:lnTo>
                      <a:pt x="522" y="167"/>
                    </a:lnTo>
                    <a:lnTo>
                      <a:pt x="545" y="152"/>
                    </a:lnTo>
                    <a:lnTo>
                      <a:pt x="569" y="140"/>
                    </a:lnTo>
                    <a:lnTo>
                      <a:pt x="594" y="127"/>
                    </a:lnTo>
                    <a:lnTo>
                      <a:pt x="618" y="114"/>
                    </a:lnTo>
                    <a:lnTo>
                      <a:pt x="643" y="103"/>
                    </a:lnTo>
                    <a:lnTo>
                      <a:pt x="669" y="92"/>
                    </a:lnTo>
                    <a:lnTo>
                      <a:pt x="696" y="81"/>
                    </a:lnTo>
                    <a:lnTo>
                      <a:pt x="721" y="72"/>
                    </a:lnTo>
                    <a:lnTo>
                      <a:pt x="748" y="62"/>
                    </a:lnTo>
                    <a:lnTo>
                      <a:pt x="774" y="53"/>
                    </a:lnTo>
                    <a:lnTo>
                      <a:pt x="801" y="45"/>
                    </a:lnTo>
                    <a:lnTo>
                      <a:pt x="827" y="38"/>
                    </a:lnTo>
                    <a:lnTo>
                      <a:pt x="854" y="32"/>
                    </a:lnTo>
                    <a:lnTo>
                      <a:pt x="881" y="26"/>
                    </a:lnTo>
                    <a:lnTo>
                      <a:pt x="908" y="20"/>
                    </a:lnTo>
                    <a:lnTo>
                      <a:pt x="935" y="15"/>
                    </a:lnTo>
                    <a:lnTo>
                      <a:pt x="961" y="11"/>
                    </a:lnTo>
                    <a:lnTo>
                      <a:pt x="989" y="7"/>
                    </a:lnTo>
                    <a:lnTo>
                      <a:pt x="1016" y="5"/>
                    </a:lnTo>
                    <a:lnTo>
                      <a:pt x="1044" y="2"/>
                    </a:lnTo>
                    <a:lnTo>
                      <a:pt x="1070" y="1"/>
                    </a:lnTo>
                    <a:lnTo>
                      <a:pt x="1098" y="0"/>
                    </a:lnTo>
                    <a:lnTo>
                      <a:pt x="1126" y="0"/>
                    </a:lnTo>
                    <a:lnTo>
                      <a:pt x="1154" y="0"/>
                    </a:lnTo>
                    <a:lnTo>
                      <a:pt x="1181" y="1"/>
                    </a:lnTo>
                    <a:lnTo>
                      <a:pt x="1208" y="2"/>
                    </a:lnTo>
                    <a:lnTo>
                      <a:pt x="1235" y="5"/>
                    </a:lnTo>
                    <a:lnTo>
                      <a:pt x="1262" y="7"/>
                    </a:lnTo>
                    <a:lnTo>
                      <a:pt x="1290" y="11"/>
                    </a:lnTo>
                    <a:lnTo>
                      <a:pt x="1316" y="15"/>
                    </a:lnTo>
                    <a:lnTo>
                      <a:pt x="1343" y="20"/>
                    </a:lnTo>
                    <a:lnTo>
                      <a:pt x="1370" y="26"/>
                    </a:lnTo>
                    <a:lnTo>
                      <a:pt x="1397" y="32"/>
                    </a:lnTo>
                    <a:lnTo>
                      <a:pt x="1422" y="38"/>
                    </a:lnTo>
                    <a:lnTo>
                      <a:pt x="1449" y="45"/>
                    </a:lnTo>
                    <a:lnTo>
                      <a:pt x="1476" y="53"/>
                    </a:lnTo>
                    <a:lnTo>
                      <a:pt x="1502" y="62"/>
                    </a:lnTo>
                    <a:lnTo>
                      <a:pt x="1527" y="72"/>
                    </a:lnTo>
                    <a:lnTo>
                      <a:pt x="1554" y="81"/>
                    </a:lnTo>
                    <a:lnTo>
                      <a:pt x="1580" y="92"/>
                    </a:lnTo>
                    <a:lnTo>
                      <a:pt x="1606" y="103"/>
                    </a:lnTo>
                    <a:lnTo>
                      <a:pt x="1630" y="114"/>
                    </a:lnTo>
                    <a:lnTo>
                      <a:pt x="1655" y="127"/>
                    </a:lnTo>
                    <a:lnTo>
                      <a:pt x="1679" y="140"/>
                    </a:lnTo>
                    <a:lnTo>
                      <a:pt x="1703" y="152"/>
                    </a:lnTo>
                    <a:lnTo>
                      <a:pt x="1727" y="167"/>
                    </a:lnTo>
                    <a:lnTo>
                      <a:pt x="1750" y="180"/>
                    </a:lnTo>
                    <a:lnTo>
                      <a:pt x="1772" y="196"/>
                    </a:lnTo>
                    <a:lnTo>
                      <a:pt x="1795" y="210"/>
                    </a:lnTo>
                    <a:lnTo>
                      <a:pt x="1817" y="226"/>
                    </a:lnTo>
                    <a:lnTo>
                      <a:pt x="1838" y="242"/>
                    </a:lnTo>
                    <a:lnTo>
                      <a:pt x="1860" y="259"/>
                    </a:lnTo>
                    <a:lnTo>
                      <a:pt x="1881" y="276"/>
                    </a:lnTo>
                    <a:lnTo>
                      <a:pt x="1901" y="294"/>
                    </a:lnTo>
                    <a:lnTo>
                      <a:pt x="1922" y="313"/>
                    </a:lnTo>
                    <a:lnTo>
                      <a:pt x="1941" y="332"/>
                    </a:lnTo>
                    <a:lnTo>
                      <a:pt x="1960" y="351"/>
                    </a:lnTo>
                    <a:lnTo>
                      <a:pt x="1978" y="371"/>
                    </a:lnTo>
                    <a:lnTo>
                      <a:pt x="1997" y="390"/>
                    </a:lnTo>
                    <a:lnTo>
                      <a:pt x="2013" y="411"/>
                    </a:lnTo>
                    <a:lnTo>
                      <a:pt x="2031" y="431"/>
                    </a:lnTo>
                    <a:lnTo>
                      <a:pt x="2046" y="453"/>
                    </a:lnTo>
                    <a:lnTo>
                      <a:pt x="2062" y="474"/>
                    </a:lnTo>
                    <a:lnTo>
                      <a:pt x="2077" y="495"/>
                    </a:lnTo>
                    <a:lnTo>
                      <a:pt x="2092" y="518"/>
                    </a:lnTo>
                    <a:lnTo>
                      <a:pt x="2105" y="540"/>
                    </a:lnTo>
                    <a:lnTo>
                      <a:pt x="2118" y="562"/>
                    </a:lnTo>
                    <a:lnTo>
                      <a:pt x="2131" y="586"/>
                    </a:lnTo>
                    <a:lnTo>
                      <a:pt x="2142" y="609"/>
                    </a:lnTo>
                    <a:lnTo>
                      <a:pt x="2153" y="632"/>
                    </a:lnTo>
                    <a:lnTo>
                      <a:pt x="2165" y="656"/>
                    </a:lnTo>
                    <a:lnTo>
                      <a:pt x="2175" y="681"/>
                    </a:lnTo>
                    <a:lnTo>
                      <a:pt x="2184" y="705"/>
                    </a:lnTo>
                    <a:lnTo>
                      <a:pt x="2192" y="730"/>
                    </a:lnTo>
                    <a:lnTo>
                      <a:pt x="2201" y="755"/>
                    </a:lnTo>
                    <a:lnTo>
                      <a:pt x="2209" y="780"/>
                    </a:lnTo>
                    <a:lnTo>
                      <a:pt x="2215" y="805"/>
                    </a:lnTo>
                    <a:lnTo>
                      <a:pt x="2221" y="831"/>
                    </a:lnTo>
                    <a:lnTo>
                      <a:pt x="2227" y="857"/>
                    </a:lnTo>
                    <a:lnTo>
                      <a:pt x="2233" y="883"/>
                    </a:lnTo>
                    <a:lnTo>
                      <a:pt x="2237" y="908"/>
                    </a:lnTo>
                    <a:lnTo>
                      <a:pt x="2240" y="934"/>
                    </a:lnTo>
                    <a:lnTo>
                      <a:pt x="2243" y="961"/>
                    </a:lnTo>
                    <a:lnTo>
                      <a:pt x="2245" y="988"/>
                    </a:lnTo>
                    <a:lnTo>
                      <a:pt x="2247" y="1014"/>
                    </a:lnTo>
                    <a:lnTo>
                      <a:pt x="2248" y="1041"/>
                    </a:lnTo>
                    <a:lnTo>
                      <a:pt x="2248" y="1069"/>
                    </a:lnTo>
                    <a:close/>
                    <a:moveTo>
                      <a:pt x="1126" y="1748"/>
                    </a:moveTo>
                    <a:lnTo>
                      <a:pt x="1161" y="1748"/>
                    </a:lnTo>
                    <a:lnTo>
                      <a:pt x="1196" y="1745"/>
                    </a:lnTo>
                    <a:lnTo>
                      <a:pt x="1230" y="1741"/>
                    </a:lnTo>
                    <a:lnTo>
                      <a:pt x="1263" y="1736"/>
                    </a:lnTo>
                    <a:lnTo>
                      <a:pt x="1295" y="1729"/>
                    </a:lnTo>
                    <a:lnTo>
                      <a:pt x="1327" y="1721"/>
                    </a:lnTo>
                    <a:lnTo>
                      <a:pt x="1357" y="1711"/>
                    </a:lnTo>
                    <a:lnTo>
                      <a:pt x="1387" y="1699"/>
                    </a:lnTo>
                    <a:lnTo>
                      <a:pt x="1416" y="1687"/>
                    </a:lnTo>
                    <a:lnTo>
                      <a:pt x="1444" y="1672"/>
                    </a:lnTo>
                    <a:lnTo>
                      <a:pt x="1472" y="1656"/>
                    </a:lnTo>
                    <a:lnTo>
                      <a:pt x="1499" y="1640"/>
                    </a:lnTo>
                    <a:lnTo>
                      <a:pt x="1524" y="1620"/>
                    </a:lnTo>
                    <a:lnTo>
                      <a:pt x="1550" y="1599"/>
                    </a:lnTo>
                    <a:lnTo>
                      <a:pt x="1575" y="1578"/>
                    </a:lnTo>
                    <a:lnTo>
                      <a:pt x="1598" y="1554"/>
                    </a:lnTo>
                    <a:lnTo>
                      <a:pt x="1621" y="1529"/>
                    </a:lnTo>
                    <a:lnTo>
                      <a:pt x="1642" y="1505"/>
                    </a:lnTo>
                    <a:lnTo>
                      <a:pt x="1661" y="1478"/>
                    </a:lnTo>
                    <a:lnTo>
                      <a:pt x="1680" y="1451"/>
                    </a:lnTo>
                    <a:lnTo>
                      <a:pt x="1696" y="1423"/>
                    </a:lnTo>
                    <a:lnTo>
                      <a:pt x="1712" y="1395"/>
                    </a:lnTo>
                    <a:lnTo>
                      <a:pt x="1725" y="1366"/>
                    </a:lnTo>
                    <a:lnTo>
                      <a:pt x="1737" y="1336"/>
                    </a:lnTo>
                    <a:lnTo>
                      <a:pt x="1749" y="1305"/>
                    </a:lnTo>
                    <a:lnTo>
                      <a:pt x="1758" y="1274"/>
                    </a:lnTo>
                    <a:lnTo>
                      <a:pt x="1766" y="1242"/>
                    </a:lnTo>
                    <a:lnTo>
                      <a:pt x="1772" y="1208"/>
                    </a:lnTo>
                    <a:lnTo>
                      <a:pt x="1778" y="1175"/>
                    </a:lnTo>
                    <a:lnTo>
                      <a:pt x="1782" y="1140"/>
                    </a:lnTo>
                    <a:lnTo>
                      <a:pt x="1784" y="1105"/>
                    </a:lnTo>
                    <a:lnTo>
                      <a:pt x="1785" y="1069"/>
                    </a:lnTo>
                    <a:lnTo>
                      <a:pt x="1784" y="1033"/>
                    </a:lnTo>
                    <a:lnTo>
                      <a:pt x="1782" y="998"/>
                    </a:lnTo>
                    <a:lnTo>
                      <a:pt x="1778" y="964"/>
                    </a:lnTo>
                    <a:lnTo>
                      <a:pt x="1772" y="930"/>
                    </a:lnTo>
                    <a:lnTo>
                      <a:pt x="1766" y="897"/>
                    </a:lnTo>
                    <a:lnTo>
                      <a:pt x="1758" y="865"/>
                    </a:lnTo>
                    <a:lnTo>
                      <a:pt x="1749" y="833"/>
                    </a:lnTo>
                    <a:lnTo>
                      <a:pt x="1737" y="802"/>
                    </a:lnTo>
                    <a:lnTo>
                      <a:pt x="1725" y="772"/>
                    </a:lnTo>
                    <a:lnTo>
                      <a:pt x="1711" y="743"/>
                    </a:lnTo>
                    <a:lnTo>
                      <a:pt x="1695" y="715"/>
                    </a:lnTo>
                    <a:lnTo>
                      <a:pt x="1679" y="687"/>
                    </a:lnTo>
                    <a:lnTo>
                      <a:pt x="1660" y="660"/>
                    </a:lnTo>
                    <a:lnTo>
                      <a:pt x="1640" y="633"/>
                    </a:lnTo>
                    <a:lnTo>
                      <a:pt x="1619" y="608"/>
                    </a:lnTo>
                    <a:lnTo>
                      <a:pt x="1596" y="583"/>
                    </a:lnTo>
                    <a:lnTo>
                      <a:pt x="1572" y="559"/>
                    </a:lnTo>
                    <a:lnTo>
                      <a:pt x="1547" y="536"/>
                    </a:lnTo>
                    <a:lnTo>
                      <a:pt x="1522" y="516"/>
                    </a:lnTo>
                    <a:lnTo>
                      <a:pt x="1496" y="496"/>
                    </a:lnTo>
                    <a:lnTo>
                      <a:pt x="1469" y="479"/>
                    </a:lnTo>
                    <a:lnTo>
                      <a:pt x="1442" y="462"/>
                    </a:lnTo>
                    <a:lnTo>
                      <a:pt x="1413" y="448"/>
                    </a:lnTo>
                    <a:lnTo>
                      <a:pt x="1384" y="435"/>
                    </a:lnTo>
                    <a:lnTo>
                      <a:pt x="1355" y="423"/>
                    </a:lnTo>
                    <a:lnTo>
                      <a:pt x="1324" y="413"/>
                    </a:lnTo>
                    <a:lnTo>
                      <a:pt x="1293" y="405"/>
                    </a:lnTo>
                    <a:lnTo>
                      <a:pt x="1261" y="397"/>
                    </a:lnTo>
                    <a:lnTo>
                      <a:pt x="1228" y="392"/>
                    </a:lnTo>
                    <a:lnTo>
                      <a:pt x="1195" y="388"/>
                    </a:lnTo>
                    <a:lnTo>
                      <a:pt x="1161" y="386"/>
                    </a:lnTo>
                    <a:lnTo>
                      <a:pt x="1126" y="385"/>
                    </a:lnTo>
                    <a:lnTo>
                      <a:pt x="1091" y="386"/>
                    </a:lnTo>
                    <a:lnTo>
                      <a:pt x="1056" y="388"/>
                    </a:lnTo>
                    <a:lnTo>
                      <a:pt x="1022" y="392"/>
                    </a:lnTo>
                    <a:lnTo>
                      <a:pt x="989" y="397"/>
                    </a:lnTo>
                    <a:lnTo>
                      <a:pt x="957" y="405"/>
                    </a:lnTo>
                    <a:lnTo>
                      <a:pt x="925" y="413"/>
                    </a:lnTo>
                    <a:lnTo>
                      <a:pt x="894" y="423"/>
                    </a:lnTo>
                    <a:lnTo>
                      <a:pt x="865" y="435"/>
                    </a:lnTo>
                    <a:lnTo>
                      <a:pt x="835" y="448"/>
                    </a:lnTo>
                    <a:lnTo>
                      <a:pt x="807" y="462"/>
                    </a:lnTo>
                    <a:lnTo>
                      <a:pt x="779" y="478"/>
                    </a:lnTo>
                    <a:lnTo>
                      <a:pt x="751" y="495"/>
                    </a:lnTo>
                    <a:lnTo>
                      <a:pt x="726" y="515"/>
                    </a:lnTo>
                    <a:lnTo>
                      <a:pt x="700" y="535"/>
                    </a:lnTo>
                    <a:lnTo>
                      <a:pt x="675" y="558"/>
                    </a:lnTo>
                    <a:lnTo>
                      <a:pt x="651" y="582"/>
                    </a:lnTo>
                    <a:lnTo>
                      <a:pt x="629" y="607"/>
                    </a:lnTo>
                    <a:lnTo>
                      <a:pt x="607" y="632"/>
                    </a:lnTo>
                    <a:lnTo>
                      <a:pt x="588" y="659"/>
                    </a:lnTo>
                    <a:lnTo>
                      <a:pt x="569" y="686"/>
                    </a:lnTo>
                    <a:lnTo>
                      <a:pt x="553" y="714"/>
                    </a:lnTo>
                    <a:lnTo>
                      <a:pt x="537" y="742"/>
                    </a:lnTo>
                    <a:lnTo>
                      <a:pt x="523" y="771"/>
                    </a:lnTo>
                    <a:lnTo>
                      <a:pt x="510" y="802"/>
                    </a:lnTo>
                    <a:lnTo>
                      <a:pt x="499" y="833"/>
                    </a:lnTo>
                    <a:lnTo>
                      <a:pt x="490" y="864"/>
                    </a:lnTo>
                    <a:lnTo>
                      <a:pt x="482" y="897"/>
                    </a:lnTo>
                    <a:lnTo>
                      <a:pt x="475" y="930"/>
                    </a:lnTo>
                    <a:lnTo>
                      <a:pt x="470" y="963"/>
                    </a:lnTo>
                    <a:lnTo>
                      <a:pt x="466" y="998"/>
                    </a:lnTo>
                    <a:lnTo>
                      <a:pt x="464" y="1033"/>
                    </a:lnTo>
                    <a:lnTo>
                      <a:pt x="463" y="1069"/>
                    </a:lnTo>
                    <a:lnTo>
                      <a:pt x="464" y="1105"/>
                    </a:lnTo>
                    <a:lnTo>
                      <a:pt x="466" y="1141"/>
                    </a:lnTo>
                    <a:lnTo>
                      <a:pt x="470" y="1176"/>
                    </a:lnTo>
                    <a:lnTo>
                      <a:pt x="475" y="1210"/>
                    </a:lnTo>
                    <a:lnTo>
                      <a:pt x="482" y="1243"/>
                    </a:lnTo>
                    <a:lnTo>
                      <a:pt x="490" y="1275"/>
                    </a:lnTo>
                    <a:lnTo>
                      <a:pt x="499" y="1307"/>
                    </a:lnTo>
                    <a:lnTo>
                      <a:pt x="509" y="1338"/>
                    </a:lnTo>
                    <a:lnTo>
                      <a:pt x="522" y="1368"/>
                    </a:lnTo>
                    <a:lnTo>
                      <a:pt x="536" y="1396"/>
                    </a:lnTo>
                    <a:lnTo>
                      <a:pt x="551" y="1425"/>
                    </a:lnTo>
                    <a:lnTo>
                      <a:pt x="567" y="1453"/>
                    </a:lnTo>
                    <a:lnTo>
                      <a:pt x="586" y="1480"/>
                    </a:lnTo>
                    <a:lnTo>
                      <a:pt x="605" y="1506"/>
                    </a:lnTo>
                    <a:lnTo>
                      <a:pt x="626" y="1531"/>
                    </a:lnTo>
                    <a:lnTo>
                      <a:pt x="648" y="1556"/>
                    </a:lnTo>
                    <a:lnTo>
                      <a:pt x="672" y="1579"/>
                    </a:lnTo>
                    <a:lnTo>
                      <a:pt x="697" y="1600"/>
                    </a:lnTo>
                    <a:lnTo>
                      <a:pt x="721" y="1621"/>
                    </a:lnTo>
                    <a:lnTo>
                      <a:pt x="748" y="1640"/>
                    </a:lnTo>
                    <a:lnTo>
                      <a:pt x="775" y="1657"/>
                    </a:lnTo>
                    <a:lnTo>
                      <a:pt x="803" y="1672"/>
                    </a:lnTo>
                    <a:lnTo>
                      <a:pt x="832" y="1687"/>
                    </a:lnTo>
                    <a:lnTo>
                      <a:pt x="860" y="1700"/>
                    </a:lnTo>
                    <a:lnTo>
                      <a:pt x="891" y="1712"/>
                    </a:lnTo>
                    <a:lnTo>
                      <a:pt x="922" y="1721"/>
                    </a:lnTo>
                    <a:lnTo>
                      <a:pt x="954" y="1729"/>
                    </a:lnTo>
                    <a:lnTo>
                      <a:pt x="987" y="1736"/>
                    </a:lnTo>
                    <a:lnTo>
                      <a:pt x="1020" y="1741"/>
                    </a:lnTo>
                    <a:lnTo>
                      <a:pt x="1055" y="1745"/>
                    </a:lnTo>
                    <a:lnTo>
                      <a:pt x="1090" y="1748"/>
                    </a:lnTo>
                    <a:lnTo>
                      <a:pt x="1126" y="1748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312" name="Rectangle 49"/>
          <p:cNvSpPr>
            <a:spLocks noChangeArrowheads="1"/>
          </p:cNvSpPr>
          <p:nvPr/>
        </p:nvSpPr>
        <p:spPr bwMode="auto">
          <a:xfrm>
            <a:off x="6248401" y="2272420"/>
            <a:ext cx="549275" cy="792745"/>
          </a:xfrm>
          <a:prstGeom prst="rect">
            <a:avLst/>
          </a:prstGeom>
          <a:noFill/>
          <a:ln w="6350" algn="ctr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lIns="91365" tIns="45682" rIns="91365" bIns="45682" anchor="ctr" anchorCtr="1"/>
          <a:lstStyle/>
          <a:p>
            <a:pPr defTabSz="1007504"/>
            <a:endParaRPr lang="en-US" dirty="0">
              <a:cs typeface="ヒラギノ角ゴ ProN W3"/>
            </a:endParaRPr>
          </a:p>
        </p:txBody>
      </p:sp>
      <p:sp>
        <p:nvSpPr>
          <p:cNvPr id="12313" name="Text Placeholder 24"/>
          <p:cNvSpPr>
            <a:spLocks/>
          </p:cNvSpPr>
          <p:nvPr/>
        </p:nvSpPr>
        <p:spPr bwMode="auto">
          <a:xfrm>
            <a:off x="5226050" y="3084513"/>
            <a:ext cx="4500000" cy="2921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lIns="71940" tIns="0" rIns="0" bIns="0" anchor="ctr"/>
          <a:lstStyle/>
          <a:p>
            <a:pPr defTabSz="706046">
              <a:spcBef>
                <a:spcPts val="2938"/>
              </a:spcBef>
              <a:buClr>
                <a:srgbClr val="414141"/>
              </a:buClr>
              <a:buSzPct val="81000"/>
            </a:pPr>
            <a:r>
              <a:rPr lang="en-GB" sz="900" b="1" dirty="0">
                <a:solidFill>
                  <a:schemeClr val="bg1"/>
                </a:solidFill>
                <a:sym typeface="Gill Sans Light"/>
              </a:rPr>
              <a:t>Leading global DAP/MAP producers (by capacity)</a:t>
            </a:r>
          </a:p>
        </p:txBody>
      </p:sp>
      <p:sp>
        <p:nvSpPr>
          <p:cNvPr id="12314" name="TextBox 30"/>
          <p:cNvSpPr txBox="1">
            <a:spLocks noChangeArrowheads="1"/>
          </p:cNvSpPr>
          <p:nvPr/>
        </p:nvSpPr>
        <p:spPr bwMode="auto">
          <a:xfrm>
            <a:off x="5237166" y="3403603"/>
            <a:ext cx="1743350" cy="19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682" rIns="91365" bIns="45682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700" dirty="0" smtClean="0">
                <a:solidFill>
                  <a:srgbClr val="676767"/>
                </a:solidFill>
              </a:rPr>
              <a:t>2012, </a:t>
            </a:r>
            <a:r>
              <a:rPr lang="en-US" sz="700" dirty="0">
                <a:solidFill>
                  <a:srgbClr val="676767"/>
                </a:solidFill>
              </a:rPr>
              <a:t>mln t, excluding Chinese producers</a:t>
            </a:r>
          </a:p>
        </p:txBody>
      </p:sp>
      <p:cxnSp>
        <p:nvCxnSpPr>
          <p:cNvPr id="12317" name="Straight Connector 99"/>
          <p:cNvCxnSpPr>
            <a:cxnSpLocks noChangeShapeType="1"/>
          </p:cNvCxnSpPr>
          <p:nvPr/>
        </p:nvCxnSpPr>
        <p:spPr bwMode="auto">
          <a:xfrm flipV="1">
            <a:off x="532768" y="6618139"/>
            <a:ext cx="461010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8" name="Group 106"/>
          <p:cNvGrpSpPr>
            <a:grpSpLocks/>
          </p:cNvGrpSpPr>
          <p:nvPr/>
        </p:nvGrpSpPr>
        <p:grpSpPr bwMode="auto">
          <a:xfrm>
            <a:off x="400610" y="1073828"/>
            <a:ext cx="4791748" cy="1248929"/>
            <a:chOff x="241404" y="1134032"/>
            <a:chExt cx="4791246" cy="846365"/>
          </a:xfrm>
        </p:grpSpPr>
        <p:sp>
          <p:nvSpPr>
            <p:cNvPr id="12329" name="TextBox 91"/>
            <p:cNvSpPr txBox="1">
              <a:spLocks noChangeArrowheads="1"/>
            </p:cNvSpPr>
            <p:nvPr/>
          </p:nvSpPr>
          <p:spPr bwMode="auto">
            <a:xfrm>
              <a:off x="1530007" y="1134032"/>
              <a:ext cx="3502643" cy="846365"/>
            </a:xfrm>
            <a:prstGeom prst="rect">
              <a:avLst/>
            </a:prstGeom>
            <a:solidFill>
              <a:srgbClr val="E1EB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444254" indent="-176116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b="1" dirty="0">
                  <a:solidFill>
                    <a:schemeClr val="tx1"/>
                  </a:solidFill>
                </a:rPr>
                <a:t>#1 global producer of high-grade phosphate 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rock</a:t>
              </a:r>
              <a:endParaRPr lang="en-US" sz="1300" b="1" dirty="0">
                <a:solidFill>
                  <a:schemeClr val="tx1"/>
                </a:solidFill>
              </a:endParaRPr>
            </a:p>
            <a:p>
              <a:pPr marL="444254" indent="-176116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b="1" dirty="0" smtClean="0">
                  <a:solidFill>
                    <a:schemeClr val="tx1"/>
                  </a:solidFill>
                </a:rPr>
                <a:t>#2 </a:t>
              </a:r>
              <a:r>
                <a:rPr lang="en-US" sz="1300" b="1" dirty="0">
                  <a:solidFill>
                    <a:schemeClr val="tx1"/>
                  </a:solidFill>
                </a:rPr>
                <a:t>global DAP/MAP 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producer</a:t>
              </a:r>
              <a:r>
                <a:rPr lang="en-US" sz="1300" b="1" baseline="30000" dirty="0" smtClean="0">
                  <a:solidFill>
                    <a:schemeClr val="tx1"/>
                  </a:solidFill>
                </a:rPr>
                <a:t>(1)</a:t>
              </a:r>
            </a:p>
            <a:p>
              <a:pPr marL="444254" indent="-176116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b="1" dirty="0" smtClean="0">
                  <a:solidFill>
                    <a:schemeClr val="tx1"/>
                  </a:solidFill>
                </a:rPr>
                <a:t>Overall fertilizer capacity: 6.1 mln t </a:t>
              </a:r>
            </a:p>
          </p:txBody>
        </p:sp>
        <p:sp>
          <p:nvSpPr>
            <p:cNvPr id="12330" name="TextBox 15"/>
            <p:cNvSpPr>
              <a:spLocks noChangeArrowheads="1"/>
            </p:cNvSpPr>
            <p:nvPr/>
          </p:nvSpPr>
          <p:spPr bwMode="auto">
            <a:xfrm>
              <a:off x="241404" y="1143381"/>
              <a:ext cx="1474090" cy="814566"/>
            </a:xfrm>
            <a:prstGeom prst="homePlate">
              <a:avLst>
                <a:gd name="adj" fmla="val 1111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335282"/>
                </a:buClr>
                <a:buSzPct val="100000"/>
              </a:pPr>
              <a:r>
                <a:rPr lang="en-US" sz="1300" b="1" dirty="0">
                  <a:solidFill>
                    <a:schemeClr val="bg1"/>
                  </a:solidFill>
                </a:rPr>
                <a:t>World class </a:t>
              </a:r>
              <a:br>
                <a:rPr lang="en-US" sz="1300" b="1" dirty="0">
                  <a:solidFill>
                    <a:schemeClr val="bg1"/>
                  </a:solidFill>
                </a:rPr>
              </a:br>
              <a:r>
                <a:rPr lang="en-US" sz="1300" b="1" dirty="0">
                  <a:solidFill>
                    <a:schemeClr val="bg1"/>
                  </a:solidFill>
                </a:rPr>
                <a:t>integrated phosphate producer </a:t>
              </a:r>
            </a:p>
          </p:txBody>
        </p: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400610" y="3065169"/>
            <a:ext cx="4750197" cy="1537381"/>
            <a:chOff x="494380" y="3436213"/>
            <a:chExt cx="4434411" cy="847604"/>
          </a:xfrm>
        </p:grpSpPr>
        <p:sp>
          <p:nvSpPr>
            <p:cNvPr id="12327" name="TextBox 93"/>
            <p:cNvSpPr txBox="1">
              <a:spLocks noChangeArrowheads="1"/>
            </p:cNvSpPr>
            <p:nvPr/>
          </p:nvSpPr>
          <p:spPr bwMode="auto">
            <a:xfrm>
              <a:off x="1623060" y="3436213"/>
              <a:ext cx="3305731" cy="847604"/>
            </a:xfrm>
            <a:prstGeom prst="rect">
              <a:avLst/>
            </a:prstGeom>
            <a:solidFill>
              <a:srgbClr val="E1EB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444254" indent="-176116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b="1" dirty="0" smtClean="0">
                  <a:solidFill>
                    <a:schemeClr val="tx1"/>
                  </a:solidFill>
                </a:rPr>
                <a:t>100% self-sufficient in phosphate rock </a:t>
              </a:r>
            </a:p>
            <a:p>
              <a:pPr marL="444192" indent="-176092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b="1" dirty="0" smtClean="0">
                  <a:solidFill>
                    <a:schemeClr val="tx1"/>
                  </a:solidFill>
                </a:rPr>
                <a:t>72%-90% self-sufficient in ammonia</a:t>
              </a:r>
              <a:r>
                <a:rPr lang="en-US" sz="1300" b="1" baseline="30000" dirty="0" smtClean="0">
                  <a:solidFill>
                    <a:schemeClr val="tx1"/>
                  </a:solidFill>
                </a:rPr>
                <a:t>(3)</a:t>
              </a:r>
            </a:p>
            <a:p>
              <a:pPr marL="444254" indent="-176116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b="1" dirty="0" smtClean="0">
                  <a:solidFill>
                    <a:schemeClr val="tx1"/>
                  </a:solidFill>
                </a:rPr>
                <a:t>More than 40% self-sufficiency in electricity </a:t>
              </a:r>
            </a:p>
          </p:txBody>
        </p:sp>
        <p:sp>
          <p:nvSpPr>
            <p:cNvPr id="12328" name="Pentagon 21"/>
            <p:cNvSpPr>
              <a:spLocks noChangeArrowheads="1"/>
            </p:cNvSpPr>
            <p:nvPr/>
          </p:nvSpPr>
          <p:spPr bwMode="auto">
            <a:xfrm>
              <a:off x="494380" y="3468007"/>
              <a:ext cx="1458044" cy="757321"/>
            </a:xfrm>
            <a:prstGeom prst="homePlate">
              <a:avLst>
                <a:gd name="adj" fmla="val 1692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335282"/>
                </a:buClr>
                <a:buSzPct val="100000"/>
              </a:pPr>
              <a:r>
                <a:rPr lang="en-US" sz="1300" b="1" dirty="0">
                  <a:solidFill>
                    <a:schemeClr val="bg1"/>
                  </a:solidFill>
                </a:rPr>
                <a:t>Self-sufficiency </a:t>
              </a:r>
              <a:br>
                <a:rPr lang="en-US" sz="1300" b="1" dirty="0">
                  <a:solidFill>
                    <a:schemeClr val="bg1"/>
                  </a:solidFill>
                </a:rPr>
              </a:br>
              <a:r>
                <a:rPr lang="en-US" sz="1300" b="1" dirty="0">
                  <a:solidFill>
                    <a:schemeClr val="bg1"/>
                  </a:solidFill>
                </a:rPr>
                <a:t>in key feedstocks </a:t>
              </a:r>
              <a:br>
                <a:rPr lang="en-US" sz="1300" b="1" dirty="0">
                  <a:solidFill>
                    <a:schemeClr val="bg1"/>
                  </a:solidFill>
                </a:rPr>
              </a:br>
              <a:r>
                <a:rPr lang="en-US" sz="1300" b="1" dirty="0">
                  <a:solidFill>
                    <a:schemeClr val="bg1"/>
                  </a:solidFill>
                </a:rPr>
                <a:t>provides for </a:t>
              </a:r>
              <a:br>
                <a:rPr lang="en-US" sz="1300" b="1" dirty="0">
                  <a:solidFill>
                    <a:schemeClr val="bg1"/>
                  </a:solidFill>
                </a:rPr>
              </a:br>
              <a:r>
                <a:rPr lang="en-US" sz="1300" b="1" dirty="0">
                  <a:solidFill>
                    <a:schemeClr val="bg1"/>
                  </a:solidFill>
                </a:rPr>
                <a:t>low costs</a:t>
              </a:r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400611" y="2272419"/>
            <a:ext cx="4791746" cy="892603"/>
            <a:chOff x="308827" y="2332598"/>
            <a:chExt cx="4649574" cy="606177"/>
          </a:xfrm>
        </p:grpSpPr>
        <p:sp>
          <p:nvSpPr>
            <p:cNvPr id="12325" name="TextBox 92"/>
            <p:cNvSpPr txBox="1">
              <a:spLocks noChangeArrowheads="1"/>
            </p:cNvSpPr>
            <p:nvPr/>
          </p:nvSpPr>
          <p:spPr bwMode="auto">
            <a:xfrm>
              <a:off x="1611350" y="2332598"/>
              <a:ext cx="3347051" cy="606177"/>
            </a:xfrm>
            <a:prstGeom prst="rect">
              <a:avLst/>
            </a:prstGeom>
            <a:solidFill>
              <a:srgbClr val="E1EB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444254" indent="-176116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US" sz="1300" b="1" dirty="0" smtClean="0">
                  <a:solidFill>
                    <a:schemeClr val="tx1"/>
                  </a:solidFill>
                </a:rPr>
                <a:t>2.1 </a:t>
              </a:r>
              <a:r>
                <a:rPr lang="en-US" sz="1300" b="1" dirty="0" err="1" smtClean="0">
                  <a:solidFill>
                    <a:schemeClr val="tx1"/>
                  </a:solidFill>
                </a:rPr>
                <a:t>bln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 t of ore resources</a:t>
              </a:r>
              <a:r>
                <a:rPr lang="en-US" sz="1300" b="1" baseline="30000" dirty="0" smtClean="0">
                  <a:solidFill>
                    <a:schemeClr val="tx1"/>
                  </a:solidFill>
                </a:rPr>
                <a:t>(2)</a:t>
              </a:r>
              <a:br>
                <a:rPr lang="en-US" sz="1300" b="1" baseline="30000" dirty="0" smtClean="0">
                  <a:solidFill>
                    <a:schemeClr val="tx1"/>
                  </a:solidFill>
                </a:rPr>
              </a:br>
              <a:r>
                <a:rPr lang="en-US" sz="1300" b="1" dirty="0" smtClean="0">
                  <a:solidFill>
                    <a:schemeClr val="tx1"/>
                  </a:solidFill>
                </a:rPr>
                <a:t>(over 75 years of production)</a:t>
              </a:r>
            </a:p>
          </p:txBody>
        </p:sp>
        <p:sp>
          <p:nvSpPr>
            <p:cNvPr id="12326" name="Pentagon 28"/>
            <p:cNvSpPr>
              <a:spLocks noChangeArrowheads="1"/>
            </p:cNvSpPr>
            <p:nvPr/>
          </p:nvSpPr>
          <p:spPr bwMode="auto">
            <a:xfrm>
              <a:off x="308827" y="2332599"/>
              <a:ext cx="1430503" cy="577526"/>
            </a:xfrm>
            <a:prstGeom prst="homePlate">
              <a:avLst>
                <a:gd name="adj" fmla="val 1692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335282"/>
                </a:buClr>
                <a:buSzPct val="100000"/>
              </a:pPr>
              <a:r>
                <a:rPr lang="en-US" sz="1300" b="1" dirty="0" smtClean="0">
                  <a:solidFill>
                    <a:schemeClr val="bg1"/>
                  </a:solidFill>
                </a:rPr>
                <a:t>Large </a:t>
              </a:r>
              <a:r>
                <a:rPr lang="en-US" sz="1300" b="1" dirty="0">
                  <a:solidFill>
                    <a:schemeClr val="bg1"/>
                  </a:solidFill>
                </a:rPr>
                <a:t/>
              </a:r>
              <a:br>
                <a:rPr lang="en-US" sz="1300" b="1" dirty="0">
                  <a:solidFill>
                    <a:schemeClr val="bg1"/>
                  </a:solidFill>
                </a:rPr>
              </a:br>
              <a:r>
                <a:rPr lang="en-US" sz="1300" b="1" dirty="0">
                  <a:solidFill>
                    <a:schemeClr val="bg1"/>
                  </a:solidFill>
                </a:rPr>
                <a:t>high quality </a:t>
              </a:r>
              <a:br>
                <a:rPr lang="en-US" sz="1300" b="1" dirty="0">
                  <a:solidFill>
                    <a:schemeClr val="bg1"/>
                  </a:solidFill>
                </a:rPr>
              </a:br>
              <a:r>
                <a:rPr lang="en-US" sz="1300" b="1" dirty="0">
                  <a:solidFill>
                    <a:schemeClr val="bg1"/>
                  </a:solidFill>
                </a:rPr>
                <a:t>apatite-</a:t>
              </a:r>
              <a:r>
                <a:rPr lang="en-US" sz="1300" b="1" dirty="0" err="1">
                  <a:solidFill>
                    <a:schemeClr val="bg1"/>
                  </a:solidFill>
                </a:rPr>
                <a:t>nepheline</a:t>
              </a:r>
              <a:r>
                <a:rPr lang="en-US" sz="1300" b="1" dirty="0">
                  <a:solidFill>
                    <a:schemeClr val="bg1"/>
                  </a:solidFill>
                </a:rPr>
                <a:t> </a:t>
              </a:r>
              <a:r>
                <a:rPr lang="en-US" sz="1300" b="1" dirty="0" smtClean="0">
                  <a:solidFill>
                    <a:schemeClr val="bg1"/>
                  </a:solidFill>
                </a:rPr>
                <a:t>ore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322" name="Straight Connector 102"/>
          <p:cNvCxnSpPr>
            <a:cxnSpLocks noChangeShapeType="1"/>
          </p:cNvCxnSpPr>
          <p:nvPr/>
        </p:nvCxnSpPr>
        <p:spPr bwMode="auto">
          <a:xfrm>
            <a:off x="528642" y="4496463"/>
            <a:ext cx="461010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2323" name="Straight Connector 103"/>
          <p:cNvCxnSpPr>
            <a:cxnSpLocks noChangeShapeType="1"/>
          </p:cNvCxnSpPr>
          <p:nvPr/>
        </p:nvCxnSpPr>
        <p:spPr bwMode="auto">
          <a:xfrm>
            <a:off x="532767" y="3122834"/>
            <a:ext cx="461010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2324" name="Straight Connector 104"/>
          <p:cNvCxnSpPr>
            <a:cxnSpLocks noChangeShapeType="1"/>
          </p:cNvCxnSpPr>
          <p:nvPr/>
        </p:nvCxnSpPr>
        <p:spPr bwMode="auto">
          <a:xfrm>
            <a:off x="532768" y="2287635"/>
            <a:ext cx="461010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6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187950" y="7058029"/>
            <a:ext cx="265113" cy="276225"/>
          </a:xfrm>
          <a:noFill/>
        </p:spPr>
        <p:txBody>
          <a:bodyPr/>
          <a:lstStyle/>
          <a:p>
            <a:fld id="{F9652E1B-7F71-43B1-99B8-F7BC078F20C4}" type="slidenum">
              <a:rPr lang="en-US" smtClean="0"/>
              <a:pPr/>
              <a:t>1</a:t>
            </a:fld>
            <a:endParaRPr lang="en-US" dirty="0" smtClean="0"/>
          </a:p>
        </p:txBody>
      </p:sp>
      <p:grpSp>
        <p:nvGrpSpPr>
          <p:cNvPr id="86" name="Group 91"/>
          <p:cNvGrpSpPr>
            <a:grpSpLocks/>
          </p:cNvGrpSpPr>
          <p:nvPr/>
        </p:nvGrpSpPr>
        <p:grpSpPr bwMode="auto">
          <a:xfrm>
            <a:off x="6262936" y="2905126"/>
            <a:ext cx="525215" cy="136526"/>
            <a:chOff x="1449817" y="3533980"/>
            <a:chExt cx="563128" cy="137160"/>
          </a:xfrm>
        </p:grpSpPr>
        <p:sp>
          <p:nvSpPr>
            <p:cNvPr id="87" name="Rectangle 119"/>
            <p:cNvSpPr>
              <a:spLocks noChangeArrowheads="1"/>
            </p:cNvSpPr>
            <p:nvPr/>
          </p:nvSpPr>
          <p:spPr bwMode="auto">
            <a:xfrm>
              <a:off x="1451238" y="3533980"/>
              <a:ext cx="560287" cy="13716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1007504"/>
              <a:endParaRPr lang="en-US" dirty="0">
                <a:cs typeface="ヒラギノ角ゴ ProN W3"/>
              </a:endParaRPr>
            </a:p>
          </p:txBody>
        </p:sp>
        <p:grpSp>
          <p:nvGrpSpPr>
            <p:cNvPr id="88" name="Group 139"/>
            <p:cNvGrpSpPr>
              <a:grpSpLocks/>
            </p:cNvGrpSpPr>
            <p:nvPr/>
          </p:nvGrpSpPr>
          <p:grpSpPr bwMode="auto">
            <a:xfrm>
              <a:off x="1449801" y="3565787"/>
              <a:ext cx="563125" cy="73546"/>
              <a:chOff x="2759381" y="7391758"/>
              <a:chExt cx="450328" cy="58814"/>
            </a:xfrm>
          </p:grpSpPr>
          <p:sp>
            <p:nvSpPr>
              <p:cNvPr id="89" name="Freeform 15"/>
              <p:cNvSpPr>
                <a:spLocks noEditPoints="1"/>
              </p:cNvSpPr>
              <p:nvPr/>
            </p:nvSpPr>
            <p:spPr bwMode="auto">
              <a:xfrm>
                <a:off x="2759381" y="7392912"/>
                <a:ext cx="36326" cy="55931"/>
              </a:xfrm>
              <a:custGeom>
                <a:avLst/>
                <a:gdLst>
                  <a:gd name="T0" fmla="*/ 2147483647 w 1329"/>
                  <a:gd name="T1" fmla="*/ 0 h 2040"/>
                  <a:gd name="T2" fmla="*/ 2147483647 w 1329"/>
                  <a:gd name="T3" fmla="*/ 2147483647 h 2040"/>
                  <a:gd name="T4" fmla="*/ 2147483647 w 1329"/>
                  <a:gd name="T5" fmla="*/ 2147483647 h 2040"/>
                  <a:gd name="T6" fmla="*/ 2147483647 w 1329"/>
                  <a:gd name="T7" fmla="*/ 2147483647 h 2040"/>
                  <a:gd name="T8" fmla="*/ 2147483647 w 1329"/>
                  <a:gd name="T9" fmla="*/ 2147483647 h 2040"/>
                  <a:gd name="T10" fmla="*/ 2147483647 w 1329"/>
                  <a:gd name="T11" fmla="*/ 2147483647 h 2040"/>
                  <a:gd name="T12" fmla="*/ 2147483647 w 1329"/>
                  <a:gd name="T13" fmla="*/ 2147483647 h 2040"/>
                  <a:gd name="T14" fmla="*/ 2147483647 w 1329"/>
                  <a:gd name="T15" fmla="*/ 2147483647 h 2040"/>
                  <a:gd name="T16" fmla="*/ 2147483647 w 1329"/>
                  <a:gd name="T17" fmla="*/ 2147483647 h 2040"/>
                  <a:gd name="T18" fmla="*/ 2147483647 w 1329"/>
                  <a:gd name="T19" fmla="*/ 2147483647 h 2040"/>
                  <a:gd name="T20" fmla="*/ 2147483647 w 1329"/>
                  <a:gd name="T21" fmla="*/ 2147483647 h 2040"/>
                  <a:gd name="T22" fmla="*/ 2147483647 w 1329"/>
                  <a:gd name="T23" fmla="*/ 2147483647 h 2040"/>
                  <a:gd name="T24" fmla="*/ 2147483647 w 1329"/>
                  <a:gd name="T25" fmla="*/ 2147483647 h 2040"/>
                  <a:gd name="T26" fmla="*/ 2147483647 w 1329"/>
                  <a:gd name="T27" fmla="*/ 2147483647 h 2040"/>
                  <a:gd name="T28" fmla="*/ 2147483647 w 1329"/>
                  <a:gd name="T29" fmla="*/ 2147483647 h 2040"/>
                  <a:gd name="T30" fmla="*/ 2147483647 w 1329"/>
                  <a:gd name="T31" fmla="*/ 2147483647 h 2040"/>
                  <a:gd name="T32" fmla="*/ 2147483647 w 1329"/>
                  <a:gd name="T33" fmla="*/ 2147483647 h 2040"/>
                  <a:gd name="T34" fmla="*/ 2147483647 w 1329"/>
                  <a:gd name="T35" fmla="*/ 2147483647 h 2040"/>
                  <a:gd name="T36" fmla="*/ 2147483647 w 1329"/>
                  <a:gd name="T37" fmla="*/ 2147483647 h 2040"/>
                  <a:gd name="T38" fmla="*/ 2147483647 w 1329"/>
                  <a:gd name="T39" fmla="*/ 2147483647 h 2040"/>
                  <a:gd name="T40" fmla="*/ 2147483647 w 1329"/>
                  <a:gd name="T41" fmla="*/ 2147483647 h 2040"/>
                  <a:gd name="T42" fmla="*/ 2147483647 w 1329"/>
                  <a:gd name="T43" fmla="*/ 2147483647 h 2040"/>
                  <a:gd name="T44" fmla="*/ 2147483647 w 1329"/>
                  <a:gd name="T45" fmla="*/ 2147483647 h 2040"/>
                  <a:gd name="T46" fmla="*/ 2147483647 w 1329"/>
                  <a:gd name="T47" fmla="*/ 2147483647 h 2040"/>
                  <a:gd name="T48" fmla="*/ 2147483647 w 1329"/>
                  <a:gd name="T49" fmla="*/ 2147483647 h 2040"/>
                  <a:gd name="T50" fmla="*/ 2147483647 w 1329"/>
                  <a:gd name="T51" fmla="*/ 2147483647 h 2040"/>
                  <a:gd name="T52" fmla="*/ 2147483647 w 1329"/>
                  <a:gd name="T53" fmla="*/ 2147483647 h 2040"/>
                  <a:gd name="T54" fmla="*/ 2147483647 w 1329"/>
                  <a:gd name="T55" fmla="*/ 2147483647 h 2040"/>
                  <a:gd name="T56" fmla="*/ 2147483647 w 1329"/>
                  <a:gd name="T57" fmla="*/ 2147483647 h 2040"/>
                  <a:gd name="T58" fmla="*/ 2147483647 w 1329"/>
                  <a:gd name="T59" fmla="*/ 2147483647 h 2040"/>
                  <a:gd name="T60" fmla="*/ 2147483647 w 1329"/>
                  <a:gd name="T61" fmla="*/ 2147483647 h 2040"/>
                  <a:gd name="T62" fmla="*/ 2147483647 w 1329"/>
                  <a:gd name="T63" fmla="*/ 2147483647 h 2040"/>
                  <a:gd name="T64" fmla="*/ 2147483647 w 1329"/>
                  <a:gd name="T65" fmla="*/ 2147483647 h 2040"/>
                  <a:gd name="T66" fmla="*/ 2147483647 w 1329"/>
                  <a:gd name="T67" fmla="*/ 2147483647 h 2040"/>
                  <a:gd name="T68" fmla="*/ 2147483647 w 1329"/>
                  <a:gd name="T69" fmla="*/ 2147483647 h 2040"/>
                  <a:gd name="T70" fmla="*/ 2147483647 w 1329"/>
                  <a:gd name="T71" fmla="*/ 2147483647 h 2040"/>
                  <a:gd name="T72" fmla="*/ 2147483647 w 1329"/>
                  <a:gd name="T73" fmla="*/ 2147483647 h 2040"/>
                  <a:gd name="T74" fmla="*/ 2147483647 w 1329"/>
                  <a:gd name="T75" fmla="*/ 2147483647 h 2040"/>
                  <a:gd name="T76" fmla="*/ 2147483647 w 1329"/>
                  <a:gd name="T77" fmla="*/ 2147483647 h 2040"/>
                  <a:gd name="T78" fmla="*/ 2147483647 w 1329"/>
                  <a:gd name="T79" fmla="*/ 2147483647 h 2040"/>
                  <a:gd name="T80" fmla="*/ 2147483647 w 1329"/>
                  <a:gd name="T81" fmla="*/ 2147483647 h 2040"/>
                  <a:gd name="T82" fmla="*/ 2147483647 w 1329"/>
                  <a:gd name="T83" fmla="*/ 2147483647 h 2040"/>
                  <a:gd name="T84" fmla="*/ 2147483647 w 1329"/>
                  <a:gd name="T85" fmla="*/ 2147483647 h 2040"/>
                  <a:gd name="T86" fmla="*/ 2147483647 w 1329"/>
                  <a:gd name="T87" fmla="*/ 2147483647 h 2040"/>
                  <a:gd name="T88" fmla="*/ 2147483647 w 1329"/>
                  <a:gd name="T89" fmla="*/ 2147483647 h 2040"/>
                  <a:gd name="T90" fmla="*/ 2147483647 w 1329"/>
                  <a:gd name="T91" fmla="*/ 2147483647 h 20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29"/>
                  <a:gd name="T139" fmla="*/ 0 h 2040"/>
                  <a:gd name="T140" fmla="*/ 1329 w 1329"/>
                  <a:gd name="T141" fmla="*/ 2040 h 204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29" h="2040">
                    <a:moveTo>
                      <a:pt x="0" y="2040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570" y="1"/>
                    </a:lnTo>
                    <a:lnTo>
                      <a:pt x="620" y="3"/>
                    </a:lnTo>
                    <a:lnTo>
                      <a:pt x="667" y="6"/>
                    </a:lnTo>
                    <a:lnTo>
                      <a:pt x="713" y="10"/>
                    </a:lnTo>
                    <a:lnTo>
                      <a:pt x="758" y="16"/>
                    </a:lnTo>
                    <a:lnTo>
                      <a:pt x="800" y="22"/>
                    </a:lnTo>
                    <a:lnTo>
                      <a:pt x="841" y="30"/>
                    </a:lnTo>
                    <a:lnTo>
                      <a:pt x="880" y="39"/>
                    </a:lnTo>
                    <a:lnTo>
                      <a:pt x="917" y="50"/>
                    </a:lnTo>
                    <a:lnTo>
                      <a:pt x="953" y="61"/>
                    </a:lnTo>
                    <a:lnTo>
                      <a:pt x="987" y="73"/>
                    </a:lnTo>
                    <a:lnTo>
                      <a:pt x="1019" y="87"/>
                    </a:lnTo>
                    <a:lnTo>
                      <a:pt x="1050" y="102"/>
                    </a:lnTo>
                    <a:lnTo>
                      <a:pt x="1079" y="118"/>
                    </a:lnTo>
                    <a:lnTo>
                      <a:pt x="1106" y="135"/>
                    </a:lnTo>
                    <a:lnTo>
                      <a:pt x="1131" y="154"/>
                    </a:lnTo>
                    <a:lnTo>
                      <a:pt x="1156" y="173"/>
                    </a:lnTo>
                    <a:lnTo>
                      <a:pt x="1178" y="195"/>
                    </a:lnTo>
                    <a:lnTo>
                      <a:pt x="1199" y="217"/>
                    </a:lnTo>
                    <a:lnTo>
                      <a:pt x="1218" y="241"/>
                    </a:lnTo>
                    <a:lnTo>
                      <a:pt x="1236" y="266"/>
                    </a:lnTo>
                    <a:lnTo>
                      <a:pt x="1252" y="293"/>
                    </a:lnTo>
                    <a:lnTo>
                      <a:pt x="1267" y="319"/>
                    </a:lnTo>
                    <a:lnTo>
                      <a:pt x="1280" y="348"/>
                    </a:lnTo>
                    <a:lnTo>
                      <a:pt x="1292" y="379"/>
                    </a:lnTo>
                    <a:lnTo>
                      <a:pt x="1301" y="410"/>
                    </a:lnTo>
                    <a:lnTo>
                      <a:pt x="1310" y="443"/>
                    </a:lnTo>
                    <a:lnTo>
                      <a:pt x="1317" y="477"/>
                    </a:lnTo>
                    <a:lnTo>
                      <a:pt x="1323" y="513"/>
                    </a:lnTo>
                    <a:lnTo>
                      <a:pt x="1326" y="549"/>
                    </a:lnTo>
                    <a:lnTo>
                      <a:pt x="1329" y="587"/>
                    </a:lnTo>
                    <a:lnTo>
                      <a:pt x="1329" y="627"/>
                    </a:lnTo>
                    <a:lnTo>
                      <a:pt x="1329" y="663"/>
                    </a:lnTo>
                    <a:lnTo>
                      <a:pt x="1326" y="699"/>
                    </a:lnTo>
                    <a:lnTo>
                      <a:pt x="1322" y="733"/>
                    </a:lnTo>
                    <a:lnTo>
                      <a:pt x="1317" y="767"/>
                    </a:lnTo>
                    <a:lnTo>
                      <a:pt x="1309" y="800"/>
                    </a:lnTo>
                    <a:lnTo>
                      <a:pt x="1301" y="831"/>
                    </a:lnTo>
                    <a:lnTo>
                      <a:pt x="1291" y="862"/>
                    </a:lnTo>
                    <a:lnTo>
                      <a:pt x="1280" y="892"/>
                    </a:lnTo>
                    <a:lnTo>
                      <a:pt x="1266" y="920"/>
                    </a:lnTo>
                    <a:lnTo>
                      <a:pt x="1252" y="948"/>
                    </a:lnTo>
                    <a:lnTo>
                      <a:pt x="1235" y="974"/>
                    </a:lnTo>
                    <a:lnTo>
                      <a:pt x="1217" y="1000"/>
                    </a:lnTo>
                    <a:lnTo>
                      <a:pt x="1197" y="1025"/>
                    </a:lnTo>
                    <a:lnTo>
                      <a:pt x="1177" y="1049"/>
                    </a:lnTo>
                    <a:lnTo>
                      <a:pt x="1154" y="1070"/>
                    </a:lnTo>
                    <a:lnTo>
                      <a:pt x="1130" y="1092"/>
                    </a:lnTo>
                    <a:lnTo>
                      <a:pt x="1105" y="1112"/>
                    </a:lnTo>
                    <a:lnTo>
                      <a:pt x="1078" y="1132"/>
                    </a:lnTo>
                    <a:lnTo>
                      <a:pt x="1050" y="1150"/>
                    </a:lnTo>
                    <a:lnTo>
                      <a:pt x="1021" y="1166"/>
                    </a:lnTo>
                    <a:lnTo>
                      <a:pt x="990" y="1181"/>
                    </a:lnTo>
                    <a:lnTo>
                      <a:pt x="959" y="1195"/>
                    </a:lnTo>
                    <a:lnTo>
                      <a:pt x="926" y="1207"/>
                    </a:lnTo>
                    <a:lnTo>
                      <a:pt x="892" y="1219"/>
                    </a:lnTo>
                    <a:lnTo>
                      <a:pt x="857" y="1229"/>
                    </a:lnTo>
                    <a:lnTo>
                      <a:pt x="821" y="1237"/>
                    </a:lnTo>
                    <a:lnTo>
                      <a:pt x="783" y="1244"/>
                    </a:lnTo>
                    <a:lnTo>
                      <a:pt x="745" y="1250"/>
                    </a:lnTo>
                    <a:lnTo>
                      <a:pt x="705" y="1255"/>
                    </a:lnTo>
                    <a:lnTo>
                      <a:pt x="664" y="1258"/>
                    </a:lnTo>
                    <a:lnTo>
                      <a:pt x="622" y="1260"/>
                    </a:lnTo>
                    <a:lnTo>
                      <a:pt x="579" y="1261"/>
                    </a:lnTo>
                    <a:lnTo>
                      <a:pt x="455" y="1261"/>
                    </a:lnTo>
                    <a:lnTo>
                      <a:pt x="455" y="2040"/>
                    </a:lnTo>
                    <a:lnTo>
                      <a:pt x="0" y="2040"/>
                    </a:lnTo>
                    <a:close/>
                    <a:moveTo>
                      <a:pt x="455" y="920"/>
                    </a:moveTo>
                    <a:lnTo>
                      <a:pt x="520" y="920"/>
                    </a:lnTo>
                    <a:lnTo>
                      <a:pt x="542" y="920"/>
                    </a:lnTo>
                    <a:lnTo>
                      <a:pt x="564" y="919"/>
                    </a:lnTo>
                    <a:lnTo>
                      <a:pt x="585" y="918"/>
                    </a:lnTo>
                    <a:lnTo>
                      <a:pt x="605" y="916"/>
                    </a:lnTo>
                    <a:lnTo>
                      <a:pt x="625" y="913"/>
                    </a:lnTo>
                    <a:lnTo>
                      <a:pt x="643" y="910"/>
                    </a:lnTo>
                    <a:lnTo>
                      <a:pt x="661" y="905"/>
                    </a:lnTo>
                    <a:lnTo>
                      <a:pt x="678" y="901"/>
                    </a:lnTo>
                    <a:lnTo>
                      <a:pt x="695" y="896"/>
                    </a:lnTo>
                    <a:lnTo>
                      <a:pt x="710" y="891"/>
                    </a:lnTo>
                    <a:lnTo>
                      <a:pt x="725" y="885"/>
                    </a:lnTo>
                    <a:lnTo>
                      <a:pt x="739" y="879"/>
                    </a:lnTo>
                    <a:lnTo>
                      <a:pt x="751" y="871"/>
                    </a:lnTo>
                    <a:lnTo>
                      <a:pt x="764" y="863"/>
                    </a:lnTo>
                    <a:lnTo>
                      <a:pt x="776" y="855"/>
                    </a:lnTo>
                    <a:lnTo>
                      <a:pt x="786" y="846"/>
                    </a:lnTo>
                    <a:lnTo>
                      <a:pt x="797" y="836"/>
                    </a:lnTo>
                    <a:lnTo>
                      <a:pt x="806" y="826"/>
                    </a:lnTo>
                    <a:lnTo>
                      <a:pt x="815" y="816"/>
                    </a:lnTo>
                    <a:lnTo>
                      <a:pt x="824" y="804"/>
                    </a:lnTo>
                    <a:lnTo>
                      <a:pt x="831" y="791"/>
                    </a:lnTo>
                    <a:lnTo>
                      <a:pt x="837" y="779"/>
                    </a:lnTo>
                    <a:lnTo>
                      <a:pt x="843" y="764"/>
                    </a:lnTo>
                    <a:lnTo>
                      <a:pt x="849" y="750"/>
                    </a:lnTo>
                    <a:lnTo>
                      <a:pt x="854" y="735"/>
                    </a:lnTo>
                    <a:lnTo>
                      <a:pt x="858" y="719"/>
                    </a:lnTo>
                    <a:lnTo>
                      <a:pt x="862" y="703"/>
                    </a:lnTo>
                    <a:lnTo>
                      <a:pt x="865" y="685"/>
                    </a:lnTo>
                    <a:lnTo>
                      <a:pt x="867" y="668"/>
                    </a:lnTo>
                    <a:lnTo>
                      <a:pt x="869" y="649"/>
                    </a:lnTo>
                    <a:lnTo>
                      <a:pt x="870" y="629"/>
                    </a:lnTo>
                    <a:lnTo>
                      <a:pt x="870" y="610"/>
                    </a:lnTo>
                    <a:lnTo>
                      <a:pt x="870" y="591"/>
                    </a:lnTo>
                    <a:lnTo>
                      <a:pt x="869" y="573"/>
                    </a:lnTo>
                    <a:lnTo>
                      <a:pt x="867" y="555"/>
                    </a:lnTo>
                    <a:lnTo>
                      <a:pt x="865" y="539"/>
                    </a:lnTo>
                    <a:lnTo>
                      <a:pt x="862" y="523"/>
                    </a:lnTo>
                    <a:lnTo>
                      <a:pt x="858" y="508"/>
                    </a:lnTo>
                    <a:lnTo>
                      <a:pt x="854" y="494"/>
                    </a:lnTo>
                    <a:lnTo>
                      <a:pt x="849" y="479"/>
                    </a:lnTo>
                    <a:lnTo>
                      <a:pt x="843" y="466"/>
                    </a:lnTo>
                    <a:lnTo>
                      <a:pt x="837" y="453"/>
                    </a:lnTo>
                    <a:lnTo>
                      <a:pt x="831" y="441"/>
                    </a:lnTo>
                    <a:lnTo>
                      <a:pt x="824" y="430"/>
                    </a:lnTo>
                    <a:lnTo>
                      <a:pt x="815" y="418"/>
                    </a:lnTo>
                    <a:lnTo>
                      <a:pt x="806" y="408"/>
                    </a:lnTo>
                    <a:lnTo>
                      <a:pt x="797" y="399"/>
                    </a:lnTo>
                    <a:lnTo>
                      <a:pt x="786" y="389"/>
                    </a:lnTo>
                    <a:lnTo>
                      <a:pt x="776" y="381"/>
                    </a:lnTo>
                    <a:lnTo>
                      <a:pt x="764" y="374"/>
                    </a:lnTo>
                    <a:lnTo>
                      <a:pt x="751" y="366"/>
                    </a:lnTo>
                    <a:lnTo>
                      <a:pt x="739" y="360"/>
                    </a:lnTo>
                    <a:lnTo>
                      <a:pt x="725" y="353"/>
                    </a:lnTo>
                    <a:lnTo>
                      <a:pt x="710" y="347"/>
                    </a:lnTo>
                    <a:lnTo>
                      <a:pt x="695" y="343"/>
                    </a:lnTo>
                    <a:lnTo>
                      <a:pt x="678" y="338"/>
                    </a:lnTo>
                    <a:lnTo>
                      <a:pt x="661" y="334"/>
                    </a:lnTo>
                    <a:lnTo>
                      <a:pt x="643" y="331"/>
                    </a:lnTo>
                    <a:lnTo>
                      <a:pt x="625" y="328"/>
                    </a:lnTo>
                    <a:lnTo>
                      <a:pt x="605" y="326"/>
                    </a:lnTo>
                    <a:lnTo>
                      <a:pt x="585" y="324"/>
                    </a:lnTo>
                    <a:lnTo>
                      <a:pt x="564" y="322"/>
                    </a:lnTo>
                    <a:lnTo>
                      <a:pt x="542" y="322"/>
                    </a:lnTo>
                    <a:lnTo>
                      <a:pt x="520" y="320"/>
                    </a:lnTo>
                    <a:lnTo>
                      <a:pt x="455" y="320"/>
                    </a:lnTo>
                    <a:lnTo>
                      <a:pt x="455" y="920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16"/>
              <p:cNvSpPr>
                <a:spLocks/>
              </p:cNvSpPr>
              <p:nvPr/>
            </p:nvSpPr>
            <p:spPr bwMode="auto">
              <a:xfrm>
                <a:off x="2803780" y="7392912"/>
                <a:ext cx="50164" cy="55931"/>
              </a:xfrm>
              <a:custGeom>
                <a:avLst/>
                <a:gdLst>
                  <a:gd name="T0" fmla="*/ 0 w 1813"/>
                  <a:gd name="T1" fmla="*/ 2147483647 h 2040"/>
                  <a:gd name="T2" fmla="*/ 0 w 1813"/>
                  <a:gd name="T3" fmla="*/ 0 h 2040"/>
                  <a:gd name="T4" fmla="*/ 2147483647 w 1813"/>
                  <a:gd name="T5" fmla="*/ 0 h 2040"/>
                  <a:gd name="T6" fmla="*/ 2147483647 w 1813"/>
                  <a:gd name="T7" fmla="*/ 2147483647 h 2040"/>
                  <a:gd name="T8" fmla="*/ 2147483647 w 1813"/>
                  <a:gd name="T9" fmla="*/ 2147483647 h 2040"/>
                  <a:gd name="T10" fmla="*/ 2147483647 w 1813"/>
                  <a:gd name="T11" fmla="*/ 0 h 2040"/>
                  <a:gd name="T12" fmla="*/ 2147483647 w 1813"/>
                  <a:gd name="T13" fmla="*/ 0 h 2040"/>
                  <a:gd name="T14" fmla="*/ 2147483647 w 1813"/>
                  <a:gd name="T15" fmla="*/ 2147483647 h 2040"/>
                  <a:gd name="T16" fmla="*/ 2147483647 w 1813"/>
                  <a:gd name="T17" fmla="*/ 2147483647 h 2040"/>
                  <a:gd name="T18" fmla="*/ 2147483647 w 1813"/>
                  <a:gd name="T19" fmla="*/ 2147483647 h 2040"/>
                  <a:gd name="T20" fmla="*/ 2147483647 w 1813"/>
                  <a:gd name="T21" fmla="*/ 2147483647 h 2040"/>
                  <a:gd name="T22" fmla="*/ 2147483647 w 1813"/>
                  <a:gd name="T23" fmla="*/ 2147483647 h 2040"/>
                  <a:gd name="T24" fmla="*/ 0 w 1813"/>
                  <a:gd name="T25" fmla="*/ 2147483647 h 20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13"/>
                  <a:gd name="T40" fmla="*/ 0 h 2040"/>
                  <a:gd name="T41" fmla="*/ 1813 w 1813"/>
                  <a:gd name="T42" fmla="*/ 2040 h 20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13" h="2040">
                    <a:moveTo>
                      <a:pt x="0" y="2040"/>
                    </a:moveTo>
                    <a:lnTo>
                      <a:pt x="0" y="0"/>
                    </a:lnTo>
                    <a:lnTo>
                      <a:pt x="451" y="0"/>
                    </a:lnTo>
                    <a:lnTo>
                      <a:pt x="451" y="817"/>
                    </a:lnTo>
                    <a:lnTo>
                      <a:pt x="1362" y="817"/>
                    </a:lnTo>
                    <a:lnTo>
                      <a:pt x="1362" y="0"/>
                    </a:lnTo>
                    <a:lnTo>
                      <a:pt x="1813" y="0"/>
                    </a:lnTo>
                    <a:lnTo>
                      <a:pt x="1813" y="2040"/>
                    </a:lnTo>
                    <a:lnTo>
                      <a:pt x="1362" y="2040"/>
                    </a:lnTo>
                    <a:lnTo>
                      <a:pt x="1362" y="1187"/>
                    </a:lnTo>
                    <a:lnTo>
                      <a:pt x="451" y="1187"/>
                    </a:lnTo>
                    <a:lnTo>
                      <a:pt x="451" y="2040"/>
                    </a:lnTo>
                    <a:lnTo>
                      <a:pt x="0" y="2040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17"/>
              <p:cNvSpPr>
                <a:spLocks noEditPoints="1"/>
              </p:cNvSpPr>
              <p:nvPr/>
            </p:nvSpPr>
            <p:spPr bwMode="auto">
              <a:xfrm>
                <a:off x="2864323" y="7391758"/>
                <a:ext cx="61120" cy="58814"/>
              </a:xfrm>
              <a:custGeom>
                <a:avLst/>
                <a:gdLst>
                  <a:gd name="T0" fmla="*/ 2147483647 w 2248"/>
                  <a:gd name="T1" fmla="*/ 2147483647 h 2138"/>
                  <a:gd name="T2" fmla="*/ 2147483647 w 2248"/>
                  <a:gd name="T3" fmla="*/ 2147483647 h 2138"/>
                  <a:gd name="T4" fmla="*/ 2147483647 w 2248"/>
                  <a:gd name="T5" fmla="*/ 2147483647 h 2138"/>
                  <a:gd name="T6" fmla="*/ 2147483647 w 2248"/>
                  <a:gd name="T7" fmla="*/ 2147483647 h 2138"/>
                  <a:gd name="T8" fmla="*/ 2147483647 w 2248"/>
                  <a:gd name="T9" fmla="*/ 2147483647 h 2138"/>
                  <a:gd name="T10" fmla="*/ 2147483647 w 2248"/>
                  <a:gd name="T11" fmla="*/ 2147483647 h 2138"/>
                  <a:gd name="T12" fmla="*/ 2147483647 w 2248"/>
                  <a:gd name="T13" fmla="*/ 2147483647 h 2138"/>
                  <a:gd name="T14" fmla="*/ 2147483647 w 2248"/>
                  <a:gd name="T15" fmla="*/ 2147483647 h 2138"/>
                  <a:gd name="T16" fmla="*/ 2147483647 w 2248"/>
                  <a:gd name="T17" fmla="*/ 2147483647 h 2138"/>
                  <a:gd name="T18" fmla="*/ 2147483647 w 2248"/>
                  <a:gd name="T19" fmla="*/ 2147483647 h 2138"/>
                  <a:gd name="T20" fmla="*/ 2147483647 w 2248"/>
                  <a:gd name="T21" fmla="*/ 2147483647 h 2138"/>
                  <a:gd name="T22" fmla="*/ 2147483647 w 2248"/>
                  <a:gd name="T23" fmla="*/ 2147483647 h 2138"/>
                  <a:gd name="T24" fmla="*/ 2147483647 w 2248"/>
                  <a:gd name="T25" fmla="*/ 2147483647 h 2138"/>
                  <a:gd name="T26" fmla="*/ 2147483647 w 2248"/>
                  <a:gd name="T27" fmla="*/ 2147483647 h 2138"/>
                  <a:gd name="T28" fmla="*/ 2147483647 w 2248"/>
                  <a:gd name="T29" fmla="*/ 2147483647 h 2138"/>
                  <a:gd name="T30" fmla="*/ 2147483647 w 2248"/>
                  <a:gd name="T31" fmla="*/ 2147483647 h 2138"/>
                  <a:gd name="T32" fmla="*/ 2147483647 w 2248"/>
                  <a:gd name="T33" fmla="*/ 2147483647 h 2138"/>
                  <a:gd name="T34" fmla="*/ 2147483647 w 2248"/>
                  <a:gd name="T35" fmla="*/ 2147483647 h 2138"/>
                  <a:gd name="T36" fmla="*/ 0 w 2248"/>
                  <a:gd name="T37" fmla="*/ 2147483647 h 2138"/>
                  <a:gd name="T38" fmla="*/ 2147483647 w 2248"/>
                  <a:gd name="T39" fmla="*/ 2147483647 h 2138"/>
                  <a:gd name="T40" fmla="*/ 2147483647 w 2248"/>
                  <a:gd name="T41" fmla="*/ 2147483647 h 2138"/>
                  <a:gd name="T42" fmla="*/ 2147483647 w 2248"/>
                  <a:gd name="T43" fmla="*/ 2147483647 h 2138"/>
                  <a:gd name="T44" fmla="*/ 2147483647 w 2248"/>
                  <a:gd name="T45" fmla="*/ 2147483647 h 2138"/>
                  <a:gd name="T46" fmla="*/ 2147483647 w 2248"/>
                  <a:gd name="T47" fmla="*/ 2147483647 h 2138"/>
                  <a:gd name="T48" fmla="*/ 2147483647 w 2248"/>
                  <a:gd name="T49" fmla="*/ 2147483647 h 2138"/>
                  <a:gd name="T50" fmla="*/ 2147483647 w 2248"/>
                  <a:gd name="T51" fmla="*/ 2147483647 h 2138"/>
                  <a:gd name="T52" fmla="*/ 2147483647 w 2248"/>
                  <a:gd name="T53" fmla="*/ 2147483647 h 2138"/>
                  <a:gd name="T54" fmla="*/ 2147483647 w 2248"/>
                  <a:gd name="T55" fmla="*/ 2147483647 h 2138"/>
                  <a:gd name="T56" fmla="*/ 2147483647 w 2248"/>
                  <a:gd name="T57" fmla="*/ 2147483647 h 2138"/>
                  <a:gd name="T58" fmla="*/ 2147483647 w 2248"/>
                  <a:gd name="T59" fmla="*/ 2147483647 h 2138"/>
                  <a:gd name="T60" fmla="*/ 2147483647 w 2248"/>
                  <a:gd name="T61" fmla="*/ 2147483647 h 2138"/>
                  <a:gd name="T62" fmla="*/ 2147483647 w 2248"/>
                  <a:gd name="T63" fmla="*/ 2147483647 h 2138"/>
                  <a:gd name="T64" fmla="*/ 2147483647 w 2248"/>
                  <a:gd name="T65" fmla="*/ 2147483647 h 2138"/>
                  <a:gd name="T66" fmla="*/ 2147483647 w 2248"/>
                  <a:gd name="T67" fmla="*/ 2147483647 h 2138"/>
                  <a:gd name="T68" fmla="*/ 2147483647 w 2248"/>
                  <a:gd name="T69" fmla="*/ 2147483647 h 2138"/>
                  <a:gd name="T70" fmla="*/ 2147483647 w 2248"/>
                  <a:gd name="T71" fmla="*/ 2147483647 h 2138"/>
                  <a:gd name="T72" fmla="*/ 2147483647 w 2248"/>
                  <a:gd name="T73" fmla="*/ 2147483647 h 2138"/>
                  <a:gd name="T74" fmla="*/ 2147483647 w 2248"/>
                  <a:gd name="T75" fmla="*/ 2147483647 h 2138"/>
                  <a:gd name="T76" fmla="*/ 2147483647 w 2248"/>
                  <a:gd name="T77" fmla="*/ 2147483647 h 2138"/>
                  <a:gd name="T78" fmla="*/ 2147483647 w 2248"/>
                  <a:gd name="T79" fmla="*/ 2147483647 h 2138"/>
                  <a:gd name="T80" fmla="*/ 2147483647 w 2248"/>
                  <a:gd name="T81" fmla="*/ 2147483647 h 2138"/>
                  <a:gd name="T82" fmla="*/ 2147483647 w 2248"/>
                  <a:gd name="T83" fmla="*/ 2147483647 h 2138"/>
                  <a:gd name="T84" fmla="*/ 2147483647 w 2248"/>
                  <a:gd name="T85" fmla="*/ 2147483647 h 2138"/>
                  <a:gd name="T86" fmla="*/ 2147483647 w 2248"/>
                  <a:gd name="T87" fmla="*/ 2147483647 h 2138"/>
                  <a:gd name="T88" fmla="*/ 2147483647 w 2248"/>
                  <a:gd name="T89" fmla="*/ 2147483647 h 2138"/>
                  <a:gd name="T90" fmla="*/ 2147483647 w 2248"/>
                  <a:gd name="T91" fmla="*/ 2147483647 h 2138"/>
                  <a:gd name="T92" fmla="*/ 2147483647 w 2248"/>
                  <a:gd name="T93" fmla="*/ 2147483647 h 2138"/>
                  <a:gd name="T94" fmla="*/ 2147483647 w 2248"/>
                  <a:gd name="T95" fmla="*/ 2147483647 h 2138"/>
                  <a:gd name="T96" fmla="*/ 2147483647 w 2248"/>
                  <a:gd name="T97" fmla="*/ 2147483647 h 2138"/>
                  <a:gd name="T98" fmla="*/ 2147483647 w 2248"/>
                  <a:gd name="T99" fmla="*/ 2147483647 h 2138"/>
                  <a:gd name="T100" fmla="*/ 2147483647 w 2248"/>
                  <a:gd name="T101" fmla="*/ 2147483647 h 2138"/>
                  <a:gd name="T102" fmla="*/ 2147483647 w 2248"/>
                  <a:gd name="T103" fmla="*/ 2147483647 h 2138"/>
                  <a:gd name="T104" fmla="*/ 2147483647 w 2248"/>
                  <a:gd name="T105" fmla="*/ 2147483647 h 2138"/>
                  <a:gd name="T106" fmla="*/ 2147483647 w 2248"/>
                  <a:gd name="T107" fmla="*/ 2147483647 h 2138"/>
                  <a:gd name="T108" fmla="*/ 2147483647 w 2248"/>
                  <a:gd name="T109" fmla="*/ 2147483647 h 2138"/>
                  <a:gd name="T110" fmla="*/ 2147483647 w 2248"/>
                  <a:gd name="T111" fmla="*/ 2147483647 h 2138"/>
                  <a:gd name="T112" fmla="*/ 2147483647 w 2248"/>
                  <a:gd name="T113" fmla="*/ 2147483647 h 2138"/>
                  <a:gd name="T114" fmla="*/ 2147483647 w 2248"/>
                  <a:gd name="T115" fmla="*/ 2147483647 h 2138"/>
                  <a:gd name="T116" fmla="*/ 2147483647 w 2248"/>
                  <a:gd name="T117" fmla="*/ 2147483647 h 2138"/>
                  <a:gd name="T118" fmla="*/ 2147483647 w 2248"/>
                  <a:gd name="T119" fmla="*/ 2147483647 h 2138"/>
                  <a:gd name="T120" fmla="*/ 2147483647 w 2248"/>
                  <a:gd name="T121" fmla="*/ 2147483647 h 21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48"/>
                  <a:gd name="T184" fmla="*/ 0 h 2138"/>
                  <a:gd name="T185" fmla="*/ 2248 w 2248"/>
                  <a:gd name="T186" fmla="*/ 2138 h 21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48" h="2138">
                    <a:moveTo>
                      <a:pt x="2248" y="1069"/>
                    </a:moveTo>
                    <a:lnTo>
                      <a:pt x="2248" y="1096"/>
                    </a:lnTo>
                    <a:lnTo>
                      <a:pt x="2247" y="1123"/>
                    </a:lnTo>
                    <a:lnTo>
                      <a:pt x="2245" y="1150"/>
                    </a:lnTo>
                    <a:lnTo>
                      <a:pt x="2243" y="1176"/>
                    </a:lnTo>
                    <a:lnTo>
                      <a:pt x="2240" y="1203"/>
                    </a:lnTo>
                    <a:lnTo>
                      <a:pt x="2237" y="1230"/>
                    </a:lnTo>
                    <a:lnTo>
                      <a:pt x="2233" y="1255"/>
                    </a:lnTo>
                    <a:lnTo>
                      <a:pt x="2228" y="1281"/>
                    </a:lnTo>
                    <a:lnTo>
                      <a:pt x="2222" y="1307"/>
                    </a:lnTo>
                    <a:lnTo>
                      <a:pt x="2215" y="1333"/>
                    </a:lnTo>
                    <a:lnTo>
                      <a:pt x="2209" y="1358"/>
                    </a:lnTo>
                    <a:lnTo>
                      <a:pt x="2201" y="1383"/>
                    </a:lnTo>
                    <a:lnTo>
                      <a:pt x="2193" y="1409"/>
                    </a:lnTo>
                    <a:lnTo>
                      <a:pt x="2185" y="1434"/>
                    </a:lnTo>
                    <a:lnTo>
                      <a:pt x="2174" y="1458"/>
                    </a:lnTo>
                    <a:lnTo>
                      <a:pt x="2164" y="1482"/>
                    </a:lnTo>
                    <a:lnTo>
                      <a:pt x="2154" y="1507"/>
                    </a:lnTo>
                    <a:lnTo>
                      <a:pt x="2142" y="1530"/>
                    </a:lnTo>
                    <a:lnTo>
                      <a:pt x="2130" y="1554"/>
                    </a:lnTo>
                    <a:lnTo>
                      <a:pt x="2118" y="1577"/>
                    </a:lnTo>
                    <a:lnTo>
                      <a:pt x="2104" y="1599"/>
                    </a:lnTo>
                    <a:lnTo>
                      <a:pt x="2091" y="1622"/>
                    </a:lnTo>
                    <a:lnTo>
                      <a:pt x="2077" y="1644"/>
                    </a:lnTo>
                    <a:lnTo>
                      <a:pt x="2062" y="1665"/>
                    </a:lnTo>
                    <a:lnTo>
                      <a:pt x="2047" y="1687"/>
                    </a:lnTo>
                    <a:lnTo>
                      <a:pt x="2030" y="1707"/>
                    </a:lnTo>
                    <a:lnTo>
                      <a:pt x="2014" y="1728"/>
                    </a:lnTo>
                    <a:lnTo>
                      <a:pt x="1996" y="1748"/>
                    </a:lnTo>
                    <a:lnTo>
                      <a:pt x="1979" y="1768"/>
                    </a:lnTo>
                    <a:lnTo>
                      <a:pt x="1960" y="1787"/>
                    </a:lnTo>
                    <a:lnTo>
                      <a:pt x="1942" y="1806"/>
                    </a:lnTo>
                    <a:lnTo>
                      <a:pt x="1922" y="1825"/>
                    </a:lnTo>
                    <a:lnTo>
                      <a:pt x="1902" y="1843"/>
                    </a:lnTo>
                    <a:lnTo>
                      <a:pt x="1881" y="1862"/>
                    </a:lnTo>
                    <a:lnTo>
                      <a:pt x="1859" y="1879"/>
                    </a:lnTo>
                    <a:lnTo>
                      <a:pt x="1838" y="1896"/>
                    </a:lnTo>
                    <a:lnTo>
                      <a:pt x="1815" y="1912"/>
                    </a:lnTo>
                    <a:lnTo>
                      <a:pt x="1793" y="1929"/>
                    </a:lnTo>
                    <a:lnTo>
                      <a:pt x="1771" y="1944"/>
                    </a:lnTo>
                    <a:lnTo>
                      <a:pt x="1747" y="1959"/>
                    </a:lnTo>
                    <a:lnTo>
                      <a:pt x="1724" y="1973"/>
                    </a:lnTo>
                    <a:lnTo>
                      <a:pt x="1701" y="1987"/>
                    </a:lnTo>
                    <a:lnTo>
                      <a:pt x="1677" y="2000"/>
                    </a:lnTo>
                    <a:lnTo>
                      <a:pt x="1652" y="2012"/>
                    </a:lnTo>
                    <a:lnTo>
                      <a:pt x="1628" y="2025"/>
                    </a:lnTo>
                    <a:lnTo>
                      <a:pt x="1603" y="2036"/>
                    </a:lnTo>
                    <a:lnTo>
                      <a:pt x="1578" y="2047"/>
                    </a:lnTo>
                    <a:lnTo>
                      <a:pt x="1553" y="2058"/>
                    </a:lnTo>
                    <a:lnTo>
                      <a:pt x="1527" y="2067"/>
                    </a:lnTo>
                    <a:lnTo>
                      <a:pt x="1501" y="2076"/>
                    </a:lnTo>
                    <a:lnTo>
                      <a:pt x="1474" y="2084"/>
                    </a:lnTo>
                    <a:lnTo>
                      <a:pt x="1449" y="2093"/>
                    </a:lnTo>
                    <a:lnTo>
                      <a:pt x="1423" y="2100"/>
                    </a:lnTo>
                    <a:lnTo>
                      <a:pt x="1396" y="2106"/>
                    </a:lnTo>
                    <a:lnTo>
                      <a:pt x="1369" y="2112"/>
                    </a:lnTo>
                    <a:lnTo>
                      <a:pt x="1343" y="2117"/>
                    </a:lnTo>
                    <a:lnTo>
                      <a:pt x="1317" y="2123"/>
                    </a:lnTo>
                    <a:lnTo>
                      <a:pt x="1290" y="2127"/>
                    </a:lnTo>
                    <a:lnTo>
                      <a:pt x="1262" y="2130"/>
                    </a:lnTo>
                    <a:lnTo>
                      <a:pt x="1236" y="2133"/>
                    </a:lnTo>
                    <a:lnTo>
                      <a:pt x="1209" y="2135"/>
                    </a:lnTo>
                    <a:lnTo>
                      <a:pt x="1181" y="2137"/>
                    </a:lnTo>
                    <a:lnTo>
                      <a:pt x="1154" y="2138"/>
                    </a:lnTo>
                    <a:lnTo>
                      <a:pt x="1126" y="2138"/>
                    </a:lnTo>
                    <a:lnTo>
                      <a:pt x="1079" y="2137"/>
                    </a:lnTo>
                    <a:lnTo>
                      <a:pt x="1031" y="2134"/>
                    </a:lnTo>
                    <a:lnTo>
                      <a:pt x="983" y="2129"/>
                    </a:lnTo>
                    <a:lnTo>
                      <a:pt x="936" y="2123"/>
                    </a:lnTo>
                    <a:lnTo>
                      <a:pt x="889" y="2113"/>
                    </a:lnTo>
                    <a:lnTo>
                      <a:pt x="842" y="2102"/>
                    </a:lnTo>
                    <a:lnTo>
                      <a:pt x="796" y="2090"/>
                    </a:lnTo>
                    <a:lnTo>
                      <a:pt x="750" y="2074"/>
                    </a:lnTo>
                    <a:lnTo>
                      <a:pt x="703" y="2058"/>
                    </a:lnTo>
                    <a:lnTo>
                      <a:pt x="659" y="2039"/>
                    </a:lnTo>
                    <a:lnTo>
                      <a:pt x="615" y="2020"/>
                    </a:lnTo>
                    <a:lnTo>
                      <a:pt x="572" y="1998"/>
                    </a:lnTo>
                    <a:lnTo>
                      <a:pt x="530" y="1974"/>
                    </a:lnTo>
                    <a:lnTo>
                      <a:pt x="489" y="1948"/>
                    </a:lnTo>
                    <a:lnTo>
                      <a:pt x="449" y="1922"/>
                    </a:lnTo>
                    <a:lnTo>
                      <a:pt x="410" y="1893"/>
                    </a:lnTo>
                    <a:lnTo>
                      <a:pt x="386" y="1873"/>
                    </a:lnTo>
                    <a:lnTo>
                      <a:pt x="363" y="1854"/>
                    </a:lnTo>
                    <a:lnTo>
                      <a:pt x="339" y="1833"/>
                    </a:lnTo>
                    <a:lnTo>
                      <a:pt x="317" y="1813"/>
                    </a:lnTo>
                    <a:lnTo>
                      <a:pt x="296" y="1791"/>
                    </a:lnTo>
                    <a:lnTo>
                      <a:pt x="274" y="1769"/>
                    </a:lnTo>
                    <a:lnTo>
                      <a:pt x="255" y="1748"/>
                    </a:lnTo>
                    <a:lnTo>
                      <a:pt x="235" y="1725"/>
                    </a:lnTo>
                    <a:lnTo>
                      <a:pt x="216" y="1701"/>
                    </a:lnTo>
                    <a:lnTo>
                      <a:pt x="199" y="1678"/>
                    </a:lnTo>
                    <a:lnTo>
                      <a:pt x="181" y="1654"/>
                    </a:lnTo>
                    <a:lnTo>
                      <a:pt x="165" y="1629"/>
                    </a:lnTo>
                    <a:lnTo>
                      <a:pt x="150" y="1605"/>
                    </a:lnTo>
                    <a:lnTo>
                      <a:pt x="134" y="1579"/>
                    </a:lnTo>
                    <a:lnTo>
                      <a:pt x="120" y="1553"/>
                    </a:lnTo>
                    <a:lnTo>
                      <a:pt x="106" y="1527"/>
                    </a:lnTo>
                    <a:lnTo>
                      <a:pt x="93" y="1500"/>
                    </a:lnTo>
                    <a:lnTo>
                      <a:pt x="82" y="1473"/>
                    </a:lnTo>
                    <a:lnTo>
                      <a:pt x="70" y="1446"/>
                    </a:lnTo>
                    <a:lnTo>
                      <a:pt x="60" y="1418"/>
                    </a:lnTo>
                    <a:lnTo>
                      <a:pt x="51" y="1390"/>
                    </a:lnTo>
                    <a:lnTo>
                      <a:pt x="41" y="1362"/>
                    </a:lnTo>
                    <a:lnTo>
                      <a:pt x="33" y="1335"/>
                    </a:lnTo>
                    <a:lnTo>
                      <a:pt x="27" y="1306"/>
                    </a:lnTo>
                    <a:lnTo>
                      <a:pt x="21" y="1277"/>
                    </a:lnTo>
                    <a:lnTo>
                      <a:pt x="15" y="1248"/>
                    </a:lnTo>
                    <a:lnTo>
                      <a:pt x="11" y="1219"/>
                    </a:lnTo>
                    <a:lnTo>
                      <a:pt x="6" y="1189"/>
                    </a:lnTo>
                    <a:lnTo>
                      <a:pt x="3" y="1160"/>
                    </a:lnTo>
                    <a:lnTo>
                      <a:pt x="1" y="1130"/>
                    </a:lnTo>
                    <a:lnTo>
                      <a:pt x="0" y="1099"/>
                    </a:lnTo>
                    <a:lnTo>
                      <a:pt x="0" y="1069"/>
                    </a:lnTo>
                    <a:lnTo>
                      <a:pt x="0" y="1041"/>
                    </a:lnTo>
                    <a:lnTo>
                      <a:pt x="1" y="1014"/>
                    </a:lnTo>
                    <a:lnTo>
                      <a:pt x="3" y="988"/>
                    </a:lnTo>
                    <a:lnTo>
                      <a:pt x="5" y="961"/>
                    </a:lnTo>
                    <a:lnTo>
                      <a:pt x="9" y="934"/>
                    </a:lnTo>
                    <a:lnTo>
                      <a:pt x="12" y="907"/>
                    </a:lnTo>
                    <a:lnTo>
                      <a:pt x="16" y="882"/>
                    </a:lnTo>
                    <a:lnTo>
                      <a:pt x="21" y="856"/>
                    </a:lnTo>
                    <a:lnTo>
                      <a:pt x="27" y="830"/>
                    </a:lnTo>
                    <a:lnTo>
                      <a:pt x="33" y="804"/>
                    </a:lnTo>
                    <a:lnTo>
                      <a:pt x="39" y="780"/>
                    </a:lnTo>
                    <a:lnTo>
                      <a:pt x="48" y="754"/>
                    </a:lnTo>
                    <a:lnTo>
                      <a:pt x="56" y="729"/>
                    </a:lnTo>
                    <a:lnTo>
                      <a:pt x="64" y="704"/>
                    </a:lnTo>
                    <a:lnTo>
                      <a:pt x="73" y="681"/>
                    </a:lnTo>
                    <a:lnTo>
                      <a:pt x="84" y="656"/>
                    </a:lnTo>
                    <a:lnTo>
                      <a:pt x="95" y="632"/>
                    </a:lnTo>
                    <a:lnTo>
                      <a:pt x="106" y="609"/>
                    </a:lnTo>
                    <a:lnTo>
                      <a:pt x="118" y="585"/>
                    </a:lnTo>
                    <a:lnTo>
                      <a:pt x="130" y="562"/>
                    </a:lnTo>
                    <a:lnTo>
                      <a:pt x="143" y="540"/>
                    </a:lnTo>
                    <a:lnTo>
                      <a:pt x="157" y="518"/>
                    </a:lnTo>
                    <a:lnTo>
                      <a:pt x="171" y="495"/>
                    </a:lnTo>
                    <a:lnTo>
                      <a:pt x="187" y="474"/>
                    </a:lnTo>
                    <a:lnTo>
                      <a:pt x="202" y="453"/>
                    </a:lnTo>
                    <a:lnTo>
                      <a:pt x="219" y="431"/>
                    </a:lnTo>
                    <a:lnTo>
                      <a:pt x="235" y="411"/>
                    </a:lnTo>
                    <a:lnTo>
                      <a:pt x="252" y="390"/>
                    </a:lnTo>
                    <a:lnTo>
                      <a:pt x="270" y="371"/>
                    </a:lnTo>
                    <a:lnTo>
                      <a:pt x="290" y="351"/>
                    </a:lnTo>
                    <a:lnTo>
                      <a:pt x="308" y="332"/>
                    </a:lnTo>
                    <a:lnTo>
                      <a:pt x="329" y="313"/>
                    </a:lnTo>
                    <a:lnTo>
                      <a:pt x="348" y="294"/>
                    </a:lnTo>
                    <a:lnTo>
                      <a:pt x="369" y="276"/>
                    </a:lnTo>
                    <a:lnTo>
                      <a:pt x="389" y="259"/>
                    </a:lnTo>
                    <a:lnTo>
                      <a:pt x="411" y="242"/>
                    </a:lnTo>
                    <a:lnTo>
                      <a:pt x="433" y="226"/>
                    </a:lnTo>
                    <a:lnTo>
                      <a:pt x="454" y="210"/>
                    </a:lnTo>
                    <a:lnTo>
                      <a:pt x="477" y="196"/>
                    </a:lnTo>
                    <a:lnTo>
                      <a:pt x="500" y="180"/>
                    </a:lnTo>
                    <a:lnTo>
                      <a:pt x="522" y="167"/>
                    </a:lnTo>
                    <a:lnTo>
                      <a:pt x="546" y="152"/>
                    </a:lnTo>
                    <a:lnTo>
                      <a:pt x="570" y="140"/>
                    </a:lnTo>
                    <a:lnTo>
                      <a:pt x="594" y="127"/>
                    </a:lnTo>
                    <a:lnTo>
                      <a:pt x="619" y="114"/>
                    </a:lnTo>
                    <a:lnTo>
                      <a:pt x="645" y="103"/>
                    </a:lnTo>
                    <a:lnTo>
                      <a:pt x="669" y="92"/>
                    </a:lnTo>
                    <a:lnTo>
                      <a:pt x="696" y="81"/>
                    </a:lnTo>
                    <a:lnTo>
                      <a:pt x="722" y="72"/>
                    </a:lnTo>
                    <a:lnTo>
                      <a:pt x="749" y="62"/>
                    </a:lnTo>
                    <a:lnTo>
                      <a:pt x="774" y="53"/>
                    </a:lnTo>
                    <a:lnTo>
                      <a:pt x="801" y="45"/>
                    </a:lnTo>
                    <a:lnTo>
                      <a:pt x="828" y="38"/>
                    </a:lnTo>
                    <a:lnTo>
                      <a:pt x="855" y="32"/>
                    </a:lnTo>
                    <a:lnTo>
                      <a:pt x="881" y="26"/>
                    </a:lnTo>
                    <a:lnTo>
                      <a:pt x="908" y="20"/>
                    </a:lnTo>
                    <a:lnTo>
                      <a:pt x="935" y="15"/>
                    </a:lnTo>
                    <a:lnTo>
                      <a:pt x="963" y="11"/>
                    </a:lnTo>
                    <a:lnTo>
                      <a:pt x="990" y="7"/>
                    </a:lnTo>
                    <a:lnTo>
                      <a:pt x="1016" y="5"/>
                    </a:lnTo>
                    <a:lnTo>
                      <a:pt x="1044" y="2"/>
                    </a:lnTo>
                    <a:lnTo>
                      <a:pt x="1072" y="1"/>
                    </a:lnTo>
                    <a:lnTo>
                      <a:pt x="1099" y="0"/>
                    </a:lnTo>
                    <a:lnTo>
                      <a:pt x="1126" y="0"/>
                    </a:lnTo>
                    <a:lnTo>
                      <a:pt x="1154" y="0"/>
                    </a:lnTo>
                    <a:lnTo>
                      <a:pt x="1182" y="1"/>
                    </a:lnTo>
                    <a:lnTo>
                      <a:pt x="1209" y="2"/>
                    </a:lnTo>
                    <a:lnTo>
                      <a:pt x="1236" y="5"/>
                    </a:lnTo>
                    <a:lnTo>
                      <a:pt x="1263" y="7"/>
                    </a:lnTo>
                    <a:lnTo>
                      <a:pt x="1290" y="11"/>
                    </a:lnTo>
                    <a:lnTo>
                      <a:pt x="1317" y="15"/>
                    </a:lnTo>
                    <a:lnTo>
                      <a:pt x="1344" y="20"/>
                    </a:lnTo>
                    <a:lnTo>
                      <a:pt x="1370" y="26"/>
                    </a:lnTo>
                    <a:lnTo>
                      <a:pt x="1397" y="32"/>
                    </a:lnTo>
                    <a:lnTo>
                      <a:pt x="1424" y="38"/>
                    </a:lnTo>
                    <a:lnTo>
                      <a:pt x="1450" y="45"/>
                    </a:lnTo>
                    <a:lnTo>
                      <a:pt x="1476" y="53"/>
                    </a:lnTo>
                    <a:lnTo>
                      <a:pt x="1502" y="62"/>
                    </a:lnTo>
                    <a:lnTo>
                      <a:pt x="1529" y="72"/>
                    </a:lnTo>
                    <a:lnTo>
                      <a:pt x="1555" y="81"/>
                    </a:lnTo>
                    <a:lnTo>
                      <a:pt x="1580" y="92"/>
                    </a:lnTo>
                    <a:lnTo>
                      <a:pt x="1606" y="103"/>
                    </a:lnTo>
                    <a:lnTo>
                      <a:pt x="1631" y="114"/>
                    </a:lnTo>
                    <a:lnTo>
                      <a:pt x="1656" y="127"/>
                    </a:lnTo>
                    <a:lnTo>
                      <a:pt x="1680" y="140"/>
                    </a:lnTo>
                    <a:lnTo>
                      <a:pt x="1704" y="152"/>
                    </a:lnTo>
                    <a:lnTo>
                      <a:pt x="1728" y="167"/>
                    </a:lnTo>
                    <a:lnTo>
                      <a:pt x="1750" y="180"/>
                    </a:lnTo>
                    <a:lnTo>
                      <a:pt x="1773" y="196"/>
                    </a:lnTo>
                    <a:lnTo>
                      <a:pt x="1796" y="210"/>
                    </a:lnTo>
                    <a:lnTo>
                      <a:pt x="1818" y="226"/>
                    </a:lnTo>
                    <a:lnTo>
                      <a:pt x="1840" y="242"/>
                    </a:lnTo>
                    <a:lnTo>
                      <a:pt x="1860" y="259"/>
                    </a:lnTo>
                    <a:lnTo>
                      <a:pt x="1882" y="276"/>
                    </a:lnTo>
                    <a:lnTo>
                      <a:pt x="1903" y="294"/>
                    </a:lnTo>
                    <a:lnTo>
                      <a:pt x="1922" y="313"/>
                    </a:lnTo>
                    <a:lnTo>
                      <a:pt x="1942" y="332"/>
                    </a:lnTo>
                    <a:lnTo>
                      <a:pt x="1961" y="351"/>
                    </a:lnTo>
                    <a:lnTo>
                      <a:pt x="1980" y="371"/>
                    </a:lnTo>
                    <a:lnTo>
                      <a:pt x="1997" y="390"/>
                    </a:lnTo>
                    <a:lnTo>
                      <a:pt x="2015" y="411"/>
                    </a:lnTo>
                    <a:lnTo>
                      <a:pt x="2031" y="431"/>
                    </a:lnTo>
                    <a:lnTo>
                      <a:pt x="2048" y="453"/>
                    </a:lnTo>
                    <a:lnTo>
                      <a:pt x="2063" y="474"/>
                    </a:lnTo>
                    <a:lnTo>
                      <a:pt x="2078" y="495"/>
                    </a:lnTo>
                    <a:lnTo>
                      <a:pt x="2092" y="518"/>
                    </a:lnTo>
                    <a:lnTo>
                      <a:pt x="2105" y="540"/>
                    </a:lnTo>
                    <a:lnTo>
                      <a:pt x="2119" y="562"/>
                    </a:lnTo>
                    <a:lnTo>
                      <a:pt x="2131" y="586"/>
                    </a:lnTo>
                    <a:lnTo>
                      <a:pt x="2143" y="609"/>
                    </a:lnTo>
                    <a:lnTo>
                      <a:pt x="2155" y="632"/>
                    </a:lnTo>
                    <a:lnTo>
                      <a:pt x="2165" y="656"/>
                    </a:lnTo>
                    <a:lnTo>
                      <a:pt x="2175" y="681"/>
                    </a:lnTo>
                    <a:lnTo>
                      <a:pt x="2185" y="705"/>
                    </a:lnTo>
                    <a:lnTo>
                      <a:pt x="2194" y="730"/>
                    </a:lnTo>
                    <a:lnTo>
                      <a:pt x="2202" y="755"/>
                    </a:lnTo>
                    <a:lnTo>
                      <a:pt x="2209" y="780"/>
                    </a:lnTo>
                    <a:lnTo>
                      <a:pt x="2217" y="805"/>
                    </a:lnTo>
                    <a:lnTo>
                      <a:pt x="2223" y="831"/>
                    </a:lnTo>
                    <a:lnTo>
                      <a:pt x="2228" y="857"/>
                    </a:lnTo>
                    <a:lnTo>
                      <a:pt x="2233" y="883"/>
                    </a:lnTo>
                    <a:lnTo>
                      <a:pt x="2237" y="908"/>
                    </a:lnTo>
                    <a:lnTo>
                      <a:pt x="2240" y="934"/>
                    </a:lnTo>
                    <a:lnTo>
                      <a:pt x="2243" y="961"/>
                    </a:lnTo>
                    <a:lnTo>
                      <a:pt x="2245" y="988"/>
                    </a:lnTo>
                    <a:lnTo>
                      <a:pt x="2247" y="1014"/>
                    </a:lnTo>
                    <a:lnTo>
                      <a:pt x="2248" y="1041"/>
                    </a:lnTo>
                    <a:lnTo>
                      <a:pt x="2248" y="1069"/>
                    </a:lnTo>
                    <a:close/>
                    <a:moveTo>
                      <a:pt x="1126" y="1748"/>
                    </a:moveTo>
                    <a:lnTo>
                      <a:pt x="1162" y="1748"/>
                    </a:lnTo>
                    <a:lnTo>
                      <a:pt x="1196" y="1745"/>
                    </a:lnTo>
                    <a:lnTo>
                      <a:pt x="1230" y="1741"/>
                    </a:lnTo>
                    <a:lnTo>
                      <a:pt x="1263" y="1736"/>
                    </a:lnTo>
                    <a:lnTo>
                      <a:pt x="1296" y="1729"/>
                    </a:lnTo>
                    <a:lnTo>
                      <a:pt x="1327" y="1721"/>
                    </a:lnTo>
                    <a:lnTo>
                      <a:pt x="1358" y="1711"/>
                    </a:lnTo>
                    <a:lnTo>
                      <a:pt x="1388" y="1699"/>
                    </a:lnTo>
                    <a:lnTo>
                      <a:pt x="1417" y="1687"/>
                    </a:lnTo>
                    <a:lnTo>
                      <a:pt x="1446" y="1672"/>
                    </a:lnTo>
                    <a:lnTo>
                      <a:pt x="1473" y="1656"/>
                    </a:lnTo>
                    <a:lnTo>
                      <a:pt x="1500" y="1640"/>
                    </a:lnTo>
                    <a:lnTo>
                      <a:pt x="1526" y="1620"/>
                    </a:lnTo>
                    <a:lnTo>
                      <a:pt x="1551" y="1599"/>
                    </a:lnTo>
                    <a:lnTo>
                      <a:pt x="1575" y="1578"/>
                    </a:lnTo>
                    <a:lnTo>
                      <a:pt x="1599" y="1554"/>
                    </a:lnTo>
                    <a:lnTo>
                      <a:pt x="1622" y="1529"/>
                    </a:lnTo>
                    <a:lnTo>
                      <a:pt x="1642" y="1505"/>
                    </a:lnTo>
                    <a:lnTo>
                      <a:pt x="1662" y="1478"/>
                    </a:lnTo>
                    <a:lnTo>
                      <a:pt x="1680" y="1451"/>
                    </a:lnTo>
                    <a:lnTo>
                      <a:pt x="1697" y="1423"/>
                    </a:lnTo>
                    <a:lnTo>
                      <a:pt x="1712" y="1395"/>
                    </a:lnTo>
                    <a:lnTo>
                      <a:pt x="1727" y="1366"/>
                    </a:lnTo>
                    <a:lnTo>
                      <a:pt x="1739" y="1336"/>
                    </a:lnTo>
                    <a:lnTo>
                      <a:pt x="1749" y="1305"/>
                    </a:lnTo>
                    <a:lnTo>
                      <a:pt x="1758" y="1274"/>
                    </a:lnTo>
                    <a:lnTo>
                      <a:pt x="1767" y="1242"/>
                    </a:lnTo>
                    <a:lnTo>
                      <a:pt x="1773" y="1208"/>
                    </a:lnTo>
                    <a:lnTo>
                      <a:pt x="1778" y="1175"/>
                    </a:lnTo>
                    <a:lnTo>
                      <a:pt x="1782" y="1140"/>
                    </a:lnTo>
                    <a:lnTo>
                      <a:pt x="1784" y="1105"/>
                    </a:lnTo>
                    <a:lnTo>
                      <a:pt x="1785" y="1069"/>
                    </a:lnTo>
                    <a:lnTo>
                      <a:pt x="1784" y="1033"/>
                    </a:lnTo>
                    <a:lnTo>
                      <a:pt x="1782" y="998"/>
                    </a:lnTo>
                    <a:lnTo>
                      <a:pt x="1778" y="964"/>
                    </a:lnTo>
                    <a:lnTo>
                      <a:pt x="1773" y="930"/>
                    </a:lnTo>
                    <a:lnTo>
                      <a:pt x="1767" y="897"/>
                    </a:lnTo>
                    <a:lnTo>
                      <a:pt x="1758" y="865"/>
                    </a:lnTo>
                    <a:lnTo>
                      <a:pt x="1749" y="833"/>
                    </a:lnTo>
                    <a:lnTo>
                      <a:pt x="1738" y="802"/>
                    </a:lnTo>
                    <a:lnTo>
                      <a:pt x="1726" y="772"/>
                    </a:lnTo>
                    <a:lnTo>
                      <a:pt x="1711" y="743"/>
                    </a:lnTo>
                    <a:lnTo>
                      <a:pt x="1696" y="715"/>
                    </a:lnTo>
                    <a:lnTo>
                      <a:pt x="1679" y="687"/>
                    </a:lnTo>
                    <a:lnTo>
                      <a:pt x="1661" y="660"/>
                    </a:lnTo>
                    <a:lnTo>
                      <a:pt x="1641" y="633"/>
                    </a:lnTo>
                    <a:lnTo>
                      <a:pt x="1619" y="608"/>
                    </a:lnTo>
                    <a:lnTo>
                      <a:pt x="1597" y="583"/>
                    </a:lnTo>
                    <a:lnTo>
                      <a:pt x="1573" y="559"/>
                    </a:lnTo>
                    <a:lnTo>
                      <a:pt x="1548" y="536"/>
                    </a:lnTo>
                    <a:lnTo>
                      <a:pt x="1523" y="516"/>
                    </a:lnTo>
                    <a:lnTo>
                      <a:pt x="1497" y="496"/>
                    </a:lnTo>
                    <a:lnTo>
                      <a:pt x="1470" y="479"/>
                    </a:lnTo>
                    <a:lnTo>
                      <a:pt x="1442" y="462"/>
                    </a:lnTo>
                    <a:lnTo>
                      <a:pt x="1415" y="448"/>
                    </a:lnTo>
                    <a:lnTo>
                      <a:pt x="1385" y="435"/>
                    </a:lnTo>
                    <a:lnTo>
                      <a:pt x="1355" y="423"/>
                    </a:lnTo>
                    <a:lnTo>
                      <a:pt x="1325" y="413"/>
                    </a:lnTo>
                    <a:lnTo>
                      <a:pt x="1294" y="405"/>
                    </a:lnTo>
                    <a:lnTo>
                      <a:pt x="1262" y="397"/>
                    </a:lnTo>
                    <a:lnTo>
                      <a:pt x="1229" y="392"/>
                    </a:lnTo>
                    <a:lnTo>
                      <a:pt x="1195" y="388"/>
                    </a:lnTo>
                    <a:lnTo>
                      <a:pt x="1161" y="386"/>
                    </a:lnTo>
                    <a:lnTo>
                      <a:pt x="1126" y="385"/>
                    </a:lnTo>
                    <a:lnTo>
                      <a:pt x="1091" y="386"/>
                    </a:lnTo>
                    <a:lnTo>
                      <a:pt x="1056" y="388"/>
                    </a:lnTo>
                    <a:lnTo>
                      <a:pt x="1022" y="392"/>
                    </a:lnTo>
                    <a:lnTo>
                      <a:pt x="990" y="397"/>
                    </a:lnTo>
                    <a:lnTo>
                      <a:pt x="958" y="405"/>
                    </a:lnTo>
                    <a:lnTo>
                      <a:pt x="926" y="413"/>
                    </a:lnTo>
                    <a:lnTo>
                      <a:pt x="895" y="423"/>
                    </a:lnTo>
                    <a:lnTo>
                      <a:pt x="865" y="435"/>
                    </a:lnTo>
                    <a:lnTo>
                      <a:pt x="836" y="448"/>
                    </a:lnTo>
                    <a:lnTo>
                      <a:pt x="807" y="462"/>
                    </a:lnTo>
                    <a:lnTo>
                      <a:pt x="780" y="478"/>
                    </a:lnTo>
                    <a:lnTo>
                      <a:pt x="753" y="495"/>
                    </a:lnTo>
                    <a:lnTo>
                      <a:pt x="726" y="515"/>
                    </a:lnTo>
                    <a:lnTo>
                      <a:pt x="701" y="535"/>
                    </a:lnTo>
                    <a:lnTo>
                      <a:pt x="677" y="558"/>
                    </a:lnTo>
                    <a:lnTo>
                      <a:pt x="652" y="582"/>
                    </a:lnTo>
                    <a:lnTo>
                      <a:pt x="629" y="607"/>
                    </a:lnTo>
                    <a:lnTo>
                      <a:pt x="608" y="632"/>
                    </a:lnTo>
                    <a:lnTo>
                      <a:pt x="588" y="659"/>
                    </a:lnTo>
                    <a:lnTo>
                      <a:pt x="570" y="686"/>
                    </a:lnTo>
                    <a:lnTo>
                      <a:pt x="553" y="714"/>
                    </a:lnTo>
                    <a:lnTo>
                      <a:pt x="538" y="742"/>
                    </a:lnTo>
                    <a:lnTo>
                      <a:pt x="523" y="771"/>
                    </a:lnTo>
                    <a:lnTo>
                      <a:pt x="511" y="802"/>
                    </a:lnTo>
                    <a:lnTo>
                      <a:pt x="500" y="833"/>
                    </a:lnTo>
                    <a:lnTo>
                      <a:pt x="490" y="864"/>
                    </a:lnTo>
                    <a:lnTo>
                      <a:pt x="482" y="897"/>
                    </a:lnTo>
                    <a:lnTo>
                      <a:pt x="476" y="930"/>
                    </a:lnTo>
                    <a:lnTo>
                      <a:pt x="471" y="963"/>
                    </a:lnTo>
                    <a:lnTo>
                      <a:pt x="467" y="998"/>
                    </a:lnTo>
                    <a:lnTo>
                      <a:pt x="465" y="1033"/>
                    </a:lnTo>
                    <a:lnTo>
                      <a:pt x="463" y="1069"/>
                    </a:lnTo>
                    <a:lnTo>
                      <a:pt x="465" y="1105"/>
                    </a:lnTo>
                    <a:lnTo>
                      <a:pt x="467" y="1141"/>
                    </a:lnTo>
                    <a:lnTo>
                      <a:pt x="471" y="1176"/>
                    </a:lnTo>
                    <a:lnTo>
                      <a:pt x="476" y="1210"/>
                    </a:lnTo>
                    <a:lnTo>
                      <a:pt x="482" y="1243"/>
                    </a:lnTo>
                    <a:lnTo>
                      <a:pt x="490" y="1275"/>
                    </a:lnTo>
                    <a:lnTo>
                      <a:pt x="500" y="1307"/>
                    </a:lnTo>
                    <a:lnTo>
                      <a:pt x="511" y="1338"/>
                    </a:lnTo>
                    <a:lnTo>
                      <a:pt x="523" y="1368"/>
                    </a:lnTo>
                    <a:lnTo>
                      <a:pt x="537" y="1396"/>
                    </a:lnTo>
                    <a:lnTo>
                      <a:pt x="552" y="1425"/>
                    </a:lnTo>
                    <a:lnTo>
                      <a:pt x="568" y="1453"/>
                    </a:lnTo>
                    <a:lnTo>
                      <a:pt x="586" y="1480"/>
                    </a:lnTo>
                    <a:lnTo>
                      <a:pt x="606" y="1506"/>
                    </a:lnTo>
                    <a:lnTo>
                      <a:pt x="627" y="1531"/>
                    </a:lnTo>
                    <a:lnTo>
                      <a:pt x="650" y="1556"/>
                    </a:lnTo>
                    <a:lnTo>
                      <a:pt x="673" y="1579"/>
                    </a:lnTo>
                    <a:lnTo>
                      <a:pt x="697" y="1600"/>
                    </a:lnTo>
                    <a:lnTo>
                      <a:pt x="723" y="1621"/>
                    </a:lnTo>
                    <a:lnTo>
                      <a:pt x="749" y="1640"/>
                    </a:lnTo>
                    <a:lnTo>
                      <a:pt x="775" y="1657"/>
                    </a:lnTo>
                    <a:lnTo>
                      <a:pt x="803" y="1672"/>
                    </a:lnTo>
                    <a:lnTo>
                      <a:pt x="832" y="1687"/>
                    </a:lnTo>
                    <a:lnTo>
                      <a:pt x="862" y="1700"/>
                    </a:lnTo>
                    <a:lnTo>
                      <a:pt x="892" y="1712"/>
                    </a:lnTo>
                    <a:lnTo>
                      <a:pt x="923" y="1721"/>
                    </a:lnTo>
                    <a:lnTo>
                      <a:pt x="955" y="1729"/>
                    </a:lnTo>
                    <a:lnTo>
                      <a:pt x="987" y="1736"/>
                    </a:lnTo>
                    <a:lnTo>
                      <a:pt x="1021" y="1741"/>
                    </a:lnTo>
                    <a:lnTo>
                      <a:pt x="1055" y="1745"/>
                    </a:lnTo>
                    <a:lnTo>
                      <a:pt x="1090" y="1748"/>
                    </a:lnTo>
                    <a:lnTo>
                      <a:pt x="1126" y="1748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18"/>
              <p:cNvSpPr>
                <a:spLocks/>
              </p:cNvSpPr>
              <p:nvPr/>
            </p:nvSpPr>
            <p:spPr bwMode="auto">
              <a:xfrm>
                <a:off x="2932362" y="7391758"/>
                <a:ext cx="38633" cy="58814"/>
              </a:xfrm>
              <a:custGeom>
                <a:avLst/>
                <a:gdLst>
                  <a:gd name="T0" fmla="*/ 2147483647 w 1418"/>
                  <a:gd name="T1" fmla="*/ 2147483647 h 2143"/>
                  <a:gd name="T2" fmla="*/ 2147483647 w 1418"/>
                  <a:gd name="T3" fmla="*/ 2147483647 h 2143"/>
                  <a:gd name="T4" fmla="*/ 2147483647 w 1418"/>
                  <a:gd name="T5" fmla="*/ 2147483647 h 2143"/>
                  <a:gd name="T6" fmla="*/ 2147483647 w 1418"/>
                  <a:gd name="T7" fmla="*/ 2147483647 h 2143"/>
                  <a:gd name="T8" fmla="*/ 2147483647 w 1418"/>
                  <a:gd name="T9" fmla="*/ 2147483647 h 2143"/>
                  <a:gd name="T10" fmla="*/ 2147483647 w 1418"/>
                  <a:gd name="T11" fmla="*/ 2147483647 h 2143"/>
                  <a:gd name="T12" fmla="*/ 2147483647 w 1418"/>
                  <a:gd name="T13" fmla="*/ 2147483647 h 2143"/>
                  <a:gd name="T14" fmla="*/ 2147483647 w 1418"/>
                  <a:gd name="T15" fmla="*/ 2147483647 h 2143"/>
                  <a:gd name="T16" fmla="*/ 2147483647 w 1418"/>
                  <a:gd name="T17" fmla="*/ 2147483647 h 2143"/>
                  <a:gd name="T18" fmla="*/ 2147483647 w 1418"/>
                  <a:gd name="T19" fmla="*/ 2147483647 h 2143"/>
                  <a:gd name="T20" fmla="*/ 2147483647 w 1418"/>
                  <a:gd name="T21" fmla="*/ 2147483647 h 2143"/>
                  <a:gd name="T22" fmla="*/ 2147483647 w 1418"/>
                  <a:gd name="T23" fmla="*/ 2147483647 h 2143"/>
                  <a:gd name="T24" fmla="*/ 2147483647 w 1418"/>
                  <a:gd name="T25" fmla="*/ 2147483647 h 2143"/>
                  <a:gd name="T26" fmla="*/ 2147483647 w 1418"/>
                  <a:gd name="T27" fmla="*/ 2147483647 h 2143"/>
                  <a:gd name="T28" fmla="*/ 2147483647 w 1418"/>
                  <a:gd name="T29" fmla="*/ 2147483647 h 2143"/>
                  <a:gd name="T30" fmla="*/ 2147483647 w 1418"/>
                  <a:gd name="T31" fmla="*/ 2147483647 h 2143"/>
                  <a:gd name="T32" fmla="*/ 2147483647 w 1418"/>
                  <a:gd name="T33" fmla="*/ 2147483647 h 2143"/>
                  <a:gd name="T34" fmla="*/ 2147483647 w 1418"/>
                  <a:gd name="T35" fmla="*/ 2147483647 h 2143"/>
                  <a:gd name="T36" fmla="*/ 2147483647 w 1418"/>
                  <a:gd name="T37" fmla="*/ 2147483647 h 2143"/>
                  <a:gd name="T38" fmla="*/ 2147483647 w 1418"/>
                  <a:gd name="T39" fmla="*/ 2147483647 h 2143"/>
                  <a:gd name="T40" fmla="*/ 2147483647 w 1418"/>
                  <a:gd name="T41" fmla="*/ 2147483647 h 2143"/>
                  <a:gd name="T42" fmla="*/ 2147483647 w 1418"/>
                  <a:gd name="T43" fmla="*/ 2147483647 h 2143"/>
                  <a:gd name="T44" fmla="*/ 2147483647 w 1418"/>
                  <a:gd name="T45" fmla="*/ 2147483647 h 2143"/>
                  <a:gd name="T46" fmla="*/ 2147483647 w 1418"/>
                  <a:gd name="T47" fmla="*/ 2147483647 h 2143"/>
                  <a:gd name="T48" fmla="*/ 2147483647 w 1418"/>
                  <a:gd name="T49" fmla="*/ 2147483647 h 2143"/>
                  <a:gd name="T50" fmla="*/ 2147483647 w 1418"/>
                  <a:gd name="T51" fmla="*/ 2147483647 h 2143"/>
                  <a:gd name="T52" fmla="*/ 2147483647 w 1418"/>
                  <a:gd name="T53" fmla="*/ 2147483647 h 2143"/>
                  <a:gd name="T54" fmla="*/ 2147483647 w 1418"/>
                  <a:gd name="T55" fmla="*/ 2147483647 h 2143"/>
                  <a:gd name="T56" fmla="*/ 2147483647 w 1418"/>
                  <a:gd name="T57" fmla="*/ 2147483647 h 2143"/>
                  <a:gd name="T58" fmla="*/ 2147483647 w 1418"/>
                  <a:gd name="T59" fmla="*/ 2147483647 h 2143"/>
                  <a:gd name="T60" fmla="*/ 2147483647 w 1418"/>
                  <a:gd name="T61" fmla="*/ 2147483647 h 2143"/>
                  <a:gd name="T62" fmla="*/ 2147483647 w 1418"/>
                  <a:gd name="T63" fmla="*/ 2147483647 h 2143"/>
                  <a:gd name="T64" fmla="*/ 2147483647 w 1418"/>
                  <a:gd name="T65" fmla="*/ 2147483647 h 2143"/>
                  <a:gd name="T66" fmla="*/ 2147483647 w 1418"/>
                  <a:gd name="T67" fmla="*/ 2147483647 h 2143"/>
                  <a:gd name="T68" fmla="*/ 2147483647 w 1418"/>
                  <a:gd name="T69" fmla="*/ 2147483647 h 2143"/>
                  <a:gd name="T70" fmla="*/ 2147483647 w 1418"/>
                  <a:gd name="T71" fmla="*/ 2147483647 h 2143"/>
                  <a:gd name="T72" fmla="*/ 2147483647 w 1418"/>
                  <a:gd name="T73" fmla="*/ 2147483647 h 2143"/>
                  <a:gd name="T74" fmla="*/ 2147483647 w 1418"/>
                  <a:gd name="T75" fmla="*/ 2147483647 h 2143"/>
                  <a:gd name="T76" fmla="*/ 2147483647 w 1418"/>
                  <a:gd name="T77" fmla="*/ 2147483647 h 2143"/>
                  <a:gd name="T78" fmla="*/ 2147483647 w 1418"/>
                  <a:gd name="T79" fmla="*/ 2147483647 h 2143"/>
                  <a:gd name="T80" fmla="*/ 2147483647 w 1418"/>
                  <a:gd name="T81" fmla="*/ 2147483647 h 2143"/>
                  <a:gd name="T82" fmla="*/ 2147483647 w 1418"/>
                  <a:gd name="T83" fmla="*/ 2147483647 h 2143"/>
                  <a:gd name="T84" fmla="*/ 2147483647 w 1418"/>
                  <a:gd name="T85" fmla="*/ 2147483647 h 2143"/>
                  <a:gd name="T86" fmla="*/ 2147483647 w 1418"/>
                  <a:gd name="T87" fmla="*/ 2147483647 h 2143"/>
                  <a:gd name="T88" fmla="*/ 2147483647 w 1418"/>
                  <a:gd name="T89" fmla="*/ 2147483647 h 2143"/>
                  <a:gd name="T90" fmla="*/ 2147483647 w 1418"/>
                  <a:gd name="T91" fmla="*/ 2147483647 h 2143"/>
                  <a:gd name="T92" fmla="*/ 2147483647 w 1418"/>
                  <a:gd name="T93" fmla="*/ 2147483647 h 2143"/>
                  <a:gd name="T94" fmla="*/ 2147483647 w 1418"/>
                  <a:gd name="T95" fmla="*/ 2147483647 h 2143"/>
                  <a:gd name="T96" fmla="*/ 2147483647 w 1418"/>
                  <a:gd name="T97" fmla="*/ 2147483647 h 2143"/>
                  <a:gd name="T98" fmla="*/ 2147483647 w 1418"/>
                  <a:gd name="T99" fmla="*/ 2147483647 h 2143"/>
                  <a:gd name="T100" fmla="*/ 2147483647 w 1418"/>
                  <a:gd name="T101" fmla="*/ 2147483647 h 2143"/>
                  <a:gd name="T102" fmla="*/ 2147483647 w 1418"/>
                  <a:gd name="T103" fmla="*/ 2147483647 h 2143"/>
                  <a:gd name="T104" fmla="*/ 2147483647 w 1418"/>
                  <a:gd name="T105" fmla="*/ 2147483647 h 2143"/>
                  <a:gd name="T106" fmla="*/ 2147483647 w 1418"/>
                  <a:gd name="T107" fmla="*/ 2147483647 h 2143"/>
                  <a:gd name="T108" fmla="*/ 2147483647 w 1418"/>
                  <a:gd name="T109" fmla="*/ 2147483647 h 2143"/>
                  <a:gd name="T110" fmla="*/ 2147483647 w 1418"/>
                  <a:gd name="T111" fmla="*/ 2147483647 h 2143"/>
                  <a:gd name="T112" fmla="*/ 2147483647 w 1418"/>
                  <a:gd name="T113" fmla="*/ 2147483647 h 2143"/>
                  <a:gd name="T114" fmla="*/ 2147483647 w 1418"/>
                  <a:gd name="T115" fmla="*/ 2147483647 h 2143"/>
                  <a:gd name="T116" fmla="*/ 2147483647 w 1418"/>
                  <a:gd name="T117" fmla="*/ 2147483647 h 2143"/>
                  <a:gd name="T118" fmla="*/ 2147483647 w 1418"/>
                  <a:gd name="T119" fmla="*/ 2147483647 h 214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18"/>
                  <a:gd name="T181" fmla="*/ 0 h 2143"/>
                  <a:gd name="T182" fmla="*/ 1418 w 1418"/>
                  <a:gd name="T183" fmla="*/ 2143 h 214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18" h="2143">
                    <a:moveTo>
                      <a:pt x="0" y="1830"/>
                    </a:moveTo>
                    <a:lnTo>
                      <a:pt x="250" y="1556"/>
                    </a:lnTo>
                    <a:lnTo>
                      <a:pt x="256" y="1570"/>
                    </a:lnTo>
                    <a:lnTo>
                      <a:pt x="262" y="1584"/>
                    </a:lnTo>
                    <a:lnTo>
                      <a:pt x="269" y="1597"/>
                    </a:lnTo>
                    <a:lnTo>
                      <a:pt x="276" y="1610"/>
                    </a:lnTo>
                    <a:lnTo>
                      <a:pt x="285" y="1622"/>
                    </a:lnTo>
                    <a:lnTo>
                      <a:pt x="293" y="1634"/>
                    </a:lnTo>
                    <a:lnTo>
                      <a:pt x="302" y="1646"/>
                    </a:lnTo>
                    <a:lnTo>
                      <a:pt x="311" y="1657"/>
                    </a:lnTo>
                    <a:lnTo>
                      <a:pt x="322" y="1668"/>
                    </a:lnTo>
                    <a:lnTo>
                      <a:pt x="332" y="1679"/>
                    </a:lnTo>
                    <a:lnTo>
                      <a:pt x="342" y="1689"/>
                    </a:lnTo>
                    <a:lnTo>
                      <a:pt x="354" y="1698"/>
                    </a:lnTo>
                    <a:lnTo>
                      <a:pt x="365" y="1707"/>
                    </a:lnTo>
                    <a:lnTo>
                      <a:pt x="377" y="1717"/>
                    </a:lnTo>
                    <a:lnTo>
                      <a:pt x="390" y="1725"/>
                    </a:lnTo>
                    <a:lnTo>
                      <a:pt x="402" y="1733"/>
                    </a:lnTo>
                    <a:lnTo>
                      <a:pt x="415" y="1741"/>
                    </a:lnTo>
                    <a:lnTo>
                      <a:pt x="429" y="1749"/>
                    </a:lnTo>
                    <a:lnTo>
                      <a:pt x="443" y="1756"/>
                    </a:lnTo>
                    <a:lnTo>
                      <a:pt x="457" y="1762"/>
                    </a:lnTo>
                    <a:lnTo>
                      <a:pt x="471" y="1768"/>
                    </a:lnTo>
                    <a:lnTo>
                      <a:pt x="485" y="1773"/>
                    </a:lnTo>
                    <a:lnTo>
                      <a:pt x="500" y="1777"/>
                    </a:lnTo>
                    <a:lnTo>
                      <a:pt x="514" y="1783"/>
                    </a:lnTo>
                    <a:lnTo>
                      <a:pt x="530" y="1786"/>
                    </a:lnTo>
                    <a:lnTo>
                      <a:pt x="544" y="1789"/>
                    </a:lnTo>
                    <a:lnTo>
                      <a:pt x="560" y="1792"/>
                    </a:lnTo>
                    <a:lnTo>
                      <a:pt x="575" y="1794"/>
                    </a:lnTo>
                    <a:lnTo>
                      <a:pt x="591" y="1796"/>
                    </a:lnTo>
                    <a:lnTo>
                      <a:pt x="607" y="1797"/>
                    </a:lnTo>
                    <a:lnTo>
                      <a:pt x="623" y="1798"/>
                    </a:lnTo>
                    <a:lnTo>
                      <a:pt x="640" y="1798"/>
                    </a:lnTo>
                    <a:lnTo>
                      <a:pt x="659" y="1798"/>
                    </a:lnTo>
                    <a:lnTo>
                      <a:pt x="679" y="1797"/>
                    </a:lnTo>
                    <a:lnTo>
                      <a:pt x="697" y="1796"/>
                    </a:lnTo>
                    <a:lnTo>
                      <a:pt x="715" y="1794"/>
                    </a:lnTo>
                    <a:lnTo>
                      <a:pt x="732" y="1791"/>
                    </a:lnTo>
                    <a:lnTo>
                      <a:pt x="750" y="1788"/>
                    </a:lnTo>
                    <a:lnTo>
                      <a:pt x="766" y="1785"/>
                    </a:lnTo>
                    <a:lnTo>
                      <a:pt x="782" y="1780"/>
                    </a:lnTo>
                    <a:lnTo>
                      <a:pt x="797" y="1775"/>
                    </a:lnTo>
                    <a:lnTo>
                      <a:pt x="813" y="1770"/>
                    </a:lnTo>
                    <a:lnTo>
                      <a:pt x="827" y="1764"/>
                    </a:lnTo>
                    <a:lnTo>
                      <a:pt x="841" y="1758"/>
                    </a:lnTo>
                    <a:lnTo>
                      <a:pt x="854" y="1751"/>
                    </a:lnTo>
                    <a:lnTo>
                      <a:pt x="867" y="1742"/>
                    </a:lnTo>
                    <a:lnTo>
                      <a:pt x="880" y="1735"/>
                    </a:lnTo>
                    <a:lnTo>
                      <a:pt x="891" y="1726"/>
                    </a:lnTo>
                    <a:lnTo>
                      <a:pt x="902" y="1717"/>
                    </a:lnTo>
                    <a:lnTo>
                      <a:pt x="913" y="1707"/>
                    </a:lnTo>
                    <a:lnTo>
                      <a:pt x="923" y="1697"/>
                    </a:lnTo>
                    <a:lnTo>
                      <a:pt x="931" y="1687"/>
                    </a:lnTo>
                    <a:lnTo>
                      <a:pt x="940" y="1675"/>
                    </a:lnTo>
                    <a:lnTo>
                      <a:pt x="948" y="1664"/>
                    </a:lnTo>
                    <a:lnTo>
                      <a:pt x="955" y="1653"/>
                    </a:lnTo>
                    <a:lnTo>
                      <a:pt x="961" y="1640"/>
                    </a:lnTo>
                    <a:lnTo>
                      <a:pt x="966" y="1628"/>
                    </a:lnTo>
                    <a:lnTo>
                      <a:pt x="970" y="1616"/>
                    </a:lnTo>
                    <a:lnTo>
                      <a:pt x="974" y="1602"/>
                    </a:lnTo>
                    <a:lnTo>
                      <a:pt x="977" y="1589"/>
                    </a:lnTo>
                    <a:lnTo>
                      <a:pt x="981" y="1574"/>
                    </a:lnTo>
                    <a:lnTo>
                      <a:pt x="983" y="1560"/>
                    </a:lnTo>
                    <a:lnTo>
                      <a:pt x="984" y="1546"/>
                    </a:lnTo>
                    <a:lnTo>
                      <a:pt x="984" y="1530"/>
                    </a:lnTo>
                    <a:lnTo>
                      <a:pt x="984" y="1522"/>
                    </a:lnTo>
                    <a:lnTo>
                      <a:pt x="983" y="1513"/>
                    </a:lnTo>
                    <a:lnTo>
                      <a:pt x="981" y="1503"/>
                    </a:lnTo>
                    <a:lnTo>
                      <a:pt x="978" y="1494"/>
                    </a:lnTo>
                    <a:lnTo>
                      <a:pt x="976" y="1485"/>
                    </a:lnTo>
                    <a:lnTo>
                      <a:pt x="972" y="1477"/>
                    </a:lnTo>
                    <a:lnTo>
                      <a:pt x="969" y="1467"/>
                    </a:lnTo>
                    <a:lnTo>
                      <a:pt x="964" y="1458"/>
                    </a:lnTo>
                    <a:lnTo>
                      <a:pt x="954" y="1440"/>
                    </a:lnTo>
                    <a:lnTo>
                      <a:pt x="940" y="1422"/>
                    </a:lnTo>
                    <a:lnTo>
                      <a:pt x="925" y="1404"/>
                    </a:lnTo>
                    <a:lnTo>
                      <a:pt x="906" y="1386"/>
                    </a:lnTo>
                    <a:lnTo>
                      <a:pt x="886" y="1367"/>
                    </a:lnTo>
                    <a:lnTo>
                      <a:pt x="863" y="1350"/>
                    </a:lnTo>
                    <a:lnTo>
                      <a:pt x="837" y="1331"/>
                    </a:lnTo>
                    <a:lnTo>
                      <a:pt x="810" y="1314"/>
                    </a:lnTo>
                    <a:lnTo>
                      <a:pt x="780" y="1295"/>
                    </a:lnTo>
                    <a:lnTo>
                      <a:pt x="748" y="1278"/>
                    </a:lnTo>
                    <a:lnTo>
                      <a:pt x="713" y="1259"/>
                    </a:lnTo>
                    <a:lnTo>
                      <a:pt x="675" y="1242"/>
                    </a:lnTo>
                    <a:lnTo>
                      <a:pt x="651" y="1230"/>
                    </a:lnTo>
                    <a:lnTo>
                      <a:pt x="627" y="1220"/>
                    </a:lnTo>
                    <a:lnTo>
                      <a:pt x="606" y="1210"/>
                    </a:lnTo>
                    <a:lnTo>
                      <a:pt x="585" y="1201"/>
                    </a:lnTo>
                    <a:lnTo>
                      <a:pt x="567" y="1191"/>
                    </a:lnTo>
                    <a:lnTo>
                      <a:pt x="549" y="1182"/>
                    </a:lnTo>
                    <a:lnTo>
                      <a:pt x="533" y="1175"/>
                    </a:lnTo>
                    <a:lnTo>
                      <a:pt x="517" y="1167"/>
                    </a:lnTo>
                    <a:lnTo>
                      <a:pt x="483" y="1149"/>
                    </a:lnTo>
                    <a:lnTo>
                      <a:pt x="451" y="1132"/>
                    </a:lnTo>
                    <a:lnTo>
                      <a:pt x="420" y="1115"/>
                    </a:lnTo>
                    <a:lnTo>
                      <a:pt x="390" y="1098"/>
                    </a:lnTo>
                    <a:lnTo>
                      <a:pt x="361" y="1080"/>
                    </a:lnTo>
                    <a:lnTo>
                      <a:pt x="334" y="1063"/>
                    </a:lnTo>
                    <a:lnTo>
                      <a:pt x="308" y="1046"/>
                    </a:lnTo>
                    <a:lnTo>
                      <a:pt x="284" y="1029"/>
                    </a:lnTo>
                    <a:lnTo>
                      <a:pt x="260" y="1012"/>
                    </a:lnTo>
                    <a:lnTo>
                      <a:pt x="238" y="995"/>
                    </a:lnTo>
                    <a:lnTo>
                      <a:pt x="218" y="978"/>
                    </a:lnTo>
                    <a:lnTo>
                      <a:pt x="198" y="961"/>
                    </a:lnTo>
                    <a:lnTo>
                      <a:pt x="180" y="944"/>
                    </a:lnTo>
                    <a:lnTo>
                      <a:pt x="163" y="928"/>
                    </a:lnTo>
                    <a:lnTo>
                      <a:pt x="148" y="911"/>
                    </a:lnTo>
                    <a:lnTo>
                      <a:pt x="134" y="894"/>
                    </a:lnTo>
                    <a:lnTo>
                      <a:pt x="121" y="877"/>
                    </a:lnTo>
                    <a:lnTo>
                      <a:pt x="110" y="860"/>
                    </a:lnTo>
                    <a:lnTo>
                      <a:pt x="98" y="842"/>
                    </a:lnTo>
                    <a:lnTo>
                      <a:pt x="88" y="825"/>
                    </a:lnTo>
                    <a:lnTo>
                      <a:pt x="78" y="806"/>
                    </a:lnTo>
                    <a:lnTo>
                      <a:pt x="70" y="788"/>
                    </a:lnTo>
                    <a:lnTo>
                      <a:pt x="61" y="768"/>
                    </a:lnTo>
                    <a:lnTo>
                      <a:pt x="54" y="748"/>
                    </a:lnTo>
                    <a:lnTo>
                      <a:pt x="48" y="728"/>
                    </a:lnTo>
                    <a:lnTo>
                      <a:pt x="43" y="708"/>
                    </a:lnTo>
                    <a:lnTo>
                      <a:pt x="39" y="688"/>
                    </a:lnTo>
                    <a:lnTo>
                      <a:pt x="35" y="666"/>
                    </a:lnTo>
                    <a:lnTo>
                      <a:pt x="31" y="644"/>
                    </a:lnTo>
                    <a:lnTo>
                      <a:pt x="29" y="623"/>
                    </a:lnTo>
                    <a:lnTo>
                      <a:pt x="28" y="600"/>
                    </a:lnTo>
                    <a:lnTo>
                      <a:pt x="27" y="578"/>
                    </a:lnTo>
                    <a:lnTo>
                      <a:pt x="28" y="547"/>
                    </a:lnTo>
                    <a:lnTo>
                      <a:pt x="31" y="516"/>
                    </a:lnTo>
                    <a:lnTo>
                      <a:pt x="35" y="486"/>
                    </a:lnTo>
                    <a:lnTo>
                      <a:pt x="41" y="457"/>
                    </a:lnTo>
                    <a:lnTo>
                      <a:pt x="48" y="428"/>
                    </a:lnTo>
                    <a:lnTo>
                      <a:pt x="57" y="400"/>
                    </a:lnTo>
                    <a:lnTo>
                      <a:pt x="67" y="374"/>
                    </a:lnTo>
                    <a:lnTo>
                      <a:pt x="80" y="348"/>
                    </a:lnTo>
                    <a:lnTo>
                      <a:pt x="93" y="322"/>
                    </a:lnTo>
                    <a:lnTo>
                      <a:pt x="109" y="297"/>
                    </a:lnTo>
                    <a:lnTo>
                      <a:pt x="125" y="273"/>
                    </a:lnTo>
                    <a:lnTo>
                      <a:pt x="144" y="249"/>
                    </a:lnTo>
                    <a:lnTo>
                      <a:pt x="164" y="226"/>
                    </a:lnTo>
                    <a:lnTo>
                      <a:pt x="186" y="205"/>
                    </a:lnTo>
                    <a:lnTo>
                      <a:pt x="210" y="183"/>
                    </a:lnTo>
                    <a:lnTo>
                      <a:pt x="234" y="162"/>
                    </a:lnTo>
                    <a:lnTo>
                      <a:pt x="261" y="143"/>
                    </a:lnTo>
                    <a:lnTo>
                      <a:pt x="288" y="124"/>
                    </a:lnTo>
                    <a:lnTo>
                      <a:pt x="317" y="108"/>
                    </a:lnTo>
                    <a:lnTo>
                      <a:pt x="345" y="91"/>
                    </a:lnTo>
                    <a:lnTo>
                      <a:pt x="376" y="77"/>
                    </a:lnTo>
                    <a:lnTo>
                      <a:pt x="407" y="64"/>
                    </a:lnTo>
                    <a:lnTo>
                      <a:pt x="439" y="52"/>
                    </a:lnTo>
                    <a:lnTo>
                      <a:pt x="472" y="41"/>
                    </a:lnTo>
                    <a:lnTo>
                      <a:pt x="506" y="32"/>
                    </a:lnTo>
                    <a:lnTo>
                      <a:pt x="541" y="23"/>
                    </a:lnTo>
                    <a:lnTo>
                      <a:pt x="577" y="16"/>
                    </a:lnTo>
                    <a:lnTo>
                      <a:pt x="614" y="10"/>
                    </a:lnTo>
                    <a:lnTo>
                      <a:pt x="652" y="6"/>
                    </a:lnTo>
                    <a:lnTo>
                      <a:pt x="691" y="3"/>
                    </a:lnTo>
                    <a:lnTo>
                      <a:pt x="731" y="1"/>
                    </a:lnTo>
                    <a:lnTo>
                      <a:pt x="772" y="0"/>
                    </a:lnTo>
                    <a:lnTo>
                      <a:pt x="795" y="1"/>
                    </a:lnTo>
                    <a:lnTo>
                      <a:pt x="819" y="1"/>
                    </a:lnTo>
                    <a:lnTo>
                      <a:pt x="842" y="3"/>
                    </a:lnTo>
                    <a:lnTo>
                      <a:pt x="864" y="4"/>
                    </a:lnTo>
                    <a:lnTo>
                      <a:pt x="887" y="7"/>
                    </a:lnTo>
                    <a:lnTo>
                      <a:pt x="908" y="9"/>
                    </a:lnTo>
                    <a:lnTo>
                      <a:pt x="929" y="13"/>
                    </a:lnTo>
                    <a:lnTo>
                      <a:pt x="951" y="16"/>
                    </a:lnTo>
                    <a:lnTo>
                      <a:pt x="971" y="21"/>
                    </a:lnTo>
                    <a:lnTo>
                      <a:pt x="991" y="25"/>
                    </a:lnTo>
                    <a:lnTo>
                      <a:pt x="1010" y="31"/>
                    </a:lnTo>
                    <a:lnTo>
                      <a:pt x="1030" y="37"/>
                    </a:lnTo>
                    <a:lnTo>
                      <a:pt x="1048" y="43"/>
                    </a:lnTo>
                    <a:lnTo>
                      <a:pt x="1067" y="50"/>
                    </a:lnTo>
                    <a:lnTo>
                      <a:pt x="1086" y="57"/>
                    </a:lnTo>
                    <a:lnTo>
                      <a:pt x="1103" y="66"/>
                    </a:lnTo>
                    <a:lnTo>
                      <a:pt x="1121" y="74"/>
                    </a:lnTo>
                    <a:lnTo>
                      <a:pt x="1137" y="82"/>
                    </a:lnTo>
                    <a:lnTo>
                      <a:pt x="1153" y="92"/>
                    </a:lnTo>
                    <a:lnTo>
                      <a:pt x="1171" y="102"/>
                    </a:lnTo>
                    <a:lnTo>
                      <a:pt x="1186" y="113"/>
                    </a:lnTo>
                    <a:lnTo>
                      <a:pt x="1203" y="124"/>
                    </a:lnTo>
                    <a:lnTo>
                      <a:pt x="1218" y="136"/>
                    </a:lnTo>
                    <a:lnTo>
                      <a:pt x="1234" y="148"/>
                    </a:lnTo>
                    <a:lnTo>
                      <a:pt x="1249" y="161"/>
                    </a:lnTo>
                    <a:lnTo>
                      <a:pt x="1264" y="175"/>
                    </a:lnTo>
                    <a:lnTo>
                      <a:pt x="1279" y="188"/>
                    </a:lnTo>
                    <a:lnTo>
                      <a:pt x="1293" y="204"/>
                    </a:lnTo>
                    <a:lnTo>
                      <a:pt x="1308" y="218"/>
                    </a:lnTo>
                    <a:lnTo>
                      <a:pt x="1321" y="235"/>
                    </a:lnTo>
                    <a:lnTo>
                      <a:pt x="1336" y="251"/>
                    </a:lnTo>
                    <a:lnTo>
                      <a:pt x="1349" y="268"/>
                    </a:lnTo>
                    <a:lnTo>
                      <a:pt x="1083" y="514"/>
                    </a:lnTo>
                    <a:lnTo>
                      <a:pt x="1070" y="492"/>
                    </a:lnTo>
                    <a:lnTo>
                      <a:pt x="1057" y="471"/>
                    </a:lnTo>
                    <a:lnTo>
                      <a:pt x="1042" y="453"/>
                    </a:lnTo>
                    <a:lnTo>
                      <a:pt x="1027" y="435"/>
                    </a:lnTo>
                    <a:lnTo>
                      <a:pt x="1010" y="420"/>
                    </a:lnTo>
                    <a:lnTo>
                      <a:pt x="994" y="406"/>
                    </a:lnTo>
                    <a:lnTo>
                      <a:pt x="975" y="392"/>
                    </a:lnTo>
                    <a:lnTo>
                      <a:pt x="956" y="381"/>
                    </a:lnTo>
                    <a:lnTo>
                      <a:pt x="936" y="371"/>
                    </a:lnTo>
                    <a:lnTo>
                      <a:pt x="915" y="361"/>
                    </a:lnTo>
                    <a:lnTo>
                      <a:pt x="892" y="354"/>
                    </a:lnTo>
                    <a:lnTo>
                      <a:pt x="869" y="348"/>
                    </a:lnTo>
                    <a:lnTo>
                      <a:pt x="845" y="343"/>
                    </a:lnTo>
                    <a:lnTo>
                      <a:pt x="820" y="340"/>
                    </a:lnTo>
                    <a:lnTo>
                      <a:pt x="793" y="338"/>
                    </a:lnTo>
                    <a:lnTo>
                      <a:pt x="765" y="337"/>
                    </a:lnTo>
                    <a:lnTo>
                      <a:pt x="749" y="338"/>
                    </a:lnTo>
                    <a:lnTo>
                      <a:pt x="733" y="338"/>
                    </a:lnTo>
                    <a:lnTo>
                      <a:pt x="717" y="340"/>
                    </a:lnTo>
                    <a:lnTo>
                      <a:pt x="702" y="341"/>
                    </a:lnTo>
                    <a:lnTo>
                      <a:pt x="687" y="344"/>
                    </a:lnTo>
                    <a:lnTo>
                      <a:pt x="673" y="346"/>
                    </a:lnTo>
                    <a:lnTo>
                      <a:pt x="658" y="349"/>
                    </a:lnTo>
                    <a:lnTo>
                      <a:pt x="645" y="353"/>
                    </a:lnTo>
                    <a:lnTo>
                      <a:pt x="632" y="357"/>
                    </a:lnTo>
                    <a:lnTo>
                      <a:pt x="618" y="362"/>
                    </a:lnTo>
                    <a:lnTo>
                      <a:pt x="606" y="367"/>
                    </a:lnTo>
                    <a:lnTo>
                      <a:pt x="593" y="374"/>
                    </a:lnTo>
                    <a:lnTo>
                      <a:pt x="582" y="380"/>
                    </a:lnTo>
                    <a:lnTo>
                      <a:pt x="571" y="386"/>
                    </a:lnTo>
                    <a:lnTo>
                      <a:pt x="560" y="394"/>
                    </a:lnTo>
                    <a:lnTo>
                      <a:pt x="549" y="401"/>
                    </a:lnTo>
                    <a:lnTo>
                      <a:pt x="539" y="410"/>
                    </a:lnTo>
                    <a:lnTo>
                      <a:pt x="530" y="419"/>
                    </a:lnTo>
                    <a:lnTo>
                      <a:pt x="521" y="427"/>
                    </a:lnTo>
                    <a:lnTo>
                      <a:pt x="513" y="436"/>
                    </a:lnTo>
                    <a:lnTo>
                      <a:pt x="506" y="446"/>
                    </a:lnTo>
                    <a:lnTo>
                      <a:pt x="499" y="456"/>
                    </a:lnTo>
                    <a:lnTo>
                      <a:pt x="493" y="466"/>
                    </a:lnTo>
                    <a:lnTo>
                      <a:pt x="487" y="477"/>
                    </a:lnTo>
                    <a:lnTo>
                      <a:pt x="482" y="487"/>
                    </a:lnTo>
                    <a:lnTo>
                      <a:pt x="478" y="498"/>
                    </a:lnTo>
                    <a:lnTo>
                      <a:pt x="474" y="509"/>
                    </a:lnTo>
                    <a:lnTo>
                      <a:pt x="472" y="521"/>
                    </a:lnTo>
                    <a:lnTo>
                      <a:pt x="469" y="532"/>
                    </a:lnTo>
                    <a:lnTo>
                      <a:pt x="468" y="545"/>
                    </a:lnTo>
                    <a:lnTo>
                      <a:pt x="467" y="557"/>
                    </a:lnTo>
                    <a:lnTo>
                      <a:pt x="467" y="569"/>
                    </a:lnTo>
                    <a:lnTo>
                      <a:pt x="467" y="580"/>
                    </a:lnTo>
                    <a:lnTo>
                      <a:pt x="468" y="590"/>
                    </a:lnTo>
                    <a:lnTo>
                      <a:pt x="469" y="599"/>
                    </a:lnTo>
                    <a:lnTo>
                      <a:pt x="472" y="609"/>
                    </a:lnTo>
                    <a:lnTo>
                      <a:pt x="474" y="620"/>
                    </a:lnTo>
                    <a:lnTo>
                      <a:pt x="478" y="629"/>
                    </a:lnTo>
                    <a:lnTo>
                      <a:pt x="482" y="639"/>
                    </a:lnTo>
                    <a:lnTo>
                      <a:pt x="486" y="649"/>
                    </a:lnTo>
                    <a:lnTo>
                      <a:pt x="493" y="658"/>
                    </a:lnTo>
                    <a:lnTo>
                      <a:pt x="499" y="668"/>
                    </a:lnTo>
                    <a:lnTo>
                      <a:pt x="505" y="677"/>
                    </a:lnTo>
                    <a:lnTo>
                      <a:pt x="512" y="687"/>
                    </a:lnTo>
                    <a:lnTo>
                      <a:pt x="520" y="696"/>
                    </a:lnTo>
                    <a:lnTo>
                      <a:pt x="529" y="706"/>
                    </a:lnTo>
                    <a:lnTo>
                      <a:pt x="538" y="716"/>
                    </a:lnTo>
                    <a:lnTo>
                      <a:pt x="548" y="725"/>
                    </a:lnTo>
                    <a:lnTo>
                      <a:pt x="570" y="742"/>
                    </a:lnTo>
                    <a:lnTo>
                      <a:pt x="595" y="761"/>
                    </a:lnTo>
                    <a:lnTo>
                      <a:pt x="621" y="778"/>
                    </a:lnTo>
                    <a:lnTo>
                      <a:pt x="651" y="797"/>
                    </a:lnTo>
                    <a:lnTo>
                      <a:pt x="683" y="814"/>
                    </a:lnTo>
                    <a:lnTo>
                      <a:pt x="717" y="831"/>
                    </a:lnTo>
                    <a:lnTo>
                      <a:pt x="754" y="848"/>
                    </a:lnTo>
                    <a:lnTo>
                      <a:pt x="794" y="865"/>
                    </a:lnTo>
                    <a:lnTo>
                      <a:pt x="825" y="877"/>
                    </a:lnTo>
                    <a:lnTo>
                      <a:pt x="852" y="889"/>
                    </a:lnTo>
                    <a:lnTo>
                      <a:pt x="875" y="899"/>
                    </a:lnTo>
                    <a:lnTo>
                      <a:pt x="894" y="907"/>
                    </a:lnTo>
                    <a:lnTo>
                      <a:pt x="927" y="922"/>
                    </a:lnTo>
                    <a:lnTo>
                      <a:pt x="959" y="937"/>
                    </a:lnTo>
                    <a:lnTo>
                      <a:pt x="990" y="952"/>
                    </a:lnTo>
                    <a:lnTo>
                      <a:pt x="1019" y="968"/>
                    </a:lnTo>
                    <a:lnTo>
                      <a:pt x="1047" y="984"/>
                    </a:lnTo>
                    <a:lnTo>
                      <a:pt x="1075" y="1000"/>
                    </a:lnTo>
                    <a:lnTo>
                      <a:pt x="1101" y="1016"/>
                    </a:lnTo>
                    <a:lnTo>
                      <a:pt x="1127" y="1033"/>
                    </a:lnTo>
                    <a:lnTo>
                      <a:pt x="1150" y="1050"/>
                    </a:lnTo>
                    <a:lnTo>
                      <a:pt x="1174" y="1067"/>
                    </a:lnTo>
                    <a:lnTo>
                      <a:pt x="1196" y="1084"/>
                    </a:lnTo>
                    <a:lnTo>
                      <a:pt x="1217" y="1102"/>
                    </a:lnTo>
                    <a:lnTo>
                      <a:pt x="1237" y="1120"/>
                    </a:lnTo>
                    <a:lnTo>
                      <a:pt x="1255" y="1138"/>
                    </a:lnTo>
                    <a:lnTo>
                      <a:pt x="1273" y="1156"/>
                    </a:lnTo>
                    <a:lnTo>
                      <a:pt x="1289" y="1175"/>
                    </a:lnTo>
                    <a:lnTo>
                      <a:pt x="1306" y="1193"/>
                    </a:lnTo>
                    <a:lnTo>
                      <a:pt x="1320" y="1213"/>
                    </a:lnTo>
                    <a:lnTo>
                      <a:pt x="1334" y="1233"/>
                    </a:lnTo>
                    <a:lnTo>
                      <a:pt x="1346" y="1252"/>
                    </a:lnTo>
                    <a:lnTo>
                      <a:pt x="1357" y="1272"/>
                    </a:lnTo>
                    <a:lnTo>
                      <a:pt x="1369" y="1292"/>
                    </a:lnTo>
                    <a:lnTo>
                      <a:pt x="1378" y="1313"/>
                    </a:lnTo>
                    <a:lnTo>
                      <a:pt x="1386" y="1335"/>
                    </a:lnTo>
                    <a:lnTo>
                      <a:pt x="1394" y="1356"/>
                    </a:lnTo>
                    <a:lnTo>
                      <a:pt x="1401" y="1378"/>
                    </a:lnTo>
                    <a:lnTo>
                      <a:pt x="1406" y="1399"/>
                    </a:lnTo>
                    <a:lnTo>
                      <a:pt x="1411" y="1422"/>
                    </a:lnTo>
                    <a:lnTo>
                      <a:pt x="1414" y="1445"/>
                    </a:lnTo>
                    <a:lnTo>
                      <a:pt x="1417" y="1467"/>
                    </a:lnTo>
                    <a:lnTo>
                      <a:pt x="1418" y="1491"/>
                    </a:lnTo>
                    <a:lnTo>
                      <a:pt x="1418" y="1515"/>
                    </a:lnTo>
                    <a:lnTo>
                      <a:pt x="1418" y="1550"/>
                    </a:lnTo>
                    <a:lnTo>
                      <a:pt x="1415" y="1585"/>
                    </a:lnTo>
                    <a:lnTo>
                      <a:pt x="1412" y="1619"/>
                    </a:lnTo>
                    <a:lnTo>
                      <a:pt x="1406" y="1651"/>
                    </a:lnTo>
                    <a:lnTo>
                      <a:pt x="1398" y="1683"/>
                    </a:lnTo>
                    <a:lnTo>
                      <a:pt x="1390" y="1714"/>
                    </a:lnTo>
                    <a:lnTo>
                      <a:pt x="1380" y="1743"/>
                    </a:lnTo>
                    <a:lnTo>
                      <a:pt x="1368" y="1772"/>
                    </a:lnTo>
                    <a:lnTo>
                      <a:pt x="1354" y="1801"/>
                    </a:lnTo>
                    <a:lnTo>
                      <a:pt x="1340" y="1828"/>
                    </a:lnTo>
                    <a:lnTo>
                      <a:pt x="1322" y="1855"/>
                    </a:lnTo>
                    <a:lnTo>
                      <a:pt x="1305" y="1880"/>
                    </a:lnTo>
                    <a:lnTo>
                      <a:pt x="1285" y="1904"/>
                    </a:lnTo>
                    <a:lnTo>
                      <a:pt x="1264" y="1928"/>
                    </a:lnTo>
                    <a:lnTo>
                      <a:pt x="1240" y="1950"/>
                    </a:lnTo>
                    <a:lnTo>
                      <a:pt x="1216" y="1972"/>
                    </a:lnTo>
                    <a:lnTo>
                      <a:pt x="1189" y="1993"/>
                    </a:lnTo>
                    <a:lnTo>
                      <a:pt x="1163" y="2012"/>
                    </a:lnTo>
                    <a:lnTo>
                      <a:pt x="1135" y="2031"/>
                    </a:lnTo>
                    <a:lnTo>
                      <a:pt x="1106" y="2047"/>
                    </a:lnTo>
                    <a:lnTo>
                      <a:pt x="1075" y="2063"/>
                    </a:lnTo>
                    <a:lnTo>
                      <a:pt x="1044" y="2076"/>
                    </a:lnTo>
                    <a:lnTo>
                      <a:pt x="1012" y="2089"/>
                    </a:lnTo>
                    <a:lnTo>
                      <a:pt x="978" y="2101"/>
                    </a:lnTo>
                    <a:lnTo>
                      <a:pt x="945" y="2110"/>
                    </a:lnTo>
                    <a:lnTo>
                      <a:pt x="908" y="2119"/>
                    </a:lnTo>
                    <a:lnTo>
                      <a:pt x="871" y="2127"/>
                    </a:lnTo>
                    <a:lnTo>
                      <a:pt x="834" y="2133"/>
                    </a:lnTo>
                    <a:lnTo>
                      <a:pt x="795" y="2137"/>
                    </a:lnTo>
                    <a:lnTo>
                      <a:pt x="755" y="2140"/>
                    </a:lnTo>
                    <a:lnTo>
                      <a:pt x="714" y="2142"/>
                    </a:lnTo>
                    <a:lnTo>
                      <a:pt x="672" y="2143"/>
                    </a:lnTo>
                    <a:lnTo>
                      <a:pt x="642" y="2143"/>
                    </a:lnTo>
                    <a:lnTo>
                      <a:pt x="613" y="2142"/>
                    </a:lnTo>
                    <a:lnTo>
                      <a:pt x="583" y="2140"/>
                    </a:lnTo>
                    <a:lnTo>
                      <a:pt x="555" y="2138"/>
                    </a:lnTo>
                    <a:lnTo>
                      <a:pt x="528" y="2135"/>
                    </a:lnTo>
                    <a:lnTo>
                      <a:pt x="500" y="2132"/>
                    </a:lnTo>
                    <a:lnTo>
                      <a:pt x="473" y="2128"/>
                    </a:lnTo>
                    <a:lnTo>
                      <a:pt x="447" y="2122"/>
                    </a:lnTo>
                    <a:lnTo>
                      <a:pt x="422" y="2117"/>
                    </a:lnTo>
                    <a:lnTo>
                      <a:pt x="396" y="2111"/>
                    </a:lnTo>
                    <a:lnTo>
                      <a:pt x="371" y="2105"/>
                    </a:lnTo>
                    <a:lnTo>
                      <a:pt x="347" y="2098"/>
                    </a:lnTo>
                    <a:lnTo>
                      <a:pt x="324" y="2089"/>
                    </a:lnTo>
                    <a:lnTo>
                      <a:pt x="301" y="2081"/>
                    </a:lnTo>
                    <a:lnTo>
                      <a:pt x="278" y="2072"/>
                    </a:lnTo>
                    <a:lnTo>
                      <a:pt x="257" y="2063"/>
                    </a:lnTo>
                    <a:lnTo>
                      <a:pt x="235" y="2052"/>
                    </a:lnTo>
                    <a:lnTo>
                      <a:pt x="215" y="2041"/>
                    </a:lnTo>
                    <a:lnTo>
                      <a:pt x="195" y="2030"/>
                    </a:lnTo>
                    <a:lnTo>
                      <a:pt x="176" y="2017"/>
                    </a:lnTo>
                    <a:lnTo>
                      <a:pt x="157" y="2005"/>
                    </a:lnTo>
                    <a:lnTo>
                      <a:pt x="140" y="1992"/>
                    </a:lnTo>
                    <a:lnTo>
                      <a:pt x="122" y="1978"/>
                    </a:lnTo>
                    <a:lnTo>
                      <a:pt x="106" y="1964"/>
                    </a:lnTo>
                    <a:lnTo>
                      <a:pt x="90" y="1949"/>
                    </a:lnTo>
                    <a:lnTo>
                      <a:pt x="75" y="1934"/>
                    </a:lnTo>
                    <a:lnTo>
                      <a:pt x="60" y="1917"/>
                    </a:lnTo>
                    <a:lnTo>
                      <a:pt x="47" y="1901"/>
                    </a:lnTo>
                    <a:lnTo>
                      <a:pt x="35" y="1884"/>
                    </a:lnTo>
                    <a:lnTo>
                      <a:pt x="22" y="1867"/>
                    </a:lnTo>
                    <a:lnTo>
                      <a:pt x="10" y="1848"/>
                    </a:lnTo>
                    <a:lnTo>
                      <a:pt x="0" y="1830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9"/>
              <p:cNvSpPr>
                <a:spLocks noEditPoints="1"/>
              </p:cNvSpPr>
              <p:nvPr/>
            </p:nvSpPr>
            <p:spPr bwMode="auto">
              <a:xfrm>
                <a:off x="2974455" y="7392912"/>
                <a:ext cx="57660" cy="55931"/>
              </a:xfrm>
              <a:custGeom>
                <a:avLst/>
                <a:gdLst>
                  <a:gd name="T0" fmla="*/ 0 w 2130"/>
                  <a:gd name="T1" fmla="*/ 2147483647 h 2040"/>
                  <a:gd name="T2" fmla="*/ 2147483647 w 2130"/>
                  <a:gd name="T3" fmla="*/ 0 h 2040"/>
                  <a:gd name="T4" fmla="*/ 2147483647 w 2130"/>
                  <a:gd name="T5" fmla="*/ 0 h 2040"/>
                  <a:gd name="T6" fmla="*/ 2147483647 w 2130"/>
                  <a:gd name="T7" fmla="*/ 2147483647 h 2040"/>
                  <a:gd name="T8" fmla="*/ 2147483647 w 2130"/>
                  <a:gd name="T9" fmla="*/ 2147483647 h 2040"/>
                  <a:gd name="T10" fmla="*/ 2147483647 w 2130"/>
                  <a:gd name="T11" fmla="*/ 2147483647 h 2040"/>
                  <a:gd name="T12" fmla="*/ 2147483647 w 2130"/>
                  <a:gd name="T13" fmla="*/ 2147483647 h 2040"/>
                  <a:gd name="T14" fmla="*/ 2147483647 w 2130"/>
                  <a:gd name="T15" fmla="*/ 2147483647 h 2040"/>
                  <a:gd name="T16" fmla="*/ 0 w 2130"/>
                  <a:gd name="T17" fmla="*/ 2147483647 h 2040"/>
                  <a:gd name="T18" fmla="*/ 2147483647 w 2130"/>
                  <a:gd name="T19" fmla="*/ 2147483647 h 2040"/>
                  <a:gd name="T20" fmla="*/ 2147483647 w 2130"/>
                  <a:gd name="T21" fmla="*/ 2147483647 h 2040"/>
                  <a:gd name="T22" fmla="*/ 2147483647 w 2130"/>
                  <a:gd name="T23" fmla="*/ 2147483647 h 2040"/>
                  <a:gd name="T24" fmla="*/ 2147483647 w 2130"/>
                  <a:gd name="T25" fmla="*/ 2147483647 h 2040"/>
                  <a:gd name="T26" fmla="*/ 2147483647 w 2130"/>
                  <a:gd name="T27" fmla="*/ 2147483647 h 2040"/>
                  <a:gd name="T28" fmla="*/ 2147483647 w 2130"/>
                  <a:gd name="T29" fmla="*/ 2147483647 h 2040"/>
                  <a:gd name="T30" fmla="*/ 2147483647 w 2130"/>
                  <a:gd name="T31" fmla="*/ 2147483647 h 2040"/>
                  <a:gd name="T32" fmla="*/ 2147483647 w 2130"/>
                  <a:gd name="T33" fmla="*/ 2147483647 h 2040"/>
                  <a:gd name="T34" fmla="*/ 2147483647 w 2130"/>
                  <a:gd name="T35" fmla="*/ 2147483647 h 2040"/>
                  <a:gd name="T36" fmla="*/ 2147483647 w 2130"/>
                  <a:gd name="T37" fmla="*/ 2147483647 h 2040"/>
                  <a:gd name="T38" fmla="*/ 2147483647 w 2130"/>
                  <a:gd name="T39" fmla="*/ 2147483647 h 2040"/>
                  <a:gd name="T40" fmla="*/ 2147483647 w 2130"/>
                  <a:gd name="T41" fmla="*/ 2147483647 h 2040"/>
                  <a:gd name="T42" fmla="*/ 2147483647 w 2130"/>
                  <a:gd name="T43" fmla="*/ 2147483647 h 2040"/>
                  <a:gd name="T44" fmla="*/ 2147483647 w 2130"/>
                  <a:gd name="T45" fmla="*/ 2147483647 h 2040"/>
                  <a:gd name="T46" fmla="*/ 2147483647 w 2130"/>
                  <a:gd name="T47" fmla="*/ 2147483647 h 2040"/>
                  <a:gd name="T48" fmla="*/ 2147483647 w 2130"/>
                  <a:gd name="T49" fmla="*/ 2147483647 h 2040"/>
                  <a:gd name="T50" fmla="*/ 2147483647 w 2130"/>
                  <a:gd name="T51" fmla="*/ 2147483647 h 2040"/>
                  <a:gd name="T52" fmla="*/ 2147483647 w 2130"/>
                  <a:gd name="T53" fmla="*/ 2147483647 h 2040"/>
                  <a:gd name="T54" fmla="*/ 2147483647 w 2130"/>
                  <a:gd name="T55" fmla="*/ 2147483647 h 2040"/>
                  <a:gd name="T56" fmla="*/ 2147483647 w 2130"/>
                  <a:gd name="T57" fmla="*/ 2147483647 h 2040"/>
                  <a:gd name="T58" fmla="*/ 2147483647 w 2130"/>
                  <a:gd name="T59" fmla="*/ 2147483647 h 2040"/>
                  <a:gd name="T60" fmla="*/ 2147483647 w 2130"/>
                  <a:gd name="T61" fmla="*/ 2147483647 h 2040"/>
                  <a:gd name="T62" fmla="*/ 2147483647 w 2130"/>
                  <a:gd name="T63" fmla="*/ 2147483647 h 2040"/>
                  <a:gd name="T64" fmla="*/ 2147483647 w 2130"/>
                  <a:gd name="T65" fmla="*/ 2147483647 h 2040"/>
                  <a:gd name="T66" fmla="*/ 2147483647 w 2130"/>
                  <a:gd name="T67" fmla="*/ 2147483647 h 2040"/>
                  <a:gd name="T68" fmla="*/ 2147483647 w 2130"/>
                  <a:gd name="T69" fmla="*/ 2147483647 h 2040"/>
                  <a:gd name="T70" fmla="*/ 2147483647 w 2130"/>
                  <a:gd name="T71" fmla="*/ 2147483647 h 2040"/>
                  <a:gd name="T72" fmla="*/ 2147483647 w 2130"/>
                  <a:gd name="T73" fmla="*/ 2147483647 h 20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30"/>
                  <a:gd name="T112" fmla="*/ 0 h 2040"/>
                  <a:gd name="T113" fmla="*/ 2130 w 2130"/>
                  <a:gd name="T114" fmla="*/ 2040 h 20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30" h="2040">
                    <a:moveTo>
                      <a:pt x="0" y="2040"/>
                    </a:moveTo>
                    <a:lnTo>
                      <a:pt x="804" y="0"/>
                    </a:lnTo>
                    <a:lnTo>
                      <a:pt x="1318" y="0"/>
                    </a:lnTo>
                    <a:lnTo>
                      <a:pt x="2130" y="2040"/>
                    </a:lnTo>
                    <a:lnTo>
                      <a:pt x="1618" y="2040"/>
                    </a:lnTo>
                    <a:lnTo>
                      <a:pt x="1448" y="1610"/>
                    </a:lnTo>
                    <a:lnTo>
                      <a:pt x="632" y="1610"/>
                    </a:lnTo>
                    <a:lnTo>
                      <a:pt x="486" y="2040"/>
                    </a:lnTo>
                    <a:lnTo>
                      <a:pt x="0" y="2040"/>
                    </a:lnTo>
                    <a:close/>
                    <a:moveTo>
                      <a:pt x="1343" y="1265"/>
                    </a:moveTo>
                    <a:lnTo>
                      <a:pt x="1107" y="606"/>
                    </a:lnTo>
                    <a:lnTo>
                      <a:pt x="1102" y="588"/>
                    </a:lnTo>
                    <a:lnTo>
                      <a:pt x="1095" y="566"/>
                    </a:lnTo>
                    <a:lnTo>
                      <a:pt x="1088" y="538"/>
                    </a:lnTo>
                    <a:lnTo>
                      <a:pt x="1081" y="505"/>
                    </a:lnTo>
                    <a:lnTo>
                      <a:pt x="1077" y="486"/>
                    </a:lnTo>
                    <a:lnTo>
                      <a:pt x="1073" y="468"/>
                    </a:lnTo>
                    <a:lnTo>
                      <a:pt x="1069" y="447"/>
                    </a:lnTo>
                    <a:lnTo>
                      <a:pt x="1065" y="426"/>
                    </a:lnTo>
                    <a:lnTo>
                      <a:pt x="1060" y="404"/>
                    </a:lnTo>
                    <a:lnTo>
                      <a:pt x="1056" y="380"/>
                    </a:lnTo>
                    <a:lnTo>
                      <a:pt x="1052" y="357"/>
                    </a:lnTo>
                    <a:lnTo>
                      <a:pt x="1048" y="331"/>
                    </a:lnTo>
                    <a:lnTo>
                      <a:pt x="1043" y="356"/>
                    </a:lnTo>
                    <a:lnTo>
                      <a:pt x="1039" y="379"/>
                    </a:lnTo>
                    <a:lnTo>
                      <a:pt x="1034" y="403"/>
                    </a:lnTo>
                    <a:lnTo>
                      <a:pt x="1030" y="425"/>
                    </a:lnTo>
                    <a:lnTo>
                      <a:pt x="1025" y="447"/>
                    </a:lnTo>
                    <a:lnTo>
                      <a:pt x="1020" y="468"/>
                    </a:lnTo>
                    <a:lnTo>
                      <a:pt x="1016" y="488"/>
                    </a:lnTo>
                    <a:lnTo>
                      <a:pt x="1012" y="509"/>
                    </a:lnTo>
                    <a:lnTo>
                      <a:pt x="1004" y="545"/>
                    </a:lnTo>
                    <a:lnTo>
                      <a:pt x="997" y="575"/>
                    </a:lnTo>
                    <a:lnTo>
                      <a:pt x="990" y="598"/>
                    </a:lnTo>
                    <a:lnTo>
                      <a:pt x="986" y="614"/>
                    </a:lnTo>
                    <a:lnTo>
                      <a:pt x="759" y="1265"/>
                    </a:lnTo>
                    <a:lnTo>
                      <a:pt x="1343" y="1265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>
                <a:off x="3034421" y="7391758"/>
                <a:ext cx="57660" cy="58814"/>
              </a:xfrm>
              <a:custGeom>
                <a:avLst/>
                <a:gdLst>
                  <a:gd name="T0" fmla="*/ 2147483647 w 2097"/>
                  <a:gd name="T1" fmla="*/ 2147483647 h 2138"/>
                  <a:gd name="T2" fmla="*/ 2147483647 w 2097"/>
                  <a:gd name="T3" fmla="*/ 2147483647 h 2138"/>
                  <a:gd name="T4" fmla="*/ 2147483647 w 2097"/>
                  <a:gd name="T5" fmla="*/ 2147483647 h 2138"/>
                  <a:gd name="T6" fmla="*/ 2147483647 w 2097"/>
                  <a:gd name="T7" fmla="*/ 2147483647 h 2138"/>
                  <a:gd name="T8" fmla="*/ 2147483647 w 2097"/>
                  <a:gd name="T9" fmla="*/ 2147483647 h 2138"/>
                  <a:gd name="T10" fmla="*/ 2147483647 w 2097"/>
                  <a:gd name="T11" fmla="*/ 2147483647 h 2138"/>
                  <a:gd name="T12" fmla="*/ 2147483647 w 2097"/>
                  <a:gd name="T13" fmla="*/ 2147483647 h 2138"/>
                  <a:gd name="T14" fmla="*/ 2147483647 w 2097"/>
                  <a:gd name="T15" fmla="*/ 2147483647 h 2138"/>
                  <a:gd name="T16" fmla="*/ 2147483647 w 2097"/>
                  <a:gd name="T17" fmla="*/ 2147483647 h 2138"/>
                  <a:gd name="T18" fmla="*/ 2147483647 w 2097"/>
                  <a:gd name="T19" fmla="*/ 2147483647 h 2138"/>
                  <a:gd name="T20" fmla="*/ 2147483647 w 2097"/>
                  <a:gd name="T21" fmla="*/ 2147483647 h 2138"/>
                  <a:gd name="T22" fmla="*/ 2147483647 w 2097"/>
                  <a:gd name="T23" fmla="*/ 2147483647 h 2138"/>
                  <a:gd name="T24" fmla="*/ 2147483647 w 2097"/>
                  <a:gd name="T25" fmla="*/ 2147483647 h 2138"/>
                  <a:gd name="T26" fmla="*/ 2147483647 w 2097"/>
                  <a:gd name="T27" fmla="*/ 2147483647 h 2138"/>
                  <a:gd name="T28" fmla="*/ 2147483647 w 2097"/>
                  <a:gd name="T29" fmla="*/ 2147483647 h 2138"/>
                  <a:gd name="T30" fmla="*/ 2147483647 w 2097"/>
                  <a:gd name="T31" fmla="*/ 2147483647 h 2138"/>
                  <a:gd name="T32" fmla="*/ 2147483647 w 2097"/>
                  <a:gd name="T33" fmla="*/ 2147483647 h 2138"/>
                  <a:gd name="T34" fmla="*/ 2147483647 w 2097"/>
                  <a:gd name="T35" fmla="*/ 2147483647 h 2138"/>
                  <a:gd name="T36" fmla="*/ 2147483647 w 2097"/>
                  <a:gd name="T37" fmla="*/ 2147483647 h 2138"/>
                  <a:gd name="T38" fmla="*/ 2147483647 w 2097"/>
                  <a:gd name="T39" fmla="*/ 2147483647 h 2138"/>
                  <a:gd name="T40" fmla="*/ 2147483647 w 2097"/>
                  <a:gd name="T41" fmla="*/ 2147483647 h 2138"/>
                  <a:gd name="T42" fmla="*/ 2147483647 w 2097"/>
                  <a:gd name="T43" fmla="*/ 2147483647 h 2138"/>
                  <a:gd name="T44" fmla="*/ 0 w 2097"/>
                  <a:gd name="T45" fmla="*/ 2147483647 h 2138"/>
                  <a:gd name="T46" fmla="*/ 2147483647 w 2097"/>
                  <a:gd name="T47" fmla="*/ 2147483647 h 2138"/>
                  <a:gd name="T48" fmla="*/ 2147483647 w 2097"/>
                  <a:gd name="T49" fmla="*/ 2147483647 h 2138"/>
                  <a:gd name="T50" fmla="*/ 2147483647 w 2097"/>
                  <a:gd name="T51" fmla="*/ 2147483647 h 2138"/>
                  <a:gd name="T52" fmla="*/ 2147483647 w 2097"/>
                  <a:gd name="T53" fmla="*/ 2147483647 h 2138"/>
                  <a:gd name="T54" fmla="*/ 2147483647 w 2097"/>
                  <a:gd name="T55" fmla="*/ 2147483647 h 2138"/>
                  <a:gd name="T56" fmla="*/ 2147483647 w 2097"/>
                  <a:gd name="T57" fmla="*/ 2147483647 h 2138"/>
                  <a:gd name="T58" fmla="*/ 2147483647 w 2097"/>
                  <a:gd name="T59" fmla="*/ 2147483647 h 2138"/>
                  <a:gd name="T60" fmla="*/ 2147483647 w 2097"/>
                  <a:gd name="T61" fmla="*/ 2147483647 h 2138"/>
                  <a:gd name="T62" fmla="*/ 2147483647 w 2097"/>
                  <a:gd name="T63" fmla="*/ 2147483647 h 2138"/>
                  <a:gd name="T64" fmla="*/ 2147483647 w 2097"/>
                  <a:gd name="T65" fmla="*/ 2147483647 h 2138"/>
                  <a:gd name="T66" fmla="*/ 2147483647 w 2097"/>
                  <a:gd name="T67" fmla="*/ 2147483647 h 2138"/>
                  <a:gd name="T68" fmla="*/ 2147483647 w 2097"/>
                  <a:gd name="T69" fmla="*/ 2147483647 h 2138"/>
                  <a:gd name="T70" fmla="*/ 2147483647 w 2097"/>
                  <a:gd name="T71" fmla="*/ 2147483647 h 2138"/>
                  <a:gd name="T72" fmla="*/ 2147483647 w 2097"/>
                  <a:gd name="T73" fmla="*/ 2147483647 h 2138"/>
                  <a:gd name="T74" fmla="*/ 2147483647 w 2097"/>
                  <a:gd name="T75" fmla="*/ 2147483647 h 2138"/>
                  <a:gd name="T76" fmla="*/ 2147483647 w 2097"/>
                  <a:gd name="T77" fmla="*/ 2147483647 h 2138"/>
                  <a:gd name="T78" fmla="*/ 2147483647 w 2097"/>
                  <a:gd name="T79" fmla="*/ 2147483647 h 2138"/>
                  <a:gd name="T80" fmla="*/ 2147483647 w 2097"/>
                  <a:gd name="T81" fmla="*/ 2147483647 h 2138"/>
                  <a:gd name="T82" fmla="*/ 2147483647 w 2097"/>
                  <a:gd name="T83" fmla="*/ 2147483647 h 2138"/>
                  <a:gd name="T84" fmla="*/ 2147483647 w 2097"/>
                  <a:gd name="T85" fmla="*/ 2147483647 h 2138"/>
                  <a:gd name="T86" fmla="*/ 2147483647 w 2097"/>
                  <a:gd name="T87" fmla="*/ 2147483647 h 2138"/>
                  <a:gd name="T88" fmla="*/ 2147483647 w 2097"/>
                  <a:gd name="T89" fmla="*/ 2147483647 h 2138"/>
                  <a:gd name="T90" fmla="*/ 2147483647 w 2097"/>
                  <a:gd name="T91" fmla="*/ 2147483647 h 2138"/>
                  <a:gd name="T92" fmla="*/ 2147483647 w 2097"/>
                  <a:gd name="T93" fmla="*/ 2147483647 h 2138"/>
                  <a:gd name="T94" fmla="*/ 2147483647 w 2097"/>
                  <a:gd name="T95" fmla="*/ 2147483647 h 2138"/>
                  <a:gd name="T96" fmla="*/ 2147483647 w 2097"/>
                  <a:gd name="T97" fmla="*/ 2147483647 h 2138"/>
                  <a:gd name="T98" fmla="*/ 2147483647 w 2097"/>
                  <a:gd name="T99" fmla="*/ 2147483647 h 2138"/>
                  <a:gd name="T100" fmla="*/ 2147483647 w 2097"/>
                  <a:gd name="T101" fmla="*/ 2147483647 h 2138"/>
                  <a:gd name="T102" fmla="*/ 2147483647 w 2097"/>
                  <a:gd name="T103" fmla="*/ 2147483647 h 2138"/>
                  <a:gd name="T104" fmla="*/ 2147483647 w 2097"/>
                  <a:gd name="T105" fmla="*/ 2147483647 h 2138"/>
                  <a:gd name="T106" fmla="*/ 2147483647 w 2097"/>
                  <a:gd name="T107" fmla="*/ 2147483647 h 2138"/>
                  <a:gd name="T108" fmla="*/ 2147483647 w 2097"/>
                  <a:gd name="T109" fmla="*/ 2147483647 h 2138"/>
                  <a:gd name="T110" fmla="*/ 2147483647 w 2097"/>
                  <a:gd name="T111" fmla="*/ 2147483647 h 2138"/>
                  <a:gd name="T112" fmla="*/ 2147483647 w 2097"/>
                  <a:gd name="T113" fmla="*/ 2147483647 h 2138"/>
                  <a:gd name="T114" fmla="*/ 2147483647 w 2097"/>
                  <a:gd name="T115" fmla="*/ 2147483647 h 2138"/>
                  <a:gd name="T116" fmla="*/ 2147483647 w 2097"/>
                  <a:gd name="T117" fmla="*/ 2147483647 h 21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97"/>
                  <a:gd name="T178" fmla="*/ 0 h 2138"/>
                  <a:gd name="T179" fmla="*/ 2097 w 2097"/>
                  <a:gd name="T180" fmla="*/ 2138 h 21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97" h="2138">
                    <a:moveTo>
                      <a:pt x="1133" y="1009"/>
                    </a:moveTo>
                    <a:lnTo>
                      <a:pt x="2093" y="1009"/>
                    </a:lnTo>
                    <a:lnTo>
                      <a:pt x="2094" y="1018"/>
                    </a:lnTo>
                    <a:lnTo>
                      <a:pt x="2095" y="1028"/>
                    </a:lnTo>
                    <a:lnTo>
                      <a:pt x="2096" y="1038"/>
                    </a:lnTo>
                    <a:lnTo>
                      <a:pt x="2096" y="1048"/>
                    </a:lnTo>
                    <a:lnTo>
                      <a:pt x="2097" y="1060"/>
                    </a:lnTo>
                    <a:lnTo>
                      <a:pt x="2097" y="1074"/>
                    </a:lnTo>
                    <a:lnTo>
                      <a:pt x="2097" y="1092"/>
                    </a:lnTo>
                    <a:lnTo>
                      <a:pt x="2097" y="1112"/>
                    </a:lnTo>
                    <a:lnTo>
                      <a:pt x="2097" y="1141"/>
                    </a:lnTo>
                    <a:lnTo>
                      <a:pt x="2096" y="1169"/>
                    </a:lnTo>
                    <a:lnTo>
                      <a:pt x="2095" y="1197"/>
                    </a:lnTo>
                    <a:lnTo>
                      <a:pt x="2093" y="1223"/>
                    </a:lnTo>
                    <a:lnTo>
                      <a:pt x="2091" y="1251"/>
                    </a:lnTo>
                    <a:lnTo>
                      <a:pt x="2088" y="1278"/>
                    </a:lnTo>
                    <a:lnTo>
                      <a:pt x="2084" y="1304"/>
                    </a:lnTo>
                    <a:lnTo>
                      <a:pt x="2081" y="1331"/>
                    </a:lnTo>
                    <a:lnTo>
                      <a:pt x="2076" y="1356"/>
                    </a:lnTo>
                    <a:lnTo>
                      <a:pt x="2070" y="1381"/>
                    </a:lnTo>
                    <a:lnTo>
                      <a:pt x="2065" y="1407"/>
                    </a:lnTo>
                    <a:lnTo>
                      <a:pt x="2059" y="1431"/>
                    </a:lnTo>
                    <a:lnTo>
                      <a:pt x="2053" y="1455"/>
                    </a:lnTo>
                    <a:lnTo>
                      <a:pt x="2046" y="1480"/>
                    </a:lnTo>
                    <a:lnTo>
                      <a:pt x="2038" y="1504"/>
                    </a:lnTo>
                    <a:lnTo>
                      <a:pt x="2029" y="1526"/>
                    </a:lnTo>
                    <a:lnTo>
                      <a:pt x="2021" y="1550"/>
                    </a:lnTo>
                    <a:lnTo>
                      <a:pt x="2012" y="1573"/>
                    </a:lnTo>
                    <a:lnTo>
                      <a:pt x="2002" y="1594"/>
                    </a:lnTo>
                    <a:lnTo>
                      <a:pt x="1991" y="1617"/>
                    </a:lnTo>
                    <a:lnTo>
                      <a:pt x="1981" y="1638"/>
                    </a:lnTo>
                    <a:lnTo>
                      <a:pt x="1970" y="1659"/>
                    </a:lnTo>
                    <a:lnTo>
                      <a:pt x="1957" y="1681"/>
                    </a:lnTo>
                    <a:lnTo>
                      <a:pt x="1945" y="1701"/>
                    </a:lnTo>
                    <a:lnTo>
                      <a:pt x="1933" y="1722"/>
                    </a:lnTo>
                    <a:lnTo>
                      <a:pt x="1919" y="1741"/>
                    </a:lnTo>
                    <a:lnTo>
                      <a:pt x="1905" y="1761"/>
                    </a:lnTo>
                    <a:lnTo>
                      <a:pt x="1890" y="1781"/>
                    </a:lnTo>
                    <a:lnTo>
                      <a:pt x="1875" y="1799"/>
                    </a:lnTo>
                    <a:lnTo>
                      <a:pt x="1859" y="1818"/>
                    </a:lnTo>
                    <a:lnTo>
                      <a:pt x="1843" y="1836"/>
                    </a:lnTo>
                    <a:lnTo>
                      <a:pt x="1827" y="1854"/>
                    </a:lnTo>
                    <a:lnTo>
                      <a:pt x="1810" y="1871"/>
                    </a:lnTo>
                    <a:lnTo>
                      <a:pt x="1793" y="1889"/>
                    </a:lnTo>
                    <a:lnTo>
                      <a:pt x="1775" y="1904"/>
                    </a:lnTo>
                    <a:lnTo>
                      <a:pt x="1757" y="1921"/>
                    </a:lnTo>
                    <a:lnTo>
                      <a:pt x="1738" y="1936"/>
                    </a:lnTo>
                    <a:lnTo>
                      <a:pt x="1719" y="1951"/>
                    </a:lnTo>
                    <a:lnTo>
                      <a:pt x="1701" y="1965"/>
                    </a:lnTo>
                    <a:lnTo>
                      <a:pt x="1681" y="1978"/>
                    </a:lnTo>
                    <a:lnTo>
                      <a:pt x="1662" y="1992"/>
                    </a:lnTo>
                    <a:lnTo>
                      <a:pt x="1642" y="2004"/>
                    </a:lnTo>
                    <a:lnTo>
                      <a:pt x="1622" y="2015"/>
                    </a:lnTo>
                    <a:lnTo>
                      <a:pt x="1601" y="2027"/>
                    </a:lnTo>
                    <a:lnTo>
                      <a:pt x="1580" y="2038"/>
                    </a:lnTo>
                    <a:lnTo>
                      <a:pt x="1560" y="2048"/>
                    </a:lnTo>
                    <a:lnTo>
                      <a:pt x="1538" y="2058"/>
                    </a:lnTo>
                    <a:lnTo>
                      <a:pt x="1517" y="2067"/>
                    </a:lnTo>
                    <a:lnTo>
                      <a:pt x="1495" y="2075"/>
                    </a:lnTo>
                    <a:lnTo>
                      <a:pt x="1472" y="2083"/>
                    </a:lnTo>
                    <a:lnTo>
                      <a:pt x="1450" y="2092"/>
                    </a:lnTo>
                    <a:lnTo>
                      <a:pt x="1427" y="2098"/>
                    </a:lnTo>
                    <a:lnTo>
                      <a:pt x="1403" y="2104"/>
                    </a:lnTo>
                    <a:lnTo>
                      <a:pt x="1380" y="2110"/>
                    </a:lnTo>
                    <a:lnTo>
                      <a:pt x="1356" y="2115"/>
                    </a:lnTo>
                    <a:lnTo>
                      <a:pt x="1332" y="2120"/>
                    </a:lnTo>
                    <a:lnTo>
                      <a:pt x="1308" y="2125"/>
                    </a:lnTo>
                    <a:lnTo>
                      <a:pt x="1283" y="2128"/>
                    </a:lnTo>
                    <a:lnTo>
                      <a:pt x="1257" y="2131"/>
                    </a:lnTo>
                    <a:lnTo>
                      <a:pt x="1233" y="2134"/>
                    </a:lnTo>
                    <a:lnTo>
                      <a:pt x="1207" y="2136"/>
                    </a:lnTo>
                    <a:lnTo>
                      <a:pt x="1180" y="2137"/>
                    </a:lnTo>
                    <a:lnTo>
                      <a:pt x="1154" y="2138"/>
                    </a:lnTo>
                    <a:lnTo>
                      <a:pt x="1128" y="2138"/>
                    </a:lnTo>
                    <a:lnTo>
                      <a:pt x="1097" y="2138"/>
                    </a:lnTo>
                    <a:lnTo>
                      <a:pt x="1067" y="2137"/>
                    </a:lnTo>
                    <a:lnTo>
                      <a:pt x="1037" y="2135"/>
                    </a:lnTo>
                    <a:lnTo>
                      <a:pt x="1007" y="2133"/>
                    </a:lnTo>
                    <a:lnTo>
                      <a:pt x="978" y="2131"/>
                    </a:lnTo>
                    <a:lnTo>
                      <a:pt x="949" y="2128"/>
                    </a:lnTo>
                    <a:lnTo>
                      <a:pt x="921" y="2124"/>
                    </a:lnTo>
                    <a:lnTo>
                      <a:pt x="893" y="2119"/>
                    </a:lnTo>
                    <a:lnTo>
                      <a:pt x="865" y="2114"/>
                    </a:lnTo>
                    <a:lnTo>
                      <a:pt x="837" y="2108"/>
                    </a:lnTo>
                    <a:lnTo>
                      <a:pt x="811" y="2102"/>
                    </a:lnTo>
                    <a:lnTo>
                      <a:pt x="784" y="2096"/>
                    </a:lnTo>
                    <a:lnTo>
                      <a:pt x="757" y="2089"/>
                    </a:lnTo>
                    <a:lnTo>
                      <a:pt x="731" y="2080"/>
                    </a:lnTo>
                    <a:lnTo>
                      <a:pt x="706" y="2072"/>
                    </a:lnTo>
                    <a:lnTo>
                      <a:pt x="680" y="2063"/>
                    </a:lnTo>
                    <a:lnTo>
                      <a:pt x="655" y="2053"/>
                    </a:lnTo>
                    <a:lnTo>
                      <a:pt x="630" y="2042"/>
                    </a:lnTo>
                    <a:lnTo>
                      <a:pt x="606" y="2032"/>
                    </a:lnTo>
                    <a:lnTo>
                      <a:pt x="581" y="2020"/>
                    </a:lnTo>
                    <a:lnTo>
                      <a:pt x="557" y="2008"/>
                    </a:lnTo>
                    <a:lnTo>
                      <a:pt x="535" y="1995"/>
                    </a:lnTo>
                    <a:lnTo>
                      <a:pt x="511" y="1981"/>
                    </a:lnTo>
                    <a:lnTo>
                      <a:pt x="488" y="1968"/>
                    </a:lnTo>
                    <a:lnTo>
                      <a:pt x="466" y="1954"/>
                    </a:lnTo>
                    <a:lnTo>
                      <a:pt x="444" y="1938"/>
                    </a:lnTo>
                    <a:lnTo>
                      <a:pt x="422" y="1923"/>
                    </a:lnTo>
                    <a:lnTo>
                      <a:pt x="401" y="1906"/>
                    </a:lnTo>
                    <a:lnTo>
                      <a:pt x="380" y="1890"/>
                    </a:lnTo>
                    <a:lnTo>
                      <a:pt x="359" y="1872"/>
                    </a:lnTo>
                    <a:lnTo>
                      <a:pt x="339" y="1854"/>
                    </a:lnTo>
                    <a:lnTo>
                      <a:pt x="318" y="1835"/>
                    </a:lnTo>
                    <a:lnTo>
                      <a:pt x="299" y="1817"/>
                    </a:lnTo>
                    <a:lnTo>
                      <a:pt x="280" y="1797"/>
                    </a:lnTo>
                    <a:lnTo>
                      <a:pt x="262" y="1778"/>
                    </a:lnTo>
                    <a:lnTo>
                      <a:pt x="244" y="1757"/>
                    </a:lnTo>
                    <a:lnTo>
                      <a:pt x="227" y="1736"/>
                    </a:lnTo>
                    <a:lnTo>
                      <a:pt x="210" y="1716"/>
                    </a:lnTo>
                    <a:lnTo>
                      <a:pt x="195" y="1695"/>
                    </a:lnTo>
                    <a:lnTo>
                      <a:pt x="180" y="1674"/>
                    </a:lnTo>
                    <a:lnTo>
                      <a:pt x="165" y="1652"/>
                    </a:lnTo>
                    <a:lnTo>
                      <a:pt x="151" y="1630"/>
                    </a:lnTo>
                    <a:lnTo>
                      <a:pt x="137" y="1608"/>
                    </a:lnTo>
                    <a:lnTo>
                      <a:pt x="125" y="1585"/>
                    </a:lnTo>
                    <a:lnTo>
                      <a:pt x="113" y="1562"/>
                    </a:lnTo>
                    <a:lnTo>
                      <a:pt x="101" y="1539"/>
                    </a:lnTo>
                    <a:lnTo>
                      <a:pt x="90" y="1516"/>
                    </a:lnTo>
                    <a:lnTo>
                      <a:pt x="80" y="1491"/>
                    </a:lnTo>
                    <a:lnTo>
                      <a:pt x="70" y="1468"/>
                    </a:lnTo>
                    <a:lnTo>
                      <a:pt x="61" y="1443"/>
                    </a:lnTo>
                    <a:lnTo>
                      <a:pt x="53" y="1418"/>
                    </a:lnTo>
                    <a:lnTo>
                      <a:pt x="46" y="1392"/>
                    </a:lnTo>
                    <a:lnTo>
                      <a:pt x="38" y="1368"/>
                    </a:lnTo>
                    <a:lnTo>
                      <a:pt x="31" y="1342"/>
                    </a:lnTo>
                    <a:lnTo>
                      <a:pt x="26" y="1315"/>
                    </a:lnTo>
                    <a:lnTo>
                      <a:pt x="20" y="1289"/>
                    </a:lnTo>
                    <a:lnTo>
                      <a:pt x="16" y="1263"/>
                    </a:lnTo>
                    <a:lnTo>
                      <a:pt x="12" y="1235"/>
                    </a:lnTo>
                    <a:lnTo>
                      <a:pt x="9" y="1208"/>
                    </a:lnTo>
                    <a:lnTo>
                      <a:pt x="6" y="1180"/>
                    </a:lnTo>
                    <a:lnTo>
                      <a:pt x="3" y="1152"/>
                    </a:lnTo>
                    <a:lnTo>
                      <a:pt x="1" y="1124"/>
                    </a:lnTo>
                    <a:lnTo>
                      <a:pt x="0" y="1095"/>
                    </a:lnTo>
                    <a:lnTo>
                      <a:pt x="0" y="1066"/>
                    </a:lnTo>
                    <a:lnTo>
                      <a:pt x="0" y="1037"/>
                    </a:lnTo>
                    <a:lnTo>
                      <a:pt x="1" y="1009"/>
                    </a:lnTo>
                    <a:lnTo>
                      <a:pt x="3" y="980"/>
                    </a:lnTo>
                    <a:lnTo>
                      <a:pt x="6" y="953"/>
                    </a:lnTo>
                    <a:lnTo>
                      <a:pt x="9" y="926"/>
                    </a:lnTo>
                    <a:lnTo>
                      <a:pt x="12" y="898"/>
                    </a:lnTo>
                    <a:lnTo>
                      <a:pt x="16" y="871"/>
                    </a:lnTo>
                    <a:lnTo>
                      <a:pt x="21" y="844"/>
                    </a:lnTo>
                    <a:lnTo>
                      <a:pt x="26" y="819"/>
                    </a:lnTo>
                    <a:lnTo>
                      <a:pt x="31" y="793"/>
                    </a:lnTo>
                    <a:lnTo>
                      <a:pt x="38" y="767"/>
                    </a:lnTo>
                    <a:lnTo>
                      <a:pt x="46" y="741"/>
                    </a:lnTo>
                    <a:lnTo>
                      <a:pt x="53" y="717"/>
                    </a:lnTo>
                    <a:lnTo>
                      <a:pt x="62" y="692"/>
                    </a:lnTo>
                    <a:lnTo>
                      <a:pt x="70" y="667"/>
                    </a:lnTo>
                    <a:lnTo>
                      <a:pt x="81" y="644"/>
                    </a:lnTo>
                    <a:lnTo>
                      <a:pt x="91" y="620"/>
                    </a:lnTo>
                    <a:lnTo>
                      <a:pt x="101" y="596"/>
                    </a:lnTo>
                    <a:lnTo>
                      <a:pt x="114" y="574"/>
                    </a:lnTo>
                    <a:lnTo>
                      <a:pt x="125" y="551"/>
                    </a:lnTo>
                    <a:lnTo>
                      <a:pt x="138" y="528"/>
                    </a:lnTo>
                    <a:lnTo>
                      <a:pt x="152" y="506"/>
                    </a:lnTo>
                    <a:lnTo>
                      <a:pt x="165" y="484"/>
                    </a:lnTo>
                    <a:lnTo>
                      <a:pt x="181" y="462"/>
                    </a:lnTo>
                    <a:lnTo>
                      <a:pt x="196" y="442"/>
                    </a:lnTo>
                    <a:lnTo>
                      <a:pt x="211" y="420"/>
                    </a:lnTo>
                    <a:lnTo>
                      <a:pt x="228" y="400"/>
                    </a:lnTo>
                    <a:lnTo>
                      <a:pt x="245" y="380"/>
                    </a:lnTo>
                    <a:lnTo>
                      <a:pt x="263" y="359"/>
                    </a:lnTo>
                    <a:lnTo>
                      <a:pt x="281" y="340"/>
                    </a:lnTo>
                    <a:lnTo>
                      <a:pt x="301" y="321"/>
                    </a:lnTo>
                    <a:lnTo>
                      <a:pt x="321" y="302"/>
                    </a:lnTo>
                    <a:lnTo>
                      <a:pt x="340" y="283"/>
                    </a:lnTo>
                    <a:lnTo>
                      <a:pt x="361" y="266"/>
                    </a:lnTo>
                    <a:lnTo>
                      <a:pt x="381" y="248"/>
                    </a:lnTo>
                    <a:lnTo>
                      <a:pt x="403" y="231"/>
                    </a:lnTo>
                    <a:lnTo>
                      <a:pt x="425" y="215"/>
                    </a:lnTo>
                    <a:lnTo>
                      <a:pt x="446" y="199"/>
                    </a:lnTo>
                    <a:lnTo>
                      <a:pt x="468" y="184"/>
                    </a:lnTo>
                    <a:lnTo>
                      <a:pt x="490" y="170"/>
                    </a:lnTo>
                    <a:lnTo>
                      <a:pt x="513" y="155"/>
                    </a:lnTo>
                    <a:lnTo>
                      <a:pt x="537" y="142"/>
                    </a:lnTo>
                    <a:lnTo>
                      <a:pt x="559" y="130"/>
                    </a:lnTo>
                    <a:lnTo>
                      <a:pt x="583" y="117"/>
                    </a:lnTo>
                    <a:lnTo>
                      <a:pt x="608" y="106"/>
                    </a:lnTo>
                    <a:lnTo>
                      <a:pt x="632" y="95"/>
                    </a:lnTo>
                    <a:lnTo>
                      <a:pt x="657" y="84"/>
                    </a:lnTo>
                    <a:lnTo>
                      <a:pt x="682" y="75"/>
                    </a:lnTo>
                    <a:lnTo>
                      <a:pt x="708" y="66"/>
                    </a:lnTo>
                    <a:lnTo>
                      <a:pt x="733" y="58"/>
                    </a:lnTo>
                    <a:lnTo>
                      <a:pt x="759" y="49"/>
                    </a:lnTo>
                    <a:lnTo>
                      <a:pt x="786" y="42"/>
                    </a:lnTo>
                    <a:lnTo>
                      <a:pt x="812" y="35"/>
                    </a:lnTo>
                    <a:lnTo>
                      <a:pt x="839" y="29"/>
                    </a:lnTo>
                    <a:lnTo>
                      <a:pt x="866" y="24"/>
                    </a:lnTo>
                    <a:lnTo>
                      <a:pt x="894" y="18"/>
                    </a:lnTo>
                    <a:lnTo>
                      <a:pt x="922" y="14"/>
                    </a:lnTo>
                    <a:lnTo>
                      <a:pt x="951" y="10"/>
                    </a:lnTo>
                    <a:lnTo>
                      <a:pt x="979" y="7"/>
                    </a:lnTo>
                    <a:lnTo>
                      <a:pt x="1008" y="4"/>
                    </a:lnTo>
                    <a:lnTo>
                      <a:pt x="1038" y="2"/>
                    </a:lnTo>
                    <a:lnTo>
                      <a:pt x="1067" y="1"/>
                    </a:lnTo>
                    <a:lnTo>
                      <a:pt x="1098" y="0"/>
                    </a:lnTo>
                    <a:lnTo>
                      <a:pt x="1128" y="0"/>
                    </a:lnTo>
                    <a:lnTo>
                      <a:pt x="1159" y="0"/>
                    </a:lnTo>
                    <a:lnTo>
                      <a:pt x="1191" y="1"/>
                    </a:lnTo>
                    <a:lnTo>
                      <a:pt x="1222" y="3"/>
                    </a:lnTo>
                    <a:lnTo>
                      <a:pt x="1254" y="6"/>
                    </a:lnTo>
                    <a:lnTo>
                      <a:pt x="1284" y="10"/>
                    </a:lnTo>
                    <a:lnTo>
                      <a:pt x="1315" y="14"/>
                    </a:lnTo>
                    <a:lnTo>
                      <a:pt x="1345" y="19"/>
                    </a:lnTo>
                    <a:lnTo>
                      <a:pt x="1375" y="26"/>
                    </a:lnTo>
                    <a:lnTo>
                      <a:pt x="1403" y="33"/>
                    </a:lnTo>
                    <a:lnTo>
                      <a:pt x="1432" y="40"/>
                    </a:lnTo>
                    <a:lnTo>
                      <a:pt x="1461" y="49"/>
                    </a:lnTo>
                    <a:lnTo>
                      <a:pt x="1490" y="59"/>
                    </a:lnTo>
                    <a:lnTo>
                      <a:pt x="1518" y="69"/>
                    </a:lnTo>
                    <a:lnTo>
                      <a:pt x="1545" y="79"/>
                    </a:lnTo>
                    <a:lnTo>
                      <a:pt x="1572" y="92"/>
                    </a:lnTo>
                    <a:lnTo>
                      <a:pt x="1600" y="104"/>
                    </a:lnTo>
                    <a:lnTo>
                      <a:pt x="1626" y="117"/>
                    </a:lnTo>
                    <a:lnTo>
                      <a:pt x="1653" y="132"/>
                    </a:lnTo>
                    <a:lnTo>
                      <a:pt x="1678" y="147"/>
                    </a:lnTo>
                    <a:lnTo>
                      <a:pt x="1704" y="163"/>
                    </a:lnTo>
                    <a:lnTo>
                      <a:pt x="1729" y="180"/>
                    </a:lnTo>
                    <a:lnTo>
                      <a:pt x="1753" y="198"/>
                    </a:lnTo>
                    <a:lnTo>
                      <a:pt x="1778" y="215"/>
                    </a:lnTo>
                    <a:lnTo>
                      <a:pt x="1803" y="235"/>
                    </a:lnTo>
                    <a:lnTo>
                      <a:pt x="1827" y="254"/>
                    </a:lnTo>
                    <a:lnTo>
                      <a:pt x="1849" y="276"/>
                    </a:lnTo>
                    <a:lnTo>
                      <a:pt x="1873" y="298"/>
                    </a:lnTo>
                    <a:lnTo>
                      <a:pt x="1895" y="319"/>
                    </a:lnTo>
                    <a:lnTo>
                      <a:pt x="1917" y="343"/>
                    </a:lnTo>
                    <a:lnTo>
                      <a:pt x="1940" y="367"/>
                    </a:lnTo>
                    <a:lnTo>
                      <a:pt x="1961" y="391"/>
                    </a:lnTo>
                    <a:lnTo>
                      <a:pt x="1982" y="417"/>
                    </a:lnTo>
                    <a:lnTo>
                      <a:pt x="1677" y="631"/>
                    </a:lnTo>
                    <a:lnTo>
                      <a:pt x="1648" y="599"/>
                    </a:lnTo>
                    <a:lnTo>
                      <a:pt x="1620" y="568"/>
                    </a:lnTo>
                    <a:lnTo>
                      <a:pt x="1590" y="541"/>
                    </a:lnTo>
                    <a:lnTo>
                      <a:pt x="1561" y="516"/>
                    </a:lnTo>
                    <a:lnTo>
                      <a:pt x="1545" y="504"/>
                    </a:lnTo>
                    <a:lnTo>
                      <a:pt x="1530" y="492"/>
                    </a:lnTo>
                    <a:lnTo>
                      <a:pt x="1516" y="482"/>
                    </a:lnTo>
                    <a:lnTo>
                      <a:pt x="1500" y="472"/>
                    </a:lnTo>
                    <a:lnTo>
                      <a:pt x="1485" y="462"/>
                    </a:lnTo>
                    <a:lnTo>
                      <a:pt x="1469" y="453"/>
                    </a:lnTo>
                    <a:lnTo>
                      <a:pt x="1454" y="445"/>
                    </a:lnTo>
                    <a:lnTo>
                      <a:pt x="1438" y="437"/>
                    </a:lnTo>
                    <a:lnTo>
                      <a:pt x="1423" y="429"/>
                    </a:lnTo>
                    <a:lnTo>
                      <a:pt x="1407" y="423"/>
                    </a:lnTo>
                    <a:lnTo>
                      <a:pt x="1390" y="417"/>
                    </a:lnTo>
                    <a:lnTo>
                      <a:pt x="1374" y="411"/>
                    </a:lnTo>
                    <a:lnTo>
                      <a:pt x="1356" y="406"/>
                    </a:lnTo>
                    <a:lnTo>
                      <a:pt x="1340" y="401"/>
                    </a:lnTo>
                    <a:lnTo>
                      <a:pt x="1321" y="396"/>
                    </a:lnTo>
                    <a:lnTo>
                      <a:pt x="1304" y="392"/>
                    </a:lnTo>
                    <a:lnTo>
                      <a:pt x="1267" y="385"/>
                    </a:lnTo>
                    <a:lnTo>
                      <a:pt x="1229" y="381"/>
                    </a:lnTo>
                    <a:lnTo>
                      <a:pt x="1190" y="378"/>
                    </a:lnTo>
                    <a:lnTo>
                      <a:pt x="1150" y="377"/>
                    </a:lnTo>
                    <a:lnTo>
                      <a:pt x="1111" y="378"/>
                    </a:lnTo>
                    <a:lnTo>
                      <a:pt x="1074" y="380"/>
                    </a:lnTo>
                    <a:lnTo>
                      <a:pt x="1037" y="383"/>
                    </a:lnTo>
                    <a:lnTo>
                      <a:pt x="1002" y="388"/>
                    </a:lnTo>
                    <a:lnTo>
                      <a:pt x="967" y="395"/>
                    </a:lnTo>
                    <a:lnTo>
                      <a:pt x="933" y="404"/>
                    </a:lnTo>
                    <a:lnTo>
                      <a:pt x="901" y="413"/>
                    </a:lnTo>
                    <a:lnTo>
                      <a:pt x="869" y="424"/>
                    </a:lnTo>
                    <a:lnTo>
                      <a:pt x="838" y="437"/>
                    </a:lnTo>
                    <a:lnTo>
                      <a:pt x="808" y="450"/>
                    </a:lnTo>
                    <a:lnTo>
                      <a:pt x="780" y="465"/>
                    </a:lnTo>
                    <a:lnTo>
                      <a:pt x="753" y="483"/>
                    </a:lnTo>
                    <a:lnTo>
                      <a:pt x="725" y="501"/>
                    </a:lnTo>
                    <a:lnTo>
                      <a:pt x="699" y="521"/>
                    </a:lnTo>
                    <a:lnTo>
                      <a:pt x="675" y="543"/>
                    </a:lnTo>
                    <a:lnTo>
                      <a:pt x="651" y="565"/>
                    </a:lnTo>
                    <a:lnTo>
                      <a:pt x="628" y="589"/>
                    </a:lnTo>
                    <a:lnTo>
                      <a:pt x="608" y="614"/>
                    </a:lnTo>
                    <a:lnTo>
                      <a:pt x="588" y="639"/>
                    </a:lnTo>
                    <a:lnTo>
                      <a:pt x="570" y="667"/>
                    </a:lnTo>
                    <a:lnTo>
                      <a:pt x="552" y="695"/>
                    </a:lnTo>
                    <a:lnTo>
                      <a:pt x="538" y="724"/>
                    </a:lnTo>
                    <a:lnTo>
                      <a:pt x="523" y="754"/>
                    </a:lnTo>
                    <a:lnTo>
                      <a:pt x="511" y="785"/>
                    </a:lnTo>
                    <a:lnTo>
                      <a:pt x="500" y="817"/>
                    </a:lnTo>
                    <a:lnTo>
                      <a:pt x="490" y="850"/>
                    </a:lnTo>
                    <a:lnTo>
                      <a:pt x="482" y="884"/>
                    </a:lnTo>
                    <a:lnTo>
                      <a:pt x="476" y="918"/>
                    </a:lnTo>
                    <a:lnTo>
                      <a:pt x="471" y="954"/>
                    </a:lnTo>
                    <a:lnTo>
                      <a:pt x="467" y="991"/>
                    </a:lnTo>
                    <a:lnTo>
                      <a:pt x="465" y="1029"/>
                    </a:lnTo>
                    <a:lnTo>
                      <a:pt x="465" y="1067"/>
                    </a:lnTo>
                    <a:lnTo>
                      <a:pt x="465" y="1106"/>
                    </a:lnTo>
                    <a:lnTo>
                      <a:pt x="467" y="1143"/>
                    </a:lnTo>
                    <a:lnTo>
                      <a:pt x="471" y="1179"/>
                    </a:lnTo>
                    <a:lnTo>
                      <a:pt x="476" y="1214"/>
                    </a:lnTo>
                    <a:lnTo>
                      <a:pt x="482" y="1249"/>
                    </a:lnTo>
                    <a:lnTo>
                      <a:pt x="490" y="1282"/>
                    </a:lnTo>
                    <a:lnTo>
                      <a:pt x="500" y="1315"/>
                    </a:lnTo>
                    <a:lnTo>
                      <a:pt x="511" y="1347"/>
                    </a:lnTo>
                    <a:lnTo>
                      <a:pt x="523" y="1377"/>
                    </a:lnTo>
                    <a:lnTo>
                      <a:pt x="538" y="1407"/>
                    </a:lnTo>
                    <a:lnTo>
                      <a:pt x="553" y="1436"/>
                    </a:lnTo>
                    <a:lnTo>
                      <a:pt x="570" y="1464"/>
                    </a:lnTo>
                    <a:lnTo>
                      <a:pt x="588" y="1491"/>
                    </a:lnTo>
                    <a:lnTo>
                      <a:pt x="608" y="1517"/>
                    </a:lnTo>
                    <a:lnTo>
                      <a:pt x="628" y="1542"/>
                    </a:lnTo>
                    <a:lnTo>
                      <a:pt x="652" y="1566"/>
                    </a:lnTo>
                    <a:lnTo>
                      <a:pt x="676" y="1589"/>
                    </a:lnTo>
                    <a:lnTo>
                      <a:pt x="700" y="1611"/>
                    </a:lnTo>
                    <a:lnTo>
                      <a:pt x="726" y="1631"/>
                    </a:lnTo>
                    <a:lnTo>
                      <a:pt x="753" y="1650"/>
                    </a:lnTo>
                    <a:lnTo>
                      <a:pt x="780" y="1666"/>
                    </a:lnTo>
                    <a:lnTo>
                      <a:pt x="808" y="1682"/>
                    </a:lnTo>
                    <a:lnTo>
                      <a:pt x="837" y="1696"/>
                    </a:lnTo>
                    <a:lnTo>
                      <a:pt x="868" y="1709"/>
                    </a:lnTo>
                    <a:lnTo>
                      <a:pt x="899" y="1720"/>
                    </a:lnTo>
                    <a:lnTo>
                      <a:pt x="931" y="1730"/>
                    </a:lnTo>
                    <a:lnTo>
                      <a:pt x="964" y="1737"/>
                    </a:lnTo>
                    <a:lnTo>
                      <a:pt x="997" y="1745"/>
                    </a:lnTo>
                    <a:lnTo>
                      <a:pt x="1032" y="1750"/>
                    </a:lnTo>
                    <a:lnTo>
                      <a:pt x="1067" y="1754"/>
                    </a:lnTo>
                    <a:lnTo>
                      <a:pt x="1104" y="1756"/>
                    </a:lnTo>
                    <a:lnTo>
                      <a:pt x="1141" y="1757"/>
                    </a:lnTo>
                    <a:lnTo>
                      <a:pt x="1168" y="1756"/>
                    </a:lnTo>
                    <a:lnTo>
                      <a:pt x="1194" y="1755"/>
                    </a:lnTo>
                    <a:lnTo>
                      <a:pt x="1221" y="1753"/>
                    </a:lnTo>
                    <a:lnTo>
                      <a:pt x="1246" y="1750"/>
                    </a:lnTo>
                    <a:lnTo>
                      <a:pt x="1271" y="1747"/>
                    </a:lnTo>
                    <a:lnTo>
                      <a:pt x="1295" y="1743"/>
                    </a:lnTo>
                    <a:lnTo>
                      <a:pt x="1318" y="1737"/>
                    </a:lnTo>
                    <a:lnTo>
                      <a:pt x="1341" y="1731"/>
                    </a:lnTo>
                    <a:lnTo>
                      <a:pt x="1363" y="1724"/>
                    </a:lnTo>
                    <a:lnTo>
                      <a:pt x="1385" y="1717"/>
                    </a:lnTo>
                    <a:lnTo>
                      <a:pt x="1406" y="1709"/>
                    </a:lnTo>
                    <a:lnTo>
                      <a:pt x="1426" y="1699"/>
                    </a:lnTo>
                    <a:lnTo>
                      <a:pt x="1446" y="1690"/>
                    </a:lnTo>
                    <a:lnTo>
                      <a:pt x="1464" y="1679"/>
                    </a:lnTo>
                    <a:lnTo>
                      <a:pt x="1483" y="1667"/>
                    </a:lnTo>
                    <a:lnTo>
                      <a:pt x="1500" y="1656"/>
                    </a:lnTo>
                    <a:lnTo>
                      <a:pt x="1517" y="1643"/>
                    </a:lnTo>
                    <a:lnTo>
                      <a:pt x="1532" y="1629"/>
                    </a:lnTo>
                    <a:lnTo>
                      <a:pt x="1547" y="1616"/>
                    </a:lnTo>
                    <a:lnTo>
                      <a:pt x="1560" y="1601"/>
                    </a:lnTo>
                    <a:lnTo>
                      <a:pt x="1572" y="1587"/>
                    </a:lnTo>
                    <a:lnTo>
                      <a:pt x="1584" y="1572"/>
                    </a:lnTo>
                    <a:lnTo>
                      <a:pt x="1594" y="1556"/>
                    </a:lnTo>
                    <a:lnTo>
                      <a:pt x="1603" y="1540"/>
                    </a:lnTo>
                    <a:lnTo>
                      <a:pt x="1611" y="1523"/>
                    </a:lnTo>
                    <a:lnTo>
                      <a:pt x="1619" y="1506"/>
                    </a:lnTo>
                    <a:lnTo>
                      <a:pt x="1625" y="1488"/>
                    </a:lnTo>
                    <a:lnTo>
                      <a:pt x="1629" y="1470"/>
                    </a:lnTo>
                    <a:lnTo>
                      <a:pt x="1633" y="1451"/>
                    </a:lnTo>
                    <a:lnTo>
                      <a:pt x="1636" y="1433"/>
                    </a:lnTo>
                    <a:lnTo>
                      <a:pt x="1637" y="1413"/>
                    </a:lnTo>
                    <a:lnTo>
                      <a:pt x="1638" y="1392"/>
                    </a:lnTo>
                    <a:lnTo>
                      <a:pt x="1638" y="1371"/>
                    </a:lnTo>
                    <a:lnTo>
                      <a:pt x="1133" y="1371"/>
                    </a:lnTo>
                    <a:lnTo>
                      <a:pt x="1133" y="1009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21"/>
              <p:cNvSpPr>
                <a:spLocks noEditPoints="1"/>
              </p:cNvSpPr>
              <p:nvPr/>
            </p:nvSpPr>
            <p:spPr bwMode="auto">
              <a:xfrm>
                <a:off x="3101884" y="7392912"/>
                <a:ext cx="41516" cy="55931"/>
              </a:xfrm>
              <a:custGeom>
                <a:avLst/>
                <a:gdLst>
                  <a:gd name="T0" fmla="*/ 2147483647 w 1522"/>
                  <a:gd name="T1" fmla="*/ 2147483647 h 2040"/>
                  <a:gd name="T2" fmla="*/ 0 w 1522"/>
                  <a:gd name="T3" fmla="*/ 0 h 2040"/>
                  <a:gd name="T4" fmla="*/ 2147483647 w 1522"/>
                  <a:gd name="T5" fmla="*/ 2147483647 h 2040"/>
                  <a:gd name="T6" fmla="*/ 2147483647 w 1522"/>
                  <a:gd name="T7" fmla="*/ 2147483647 h 2040"/>
                  <a:gd name="T8" fmla="*/ 2147483647 w 1522"/>
                  <a:gd name="T9" fmla="*/ 2147483647 h 2040"/>
                  <a:gd name="T10" fmla="*/ 2147483647 w 1522"/>
                  <a:gd name="T11" fmla="*/ 2147483647 h 2040"/>
                  <a:gd name="T12" fmla="*/ 2147483647 w 1522"/>
                  <a:gd name="T13" fmla="*/ 2147483647 h 2040"/>
                  <a:gd name="T14" fmla="*/ 2147483647 w 1522"/>
                  <a:gd name="T15" fmla="*/ 2147483647 h 2040"/>
                  <a:gd name="T16" fmla="*/ 2147483647 w 1522"/>
                  <a:gd name="T17" fmla="*/ 2147483647 h 2040"/>
                  <a:gd name="T18" fmla="*/ 2147483647 w 1522"/>
                  <a:gd name="T19" fmla="*/ 2147483647 h 2040"/>
                  <a:gd name="T20" fmla="*/ 2147483647 w 1522"/>
                  <a:gd name="T21" fmla="*/ 2147483647 h 2040"/>
                  <a:gd name="T22" fmla="*/ 2147483647 w 1522"/>
                  <a:gd name="T23" fmla="*/ 2147483647 h 2040"/>
                  <a:gd name="T24" fmla="*/ 2147483647 w 1522"/>
                  <a:gd name="T25" fmla="*/ 2147483647 h 2040"/>
                  <a:gd name="T26" fmla="*/ 2147483647 w 1522"/>
                  <a:gd name="T27" fmla="*/ 2147483647 h 2040"/>
                  <a:gd name="T28" fmla="*/ 2147483647 w 1522"/>
                  <a:gd name="T29" fmla="*/ 2147483647 h 2040"/>
                  <a:gd name="T30" fmla="*/ 2147483647 w 1522"/>
                  <a:gd name="T31" fmla="*/ 2147483647 h 2040"/>
                  <a:gd name="T32" fmla="*/ 2147483647 w 1522"/>
                  <a:gd name="T33" fmla="*/ 2147483647 h 2040"/>
                  <a:gd name="T34" fmla="*/ 2147483647 w 1522"/>
                  <a:gd name="T35" fmla="*/ 2147483647 h 2040"/>
                  <a:gd name="T36" fmla="*/ 2147483647 w 1522"/>
                  <a:gd name="T37" fmla="*/ 2147483647 h 2040"/>
                  <a:gd name="T38" fmla="*/ 2147483647 w 1522"/>
                  <a:gd name="T39" fmla="*/ 2147483647 h 2040"/>
                  <a:gd name="T40" fmla="*/ 2147483647 w 1522"/>
                  <a:gd name="T41" fmla="*/ 2147483647 h 2040"/>
                  <a:gd name="T42" fmla="*/ 2147483647 w 1522"/>
                  <a:gd name="T43" fmla="*/ 2147483647 h 2040"/>
                  <a:gd name="T44" fmla="*/ 2147483647 w 1522"/>
                  <a:gd name="T45" fmla="*/ 2147483647 h 2040"/>
                  <a:gd name="T46" fmla="*/ 2147483647 w 1522"/>
                  <a:gd name="T47" fmla="*/ 2147483647 h 2040"/>
                  <a:gd name="T48" fmla="*/ 2147483647 w 1522"/>
                  <a:gd name="T49" fmla="*/ 2147483647 h 2040"/>
                  <a:gd name="T50" fmla="*/ 2147483647 w 1522"/>
                  <a:gd name="T51" fmla="*/ 2147483647 h 2040"/>
                  <a:gd name="T52" fmla="*/ 2147483647 w 1522"/>
                  <a:gd name="T53" fmla="*/ 2147483647 h 2040"/>
                  <a:gd name="T54" fmla="*/ 2147483647 w 1522"/>
                  <a:gd name="T55" fmla="*/ 2147483647 h 2040"/>
                  <a:gd name="T56" fmla="*/ 2147483647 w 1522"/>
                  <a:gd name="T57" fmla="*/ 2147483647 h 2040"/>
                  <a:gd name="T58" fmla="*/ 2147483647 w 1522"/>
                  <a:gd name="T59" fmla="*/ 2147483647 h 2040"/>
                  <a:gd name="T60" fmla="*/ 2147483647 w 1522"/>
                  <a:gd name="T61" fmla="*/ 2147483647 h 2040"/>
                  <a:gd name="T62" fmla="*/ 2147483647 w 1522"/>
                  <a:gd name="T63" fmla="*/ 2147483647 h 2040"/>
                  <a:gd name="T64" fmla="*/ 2147483647 w 1522"/>
                  <a:gd name="T65" fmla="*/ 2147483647 h 2040"/>
                  <a:gd name="T66" fmla="*/ 2147483647 w 1522"/>
                  <a:gd name="T67" fmla="*/ 2147483647 h 2040"/>
                  <a:gd name="T68" fmla="*/ 2147483647 w 1522"/>
                  <a:gd name="T69" fmla="*/ 2147483647 h 2040"/>
                  <a:gd name="T70" fmla="*/ 2147483647 w 1522"/>
                  <a:gd name="T71" fmla="*/ 2147483647 h 2040"/>
                  <a:gd name="T72" fmla="*/ 2147483647 w 1522"/>
                  <a:gd name="T73" fmla="*/ 2147483647 h 2040"/>
                  <a:gd name="T74" fmla="*/ 2147483647 w 1522"/>
                  <a:gd name="T75" fmla="*/ 2147483647 h 2040"/>
                  <a:gd name="T76" fmla="*/ 2147483647 w 1522"/>
                  <a:gd name="T77" fmla="*/ 2147483647 h 2040"/>
                  <a:gd name="T78" fmla="*/ 2147483647 w 1522"/>
                  <a:gd name="T79" fmla="*/ 2147483647 h 2040"/>
                  <a:gd name="T80" fmla="*/ 2147483647 w 1522"/>
                  <a:gd name="T81" fmla="*/ 2147483647 h 2040"/>
                  <a:gd name="T82" fmla="*/ 2147483647 w 1522"/>
                  <a:gd name="T83" fmla="*/ 2147483647 h 2040"/>
                  <a:gd name="T84" fmla="*/ 2147483647 w 1522"/>
                  <a:gd name="T85" fmla="*/ 2147483647 h 2040"/>
                  <a:gd name="T86" fmla="*/ 2147483647 w 1522"/>
                  <a:gd name="T87" fmla="*/ 2147483647 h 2040"/>
                  <a:gd name="T88" fmla="*/ 2147483647 w 1522"/>
                  <a:gd name="T89" fmla="*/ 2147483647 h 2040"/>
                  <a:gd name="T90" fmla="*/ 2147483647 w 1522"/>
                  <a:gd name="T91" fmla="*/ 2147483647 h 20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22"/>
                  <a:gd name="T139" fmla="*/ 0 h 2040"/>
                  <a:gd name="T140" fmla="*/ 1522 w 1522"/>
                  <a:gd name="T141" fmla="*/ 2040 h 204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22" h="2040">
                    <a:moveTo>
                      <a:pt x="1522" y="2040"/>
                    </a:moveTo>
                    <a:lnTo>
                      <a:pt x="1005" y="2040"/>
                    </a:lnTo>
                    <a:lnTo>
                      <a:pt x="450" y="1088"/>
                    </a:lnTo>
                    <a:lnTo>
                      <a:pt x="450" y="2040"/>
                    </a:lnTo>
                    <a:lnTo>
                      <a:pt x="0" y="2040"/>
                    </a:lnTo>
                    <a:lnTo>
                      <a:pt x="0" y="0"/>
                    </a:lnTo>
                    <a:lnTo>
                      <a:pt x="645" y="0"/>
                    </a:lnTo>
                    <a:lnTo>
                      <a:pt x="692" y="1"/>
                    </a:lnTo>
                    <a:lnTo>
                      <a:pt x="739" y="3"/>
                    </a:lnTo>
                    <a:lnTo>
                      <a:pt x="782" y="5"/>
                    </a:lnTo>
                    <a:lnTo>
                      <a:pt x="825" y="9"/>
                    </a:lnTo>
                    <a:lnTo>
                      <a:pt x="866" y="15"/>
                    </a:lnTo>
                    <a:lnTo>
                      <a:pt x="905" y="21"/>
                    </a:lnTo>
                    <a:lnTo>
                      <a:pt x="945" y="28"/>
                    </a:lnTo>
                    <a:lnTo>
                      <a:pt x="981" y="36"/>
                    </a:lnTo>
                    <a:lnTo>
                      <a:pt x="1016" y="47"/>
                    </a:lnTo>
                    <a:lnTo>
                      <a:pt x="1050" y="57"/>
                    </a:lnTo>
                    <a:lnTo>
                      <a:pt x="1081" y="69"/>
                    </a:lnTo>
                    <a:lnTo>
                      <a:pt x="1112" y="82"/>
                    </a:lnTo>
                    <a:lnTo>
                      <a:pt x="1141" y="96"/>
                    </a:lnTo>
                    <a:lnTo>
                      <a:pt x="1169" y="111"/>
                    </a:lnTo>
                    <a:lnTo>
                      <a:pt x="1196" y="128"/>
                    </a:lnTo>
                    <a:lnTo>
                      <a:pt x="1219" y="145"/>
                    </a:lnTo>
                    <a:lnTo>
                      <a:pt x="1243" y="164"/>
                    </a:lnTo>
                    <a:lnTo>
                      <a:pt x="1265" y="184"/>
                    </a:lnTo>
                    <a:lnTo>
                      <a:pt x="1285" y="204"/>
                    </a:lnTo>
                    <a:lnTo>
                      <a:pt x="1304" y="226"/>
                    </a:lnTo>
                    <a:lnTo>
                      <a:pt x="1320" y="249"/>
                    </a:lnTo>
                    <a:lnTo>
                      <a:pt x="1337" y="273"/>
                    </a:lnTo>
                    <a:lnTo>
                      <a:pt x="1350" y="299"/>
                    </a:lnTo>
                    <a:lnTo>
                      <a:pt x="1363" y="326"/>
                    </a:lnTo>
                    <a:lnTo>
                      <a:pt x="1375" y="353"/>
                    </a:lnTo>
                    <a:lnTo>
                      <a:pt x="1384" y="382"/>
                    </a:lnTo>
                    <a:lnTo>
                      <a:pt x="1392" y="412"/>
                    </a:lnTo>
                    <a:lnTo>
                      <a:pt x="1400" y="443"/>
                    </a:lnTo>
                    <a:lnTo>
                      <a:pt x="1405" y="476"/>
                    </a:lnTo>
                    <a:lnTo>
                      <a:pt x="1408" y="509"/>
                    </a:lnTo>
                    <a:lnTo>
                      <a:pt x="1411" y="544"/>
                    </a:lnTo>
                    <a:lnTo>
                      <a:pt x="1411" y="579"/>
                    </a:lnTo>
                    <a:lnTo>
                      <a:pt x="1411" y="606"/>
                    </a:lnTo>
                    <a:lnTo>
                      <a:pt x="1409" y="630"/>
                    </a:lnTo>
                    <a:lnTo>
                      <a:pt x="1407" y="656"/>
                    </a:lnTo>
                    <a:lnTo>
                      <a:pt x="1403" y="681"/>
                    </a:lnTo>
                    <a:lnTo>
                      <a:pt x="1398" y="705"/>
                    </a:lnTo>
                    <a:lnTo>
                      <a:pt x="1393" y="728"/>
                    </a:lnTo>
                    <a:lnTo>
                      <a:pt x="1386" y="752"/>
                    </a:lnTo>
                    <a:lnTo>
                      <a:pt x="1379" y="775"/>
                    </a:lnTo>
                    <a:lnTo>
                      <a:pt x="1370" y="796"/>
                    </a:lnTo>
                    <a:lnTo>
                      <a:pt x="1360" y="818"/>
                    </a:lnTo>
                    <a:lnTo>
                      <a:pt x="1349" y="840"/>
                    </a:lnTo>
                    <a:lnTo>
                      <a:pt x="1338" y="860"/>
                    </a:lnTo>
                    <a:lnTo>
                      <a:pt x="1324" y="881"/>
                    </a:lnTo>
                    <a:lnTo>
                      <a:pt x="1311" y="900"/>
                    </a:lnTo>
                    <a:lnTo>
                      <a:pt x="1297" y="920"/>
                    </a:lnTo>
                    <a:lnTo>
                      <a:pt x="1280" y="938"/>
                    </a:lnTo>
                    <a:lnTo>
                      <a:pt x="1264" y="957"/>
                    </a:lnTo>
                    <a:lnTo>
                      <a:pt x="1246" y="974"/>
                    </a:lnTo>
                    <a:lnTo>
                      <a:pt x="1229" y="990"/>
                    </a:lnTo>
                    <a:lnTo>
                      <a:pt x="1210" y="1005"/>
                    </a:lnTo>
                    <a:lnTo>
                      <a:pt x="1192" y="1020"/>
                    </a:lnTo>
                    <a:lnTo>
                      <a:pt x="1172" y="1033"/>
                    </a:lnTo>
                    <a:lnTo>
                      <a:pt x="1151" y="1046"/>
                    </a:lnTo>
                    <a:lnTo>
                      <a:pt x="1131" y="1057"/>
                    </a:lnTo>
                    <a:lnTo>
                      <a:pt x="1109" y="1067"/>
                    </a:lnTo>
                    <a:lnTo>
                      <a:pt x="1088" y="1076"/>
                    </a:lnTo>
                    <a:lnTo>
                      <a:pt x="1065" y="1085"/>
                    </a:lnTo>
                    <a:lnTo>
                      <a:pt x="1042" y="1093"/>
                    </a:lnTo>
                    <a:lnTo>
                      <a:pt x="1018" y="1099"/>
                    </a:lnTo>
                    <a:lnTo>
                      <a:pt x="994" y="1104"/>
                    </a:lnTo>
                    <a:lnTo>
                      <a:pt x="969" y="1109"/>
                    </a:lnTo>
                    <a:lnTo>
                      <a:pt x="943" y="1112"/>
                    </a:lnTo>
                    <a:lnTo>
                      <a:pt x="1522" y="2040"/>
                    </a:lnTo>
                    <a:close/>
                    <a:moveTo>
                      <a:pt x="450" y="871"/>
                    </a:moveTo>
                    <a:lnTo>
                      <a:pt x="518" y="871"/>
                    </a:lnTo>
                    <a:lnTo>
                      <a:pt x="584" y="870"/>
                    </a:lnTo>
                    <a:lnTo>
                      <a:pt x="644" y="867"/>
                    </a:lnTo>
                    <a:lnTo>
                      <a:pt x="672" y="865"/>
                    </a:lnTo>
                    <a:lnTo>
                      <a:pt x="697" y="863"/>
                    </a:lnTo>
                    <a:lnTo>
                      <a:pt x="722" y="860"/>
                    </a:lnTo>
                    <a:lnTo>
                      <a:pt x="746" y="856"/>
                    </a:lnTo>
                    <a:lnTo>
                      <a:pt x="767" y="853"/>
                    </a:lnTo>
                    <a:lnTo>
                      <a:pt x="788" y="848"/>
                    </a:lnTo>
                    <a:lnTo>
                      <a:pt x="807" y="844"/>
                    </a:lnTo>
                    <a:lnTo>
                      <a:pt x="824" y="839"/>
                    </a:lnTo>
                    <a:lnTo>
                      <a:pt x="841" y="832"/>
                    </a:lnTo>
                    <a:lnTo>
                      <a:pt x="855" y="826"/>
                    </a:lnTo>
                    <a:lnTo>
                      <a:pt x="868" y="820"/>
                    </a:lnTo>
                    <a:lnTo>
                      <a:pt x="880" y="813"/>
                    </a:lnTo>
                    <a:lnTo>
                      <a:pt x="891" y="806"/>
                    </a:lnTo>
                    <a:lnTo>
                      <a:pt x="900" y="797"/>
                    </a:lnTo>
                    <a:lnTo>
                      <a:pt x="910" y="788"/>
                    </a:lnTo>
                    <a:lnTo>
                      <a:pt x="919" y="779"/>
                    </a:lnTo>
                    <a:lnTo>
                      <a:pt x="926" y="768"/>
                    </a:lnTo>
                    <a:lnTo>
                      <a:pt x="933" y="757"/>
                    </a:lnTo>
                    <a:lnTo>
                      <a:pt x="940" y="746"/>
                    </a:lnTo>
                    <a:lnTo>
                      <a:pt x="946" y="733"/>
                    </a:lnTo>
                    <a:lnTo>
                      <a:pt x="951" y="720"/>
                    </a:lnTo>
                    <a:lnTo>
                      <a:pt x="956" y="707"/>
                    </a:lnTo>
                    <a:lnTo>
                      <a:pt x="959" y="692"/>
                    </a:lnTo>
                    <a:lnTo>
                      <a:pt x="962" y="678"/>
                    </a:lnTo>
                    <a:lnTo>
                      <a:pt x="965" y="662"/>
                    </a:lnTo>
                    <a:lnTo>
                      <a:pt x="966" y="646"/>
                    </a:lnTo>
                    <a:lnTo>
                      <a:pt x="967" y="628"/>
                    </a:lnTo>
                    <a:lnTo>
                      <a:pt x="968" y="611"/>
                    </a:lnTo>
                    <a:lnTo>
                      <a:pt x="967" y="592"/>
                    </a:lnTo>
                    <a:lnTo>
                      <a:pt x="966" y="575"/>
                    </a:lnTo>
                    <a:lnTo>
                      <a:pt x="965" y="557"/>
                    </a:lnTo>
                    <a:lnTo>
                      <a:pt x="962" y="541"/>
                    </a:lnTo>
                    <a:lnTo>
                      <a:pt x="959" y="525"/>
                    </a:lnTo>
                    <a:lnTo>
                      <a:pt x="955" y="510"/>
                    </a:lnTo>
                    <a:lnTo>
                      <a:pt x="950" y="496"/>
                    </a:lnTo>
                    <a:lnTo>
                      <a:pt x="945" y="482"/>
                    </a:lnTo>
                    <a:lnTo>
                      <a:pt x="938" y="469"/>
                    </a:lnTo>
                    <a:lnTo>
                      <a:pt x="931" y="456"/>
                    </a:lnTo>
                    <a:lnTo>
                      <a:pt x="923" y="445"/>
                    </a:lnTo>
                    <a:lnTo>
                      <a:pt x="915" y="434"/>
                    </a:lnTo>
                    <a:lnTo>
                      <a:pt x="905" y="423"/>
                    </a:lnTo>
                    <a:lnTo>
                      <a:pt x="895" y="414"/>
                    </a:lnTo>
                    <a:lnTo>
                      <a:pt x="885" y="405"/>
                    </a:lnTo>
                    <a:lnTo>
                      <a:pt x="873" y="397"/>
                    </a:lnTo>
                    <a:lnTo>
                      <a:pt x="861" y="389"/>
                    </a:lnTo>
                    <a:lnTo>
                      <a:pt x="848" y="382"/>
                    </a:lnTo>
                    <a:lnTo>
                      <a:pt x="832" y="375"/>
                    </a:lnTo>
                    <a:lnTo>
                      <a:pt x="816" y="369"/>
                    </a:lnTo>
                    <a:lnTo>
                      <a:pt x="798" y="363"/>
                    </a:lnTo>
                    <a:lnTo>
                      <a:pt x="780" y="358"/>
                    </a:lnTo>
                    <a:lnTo>
                      <a:pt x="759" y="353"/>
                    </a:lnTo>
                    <a:lnTo>
                      <a:pt x="738" y="349"/>
                    </a:lnTo>
                    <a:lnTo>
                      <a:pt x="715" y="345"/>
                    </a:lnTo>
                    <a:lnTo>
                      <a:pt x="690" y="342"/>
                    </a:lnTo>
                    <a:lnTo>
                      <a:pt x="666" y="339"/>
                    </a:lnTo>
                    <a:lnTo>
                      <a:pt x="639" y="337"/>
                    </a:lnTo>
                    <a:lnTo>
                      <a:pt x="611" y="335"/>
                    </a:lnTo>
                    <a:lnTo>
                      <a:pt x="581" y="334"/>
                    </a:lnTo>
                    <a:lnTo>
                      <a:pt x="550" y="333"/>
                    </a:lnTo>
                    <a:lnTo>
                      <a:pt x="518" y="333"/>
                    </a:lnTo>
                    <a:lnTo>
                      <a:pt x="450" y="333"/>
                    </a:lnTo>
                    <a:lnTo>
                      <a:pt x="450" y="871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22"/>
              <p:cNvSpPr>
                <a:spLocks noEditPoints="1"/>
              </p:cNvSpPr>
              <p:nvPr/>
            </p:nvSpPr>
            <p:spPr bwMode="auto">
              <a:xfrm>
                <a:off x="3148589" y="7391758"/>
                <a:ext cx="61120" cy="58814"/>
              </a:xfrm>
              <a:custGeom>
                <a:avLst/>
                <a:gdLst>
                  <a:gd name="T0" fmla="*/ 2147483647 w 2248"/>
                  <a:gd name="T1" fmla="*/ 2147483647 h 2138"/>
                  <a:gd name="T2" fmla="*/ 2147483647 w 2248"/>
                  <a:gd name="T3" fmla="*/ 2147483647 h 2138"/>
                  <a:gd name="T4" fmla="*/ 2147483647 w 2248"/>
                  <a:gd name="T5" fmla="*/ 2147483647 h 2138"/>
                  <a:gd name="T6" fmla="*/ 2147483647 w 2248"/>
                  <a:gd name="T7" fmla="*/ 2147483647 h 2138"/>
                  <a:gd name="T8" fmla="*/ 2147483647 w 2248"/>
                  <a:gd name="T9" fmla="*/ 2147483647 h 2138"/>
                  <a:gd name="T10" fmla="*/ 2147483647 w 2248"/>
                  <a:gd name="T11" fmla="*/ 2147483647 h 2138"/>
                  <a:gd name="T12" fmla="*/ 2147483647 w 2248"/>
                  <a:gd name="T13" fmla="*/ 2147483647 h 2138"/>
                  <a:gd name="T14" fmla="*/ 2147483647 w 2248"/>
                  <a:gd name="T15" fmla="*/ 2147483647 h 2138"/>
                  <a:gd name="T16" fmla="*/ 2147483647 w 2248"/>
                  <a:gd name="T17" fmla="*/ 2147483647 h 2138"/>
                  <a:gd name="T18" fmla="*/ 2147483647 w 2248"/>
                  <a:gd name="T19" fmla="*/ 2147483647 h 2138"/>
                  <a:gd name="T20" fmla="*/ 2147483647 w 2248"/>
                  <a:gd name="T21" fmla="*/ 2147483647 h 2138"/>
                  <a:gd name="T22" fmla="*/ 2147483647 w 2248"/>
                  <a:gd name="T23" fmla="*/ 2147483647 h 2138"/>
                  <a:gd name="T24" fmla="*/ 2147483647 w 2248"/>
                  <a:gd name="T25" fmla="*/ 2147483647 h 2138"/>
                  <a:gd name="T26" fmla="*/ 2147483647 w 2248"/>
                  <a:gd name="T27" fmla="*/ 2147483647 h 2138"/>
                  <a:gd name="T28" fmla="*/ 2147483647 w 2248"/>
                  <a:gd name="T29" fmla="*/ 2147483647 h 2138"/>
                  <a:gd name="T30" fmla="*/ 2147483647 w 2248"/>
                  <a:gd name="T31" fmla="*/ 2147483647 h 2138"/>
                  <a:gd name="T32" fmla="*/ 2147483647 w 2248"/>
                  <a:gd name="T33" fmla="*/ 2147483647 h 2138"/>
                  <a:gd name="T34" fmla="*/ 2147483647 w 2248"/>
                  <a:gd name="T35" fmla="*/ 2147483647 h 2138"/>
                  <a:gd name="T36" fmla="*/ 0 w 2248"/>
                  <a:gd name="T37" fmla="*/ 2147483647 h 2138"/>
                  <a:gd name="T38" fmla="*/ 2147483647 w 2248"/>
                  <a:gd name="T39" fmla="*/ 2147483647 h 2138"/>
                  <a:gd name="T40" fmla="*/ 2147483647 w 2248"/>
                  <a:gd name="T41" fmla="*/ 2147483647 h 2138"/>
                  <a:gd name="T42" fmla="*/ 2147483647 w 2248"/>
                  <a:gd name="T43" fmla="*/ 2147483647 h 2138"/>
                  <a:gd name="T44" fmla="*/ 2147483647 w 2248"/>
                  <a:gd name="T45" fmla="*/ 2147483647 h 2138"/>
                  <a:gd name="T46" fmla="*/ 2147483647 w 2248"/>
                  <a:gd name="T47" fmla="*/ 2147483647 h 2138"/>
                  <a:gd name="T48" fmla="*/ 2147483647 w 2248"/>
                  <a:gd name="T49" fmla="*/ 2147483647 h 2138"/>
                  <a:gd name="T50" fmla="*/ 2147483647 w 2248"/>
                  <a:gd name="T51" fmla="*/ 2147483647 h 2138"/>
                  <a:gd name="T52" fmla="*/ 2147483647 w 2248"/>
                  <a:gd name="T53" fmla="*/ 2147483647 h 2138"/>
                  <a:gd name="T54" fmla="*/ 2147483647 w 2248"/>
                  <a:gd name="T55" fmla="*/ 2147483647 h 2138"/>
                  <a:gd name="T56" fmla="*/ 2147483647 w 2248"/>
                  <a:gd name="T57" fmla="*/ 2147483647 h 2138"/>
                  <a:gd name="T58" fmla="*/ 2147483647 w 2248"/>
                  <a:gd name="T59" fmla="*/ 0 h 2138"/>
                  <a:gd name="T60" fmla="*/ 2147483647 w 2248"/>
                  <a:gd name="T61" fmla="*/ 2147483647 h 2138"/>
                  <a:gd name="T62" fmla="*/ 2147483647 w 2248"/>
                  <a:gd name="T63" fmla="*/ 2147483647 h 2138"/>
                  <a:gd name="T64" fmla="*/ 2147483647 w 2248"/>
                  <a:gd name="T65" fmla="*/ 2147483647 h 2138"/>
                  <a:gd name="T66" fmla="*/ 2147483647 w 2248"/>
                  <a:gd name="T67" fmla="*/ 2147483647 h 2138"/>
                  <a:gd name="T68" fmla="*/ 2147483647 w 2248"/>
                  <a:gd name="T69" fmla="*/ 2147483647 h 2138"/>
                  <a:gd name="T70" fmla="*/ 2147483647 w 2248"/>
                  <a:gd name="T71" fmla="*/ 2147483647 h 2138"/>
                  <a:gd name="T72" fmla="*/ 2147483647 w 2248"/>
                  <a:gd name="T73" fmla="*/ 2147483647 h 2138"/>
                  <a:gd name="T74" fmla="*/ 2147483647 w 2248"/>
                  <a:gd name="T75" fmla="*/ 2147483647 h 2138"/>
                  <a:gd name="T76" fmla="*/ 2147483647 w 2248"/>
                  <a:gd name="T77" fmla="*/ 2147483647 h 2138"/>
                  <a:gd name="T78" fmla="*/ 2147483647 w 2248"/>
                  <a:gd name="T79" fmla="*/ 2147483647 h 2138"/>
                  <a:gd name="T80" fmla="*/ 2147483647 w 2248"/>
                  <a:gd name="T81" fmla="*/ 2147483647 h 2138"/>
                  <a:gd name="T82" fmla="*/ 2147483647 w 2248"/>
                  <a:gd name="T83" fmla="*/ 2147483647 h 2138"/>
                  <a:gd name="T84" fmla="*/ 2147483647 w 2248"/>
                  <a:gd name="T85" fmla="*/ 2147483647 h 2138"/>
                  <a:gd name="T86" fmla="*/ 2147483647 w 2248"/>
                  <a:gd name="T87" fmla="*/ 2147483647 h 2138"/>
                  <a:gd name="T88" fmla="*/ 2147483647 w 2248"/>
                  <a:gd name="T89" fmla="*/ 2147483647 h 2138"/>
                  <a:gd name="T90" fmla="*/ 2147483647 w 2248"/>
                  <a:gd name="T91" fmla="*/ 2147483647 h 2138"/>
                  <a:gd name="T92" fmla="*/ 2147483647 w 2248"/>
                  <a:gd name="T93" fmla="*/ 2147483647 h 2138"/>
                  <a:gd name="T94" fmla="*/ 2147483647 w 2248"/>
                  <a:gd name="T95" fmla="*/ 2147483647 h 2138"/>
                  <a:gd name="T96" fmla="*/ 2147483647 w 2248"/>
                  <a:gd name="T97" fmla="*/ 2147483647 h 2138"/>
                  <a:gd name="T98" fmla="*/ 2147483647 w 2248"/>
                  <a:gd name="T99" fmla="*/ 2147483647 h 2138"/>
                  <a:gd name="T100" fmla="*/ 2147483647 w 2248"/>
                  <a:gd name="T101" fmla="*/ 2147483647 h 2138"/>
                  <a:gd name="T102" fmla="*/ 2147483647 w 2248"/>
                  <a:gd name="T103" fmla="*/ 2147483647 h 2138"/>
                  <a:gd name="T104" fmla="*/ 2147483647 w 2248"/>
                  <a:gd name="T105" fmla="*/ 2147483647 h 2138"/>
                  <a:gd name="T106" fmla="*/ 2147483647 w 2248"/>
                  <a:gd name="T107" fmla="*/ 2147483647 h 2138"/>
                  <a:gd name="T108" fmla="*/ 2147483647 w 2248"/>
                  <a:gd name="T109" fmla="*/ 2147483647 h 2138"/>
                  <a:gd name="T110" fmla="*/ 2147483647 w 2248"/>
                  <a:gd name="T111" fmla="*/ 2147483647 h 2138"/>
                  <a:gd name="T112" fmla="*/ 2147483647 w 2248"/>
                  <a:gd name="T113" fmla="*/ 2147483647 h 2138"/>
                  <a:gd name="T114" fmla="*/ 2147483647 w 2248"/>
                  <a:gd name="T115" fmla="*/ 2147483647 h 2138"/>
                  <a:gd name="T116" fmla="*/ 2147483647 w 2248"/>
                  <a:gd name="T117" fmla="*/ 2147483647 h 2138"/>
                  <a:gd name="T118" fmla="*/ 2147483647 w 2248"/>
                  <a:gd name="T119" fmla="*/ 2147483647 h 2138"/>
                  <a:gd name="T120" fmla="*/ 2147483647 w 2248"/>
                  <a:gd name="T121" fmla="*/ 2147483647 h 2138"/>
                  <a:gd name="T122" fmla="*/ 2147483647 w 2248"/>
                  <a:gd name="T123" fmla="*/ 2147483647 h 21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48"/>
                  <a:gd name="T187" fmla="*/ 0 h 2138"/>
                  <a:gd name="T188" fmla="*/ 2248 w 2248"/>
                  <a:gd name="T189" fmla="*/ 2138 h 21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48" h="2138">
                    <a:moveTo>
                      <a:pt x="2248" y="1069"/>
                    </a:moveTo>
                    <a:lnTo>
                      <a:pt x="2248" y="1096"/>
                    </a:lnTo>
                    <a:lnTo>
                      <a:pt x="2247" y="1123"/>
                    </a:lnTo>
                    <a:lnTo>
                      <a:pt x="2245" y="1150"/>
                    </a:lnTo>
                    <a:lnTo>
                      <a:pt x="2243" y="1176"/>
                    </a:lnTo>
                    <a:lnTo>
                      <a:pt x="2240" y="1203"/>
                    </a:lnTo>
                    <a:lnTo>
                      <a:pt x="2237" y="1230"/>
                    </a:lnTo>
                    <a:lnTo>
                      <a:pt x="2232" y="1255"/>
                    </a:lnTo>
                    <a:lnTo>
                      <a:pt x="2227" y="1281"/>
                    </a:lnTo>
                    <a:lnTo>
                      <a:pt x="2221" y="1307"/>
                    </a:lnTo>
                    <a:lnTo>
                      <a:pt x="2215" y="1333"/>
                    </a:lnTo>
                    <a:lnTo>
                      <a:pt x="2208" y="1358"/>
                    </a:lnTo>
                    <a:lnTo>
                      <a:pt x="2201" y="1383"/>
                    </a:lnTo>
                    <a:lnTo>
                      <a:pt x="2192" y="1409"/>
                    </a:lnTo>
                    <a:lnTo>
                      <a:pt x="2184" y="1434"/>
                    </a:lnTo>
                    <a:lnTo>
                      <a:pt x="2174" y="1458"/>
                    </a:lnTo>
                    <a:lnTo>
                      <a:pt x="2164" y="1482"/>
                    </a:lnTo>
                    <a:lnTo>
                      <a:pt x="2153" y="1507"/>
                    </a:lnTo>
                    <a:lnTo>
                      <a:pt x="2142" y="1530"/>
                    </a:lnTo>
                    <a:lnTo>
                      <a:pt x="2130" y="1554"/>
                    </a:lnTo>
                    <a:lnTo>
                      <a:pt x="2117" y="1577"/>
                    </a:lnTo>
                    <a:lnTo>
                      <a:pt x="2104" y="1599"/>
                    </a:lnTo>
                    <a:lnTo>
                      <a:pt x="2091" y="1622"/>
                    </a:lnTo>
                    <a:lnTo>
                      <a:pt x="2076" y="1644"/>
                    </a:lnTo>
                    <a:lnTo>
                      <a:pt x="2061" y="1665"/>
                    </a:lnTo>
                    <a:lnTo>
                      <a:pt x="2045" y="1687"/>
                    </a:lnTo>
                    <a:lnTo>
                      <a:pt x="2030" y="1707"/>
                    </a:lnTo>
                    <a:lnTo>
                      <a:pt x="2013" y="1728"/>
                    </a:lnTo>
                    <a:lnTo>
                      <a:pt x="1996" y="1748"/>
                    </a:lnTo>
                    <a:lnTo>
                      <a:pt x="1978" y="1768"/>
                    </a:lnTo>
                    <a:lnTo>
                      <a:pt x="1960" y="1787"/>
                    </a:lnTo>
                    <a:lnTo>
                      <a:pt x="1941" y="1806"/>
                    </a:lnTo>
                    <a:lnTo>
                      <a:pt x="1922" y="1825"/>
                    </a:lnTo>
                    <a:lnTo>
                      <a:pt x="1901" y="1843"/>
                    </a:lnTo>
                    <a:lnTo>
                      <a:pt x="1879" y="1862"/>
                    </a:lnTo>
                    <a:lnTo>
                      <a:pt x="1859" y="1879"/>
                    </a:lnTo>
                    <a:lnTo>
                      <a:pt x="1837" y="1896"/>
                    </a:lnTo>
                    <a:lnTo>
                      <a:pt x="1815" y="1912"/>
                    </a:lnTo>
                    <a:lnTo>
                      <a:pt x="1793" y="1929"/>
                    </a:lnTo>
                    <a:lnTo>
                      <a:pt x="1770" y="1944"/>
                    </a:lnTo>
                    <a:lnTo>
                      <a:pt x="1747" y="1959"/>
                    </a:lnTo>
                    <a:lnTo>
                      <a:pt x="1724" y="1973"/>
                    </a:lnTo>
                    <a:lnTo>
                      <a:pt x="1700" y="1987"/>
                    </a:lnTo>
                    <a:lnTo>
                      <a:pt x="1676" y="2000"/>
                    </a:lnTo>
                    <a:lnTo>
                      <a:pt x="1652" y="2012"/>
                    </a:lnTo>
                    <a:lnTo>
                      <a:pt x="1627" y="2025"/>
                    </a:lnTo>
                    <a:lnTo>
                      <a:pt x="1603" y="2036"/>
                    </a:lnTo>
                    <a:lnTo>
                      <a:pt x="1577" y="2047"/>
                    </a:lnTo>
                    <a:lnTo>
                      <a:pt x="1551" y="2058"/>
                    </a:lnTo>
                    <a:lnTo>
                      <a:pt x="1525" y="2067"/>
                    </a:lnTo>
                    <a:lnTo>
                      <a:pt x="1500" y="2076"/>
                    </a:lnTo>
                    <a:lnTo>
                      <a:pt x="1474" y="2084"/>
                    </a:lnTo>
                    <a:lnTo>
                      <a:pt x="1448" y="2093"/>
                    </a:lnTo>
                    <a:lnTo>
                      <a:pt x="1421" y="2100"/>
                    </a:lnTo>
                    <a:lnTo>
                      <a:pt x="1396" y="2106"/>
                    </a:lnTo>
                    <a:lnTo>
                      <a:pt x="1369" y="2112"/>
                    </a:lnTo>
                    <a:lnTo>
                      <a:pt x="1342" y="2117"/>
                    </a:lnTo>
                    <a:lnTo>
                      <a:pt x="1315" y="2123"/>
                    </a:lnTo>
                    <a:lnTo>
                      <a:pt x="1289" y="2127"/>
                    </a:lnTo>
                    <a:lnTo>
                      <a:pt x="1262" y="2130"/>
                    </a:lnTo>
                    <a:lnTo>
                      <a:pt x="1235" y="2133"/>
                    </a:lnTo>
                    <a:lnTo>
                      <a:pt x="1208" y="2135"/>
                    </a:lnTo>
                    <a:lnTo>
                      <a:pt x="1181" y="2137"/>
                    </a:lnTo>
                    <a:lnTo>
                      <a:pt x="1154" y="2138"/>
                    </a:lnTo>
                    <a:lnTo>
                      <a:pt x="1126" y="2138"/>
                    </a:lnTo>
                    <a:lnTo>
                      <a:pt x="1078" y="2137"/>
                    </a:lnTo>
                    <a:lnTo>
                      <a:pt x="1030" y="2134"/>
                    </a:lnTo>
                    <a:lnTo>
                      <a:pt x="983" y="2129"/>
                    </a:lnTo>
                    <a:lnTo>
                      <a:pt x="936" y="2123"/>
                    </a:lnTo>
                    <a:lnTo>
                      <a:pt x="912" y="2117"/>
                    </a:lnTo>
                    <a:lnTo>
                      <a:pt x="888" y="2113"/>
                    </a:lnTo>
                    <a:lnTo>
                      <a:pt x="865" y="2108"/>
                    </a:lnTo>
                    <a:lnTo>
                      <a:pt x="841" y="2102"/>
                    </a:lnTo>
                    <a:lnTo>
                      <a:pt x="795" y="2090"/>
                    </a:lnTo>
                    <a:lnTo>
                      <a:pt x="748" y="2074"/>
                    </a:lnTo>
                    <a:lnTo>
                      <a:pt x="703" y="2058"/>
                    </a:lnTo>
                    <a:lnTo>
                      <a:pt x="658" y="2039"/>
                    </a:lnTo>
                    <a:lnTo>
                      <a:pt x="614" y="2020"/>
                    </a:lnTo>
                    <a:lnTo>
                      <a:pt x="571" y="1998"/>
                    </a:lnTo>
                    <a:lnTo>
                      <a:pt x="529" y="1974"/>
                    </a:lnTo>
                    <a:lnTo>
                      <a:pt x="489" y="1948"/>
                    </a:lnTo>
                    <a:lnTo>
                      <a:pt x="449" y="1922"/>
                    </a:lnTo>
                    <a:lnTo>
                      <a:pt x="410" y="1893"/>
                    </a:lnTo>
                    <a:lnTo>
                      <a:pt x="385" y="1873"/>
                    </a:lnTo>
                    <a:lnTo>
                      <a:pt x="361" y="1854"/>
                    </a:lnTo>
                    <a:lnTo>
                      <a:pt x="339" y="1833"/>
                    </a:lnTo>
                    <a:lnTo>
                      <a:pt x="316" y="1813"/>
                    </a:lnTo>
                    <a:lnTo>
                      <a:pt x="294" y="1791"/>
                    </a:lnTo>
                    <a:lnTo>
                      <a:pt x="274" y="1769"/>
                    </a:lnTo>
                    <a:lnTo>
                      <a:pt x="254" y="1748"/>
                    </a:lnTo>
                    <a:lnTo>
                      <a:pt x="235" y="1725"/>
                    </a:lnTo>
                    <a:lnTo>
                      <a:pt x="216" y="1701"/>
                    </a:lnTo>
                    <a:lnTo>
                      <a:pt x="197" y="1678"/>
                    </a:lnTo>
                    <a:lnTo>
                      <a:pt x="180" y="1654"/>
                    </a:lnTo>
                    <a:lnTo>
                      <a:pt x="164" y="1629"/>
                    </a:lnTo>
                    <a:lnTo>
                      <a:pt x="148" y="1605"/>
                    </a:lnTo>
                    <a:lnTo>
                      <a:pt x="134" y="1579"/>
                    </a:lnTo>
                    <a:lnTo>
                      <a:pt x="119" y="1553"/>
                    </a:lnTo>
                    <a:lnTo>
                      <a:pt x="105" y="1527"/>
                    </a:lnTo>
                    <a:lnTo>
                      <a:pt x="92" y="1500"/>
                    </a:lnTo>
                    <a:lnTo>
                      <a:pt x="80" y="1473"/>
                    </a:lnTo>
                    <a:lnTo>
                      <a:pt x="70" y="1446"/>
                    </a:lnTo>
                    <a:lnTo>
                      <a:pt x="59" y="1418"/>
                    </a:lnTo>
                    <a:lnTo>
                      <a:pt x="49" y="1390"/>
                    </a:lnTo>
                    <a:lnTo>
                      <a:pt x="41" y="1362"/>
                    </a:lnTo>
                    <a:lnTo>
                      <a:pt x="33" y="1335"/>
                    </a:lnTo>
                    <a:lnTo>
                      <a:pt x="26" y="1306"/>
                    </a:lnTo>
                    <a:lnTo>
                      <a:pt x="19" y="1277"/>
                    </a:lnTo>
                    <a:lnTo>
                      <a:pt x="14" y="1248"/>
                    </a:lnTo>
                    <a:lnTo>
                      <a:pt x="10" y="1219"/>
                    </a:lnTo>
                    <a:lnTo>
                      <a:pt x="6" y="1189"/>
                    </a:lnTo>
                    <a:lnTo>
                      <a:pt x="3" y="1160"/>
                    </a:lnTo>
                    <a:lnTo>
                      <a:pt x="1" y="1130"/>
                    </a:lnTo>
                    <a:lnTo>
                      <a:pt x="0" y="1099"/>
                    </a:lnTo>
                    <a:lnTo>
                      <a:pt x="0" y="1069"/>
                    </a:lnTo>
                    <a:lnTo>
                      <a:pt x="0" y="1041"/>
                    </a:lnTo>
                    <a:lnTo>
                      <a:pt x="1" y="1014"/>
                    </a:lnTo>
                    <a:lnTo>
                      <a:pt x="3" y="988"/>
                    </a:lnTo>
                    <a:lnTo>
                      <a:pt x="5" y="961"/>
                    </a:lnTo>
                    <a:lnTo>
                      <a:pt x="8" y="934"/>
                    </a:lnTo>
                    <a:lnTo>
                      <a:pt x="11" y="907"/>
                    </a:lnTo>
                    <a:lnTo>
                      <a:pt x="15" y="882"/>
                    </a:lnTo>
                    <a:lnTo>
                      <a:pt x="20" y="856"/>
                    </a:lnTo>
                    <a:lnTo>
                      <a:pt x="27" y="830"/>
                    </a:lnTo>
                    <a:lnTo>
                      <a:pt x="33" y="804"/>
                    </a:lnTo>
                    <a:lnTo>
                      <a:pt x="39" y="780"/>
                    </a:lnTo>
                    <a:lnTo>
                      <a:pt x="46" y="754"/>
                    </a:lnTo>
                    <a:lnTo>
                      <a:pt x="54" y="729"/>
                    </a:lnTo>
                    <a:lnTo>
                      <a:pt x="64" y="704"/>
                    </a:lnTo>
                    <a:lnTo>
                      <a:pt x="73" y="681"/>
                    </a:lnTo>
                    <a:lnTo>
                      <a:pt x="83" y="656"/>
                    </a:lnTo>
                    <a:lnTo>
                      <a:pt x="94" y="632"/>
                    </a:lnTo>
                    <a:lnTo>
                      <a:pt x="105" y="609"/>
                    </a:lnTo>
                    <a:lnTo>
                      <a:pt x="117" y="585"/>
                    </a:lnTo>
                    <a:lnTo>
                      <a:pt x="130" y="562"/>
                    </a:lnTo>
                    <a:lnTo>
                      <a:pt x="143" y="540"/>
                    </a:lnTo>
                    <a:lnTo>
                      <a:pt x="156" y="518"/>
                    </a:lnTo>
                    <a:lnTo>
                      <a:pt x="171" y="495"/>
                    </a:lnTo>
                    <a:lnTo>
                      <a:pt x="186" y="474"/>
                    </a:lnTo>
                    <a:lnTo>
                      <a:pt x="202" y="453"/>
                    </a:lnTo>
                    <a:lnTo>
                      <a:pt x="218" y="431"/>
                    </a:lnTo>
                    <a:lnTo>
                      <a:pt x="235" y="411"/>
                    </a:lnTo>
                    <a:lnTo>
                      <a:pt x="252" y="390"/>
                    </a:lnTo>
                    <a:lnTo>
                      <a:pt x="270" y="371"/>
                    </a:lnTo>
                    <a:lnTo>
                      <a:pt x="288" y="351"/>
                    </a:lnTo>
                    <a:lnTo>
                      <a:pt x="308" y="332"/>
                    </a:lnTo>
                    <a:lnTo>
                      <a:pt x="327" y="313"/>
                    </a:lnTo>
                    <a:lnTo>
                      <a:pt x="348" y="294"/>
                    </a:lnTo>
                    <a:lnTo>
                      <a:pt x="368" y="276"/>
                    </a:lnTo>
                    <a:lnTo>
                      <a:pt x="389" y="259"/>
                    </a:lnTo>
                    <a:lnTo>
                      <a:pt x="410" y="242"/>
                    </a:lnTo>
                    <a:lnTo>
                      <a:pt x="431" y="226"/>
                    </a:lnTo>
                    <a:lnTo>
                      <a:pt x="454" y="210"/>
                    </a:lnTo>
                    <a:lnTo>
                      <a:pt x="475" y="196"/>
                    </a:lnTo>
                    <a:lnTo>
                      <a:pt x="498" y="180"/>
                    </a:lnTo>
                    <a:lnTo>
                      <a:pt x="522" y="167"/>
                    </a:lnTo>
                    <a:lnTo>
                      <a:pt x="545" y="152"/>
                    </a:lnTo>
                    <a:lnTo>
                      <a:pt x="569" y="140"/>
                    </a:lnTo>
                    <a:lnTo>
                      <a:pt x="594" y="127"/>
                    </a:lnTo>
                    <a:lnTo>
                      <a:pt x="618" y="114"/>
                    </a:lnTo>
                    <a:lnTo>
                      <a:pt x="643" y="103"/>
                    </a:lnTo>
                    <a:lnTo>
                      <a:pt x="669" y="92"/>
                    </a:lnTo>
                    <a:lnTo>
                      <a:pt x="696" y="81"/>
                    </a:lnTo>
                    <a:lnTo>
                      <a:pt x="721" y="72"/>
                    </a:lnTo>
                    <a:lnTo>
                      <a:pt x="748" y="62"/>
                    </a:lnTo>
                    <a:lnTo>
                      <a:pt x="774" y="53"/>
                    </a:lnTo>
                    <a:lnTo>
                      <a:pt x="801" y="45"/>
                    </a:lnTo>
                    <a:lnTo>
                      <a:pt x="827" y="38"/>
                    </a:lnTo>
                    <a:lnTo>
                      <a:pt x="854" y="32"/>
                    </a:lnTo>
                    <a:lnTo>
                      <a:pt x="881" y="26"/>
                    </a:lnTo>
                    <a:lnTo>
                      <a:pt x="908" y="20"/>
                    </a:lnTo>
                    <a:lnTo>
                      <a:pt x="935" y="15"/>
                    </a:lnTo>
                    <a:lnTo>
                      <a:pt x="961" y="11"/>
                    </a:lnTo>
                    <a:lnTo>
                      <a:pt x="989" y="7"/>
                    </a:lnTo>
                    <a:lnTo>
                      <a:pt x="1016" y="5"/>
                    </a:lnTo>
                    <a:lnTo>
                      <a:pt x="1044" y="2"/>
                    </a:lnTo>
                    <a:lnTo>
                      <a:pt x="1070" y="1"/>
                    </a:lnTo>
                    <a:lnTo>
                      <a:pt x="1098" y="0"/>
                    </a:lnTo>
                    <a:lnTo>
                      <a:pt x="1126" y="0"/>
                    </a:lnTo>
                    <a:lnTo>
                      <a:pt x="1154" y="0"/>
                    </a:lnTo>
                    <a:lnTo>
                      <a:pt x="1181" y="1"/>
                    </a:lnTo>
                    <a:lnTo>
                      <a:pt x="1208" y="2"/>
                    </a:lnTo>
                    <a:lnTo>
                      <a:pt x="1235" y="5"/>
                    </a:lnTo>
                    <a:lnTo>
                      <a:pt x="1262" y="7"/>
                    </a:lnTo>
                    <a:lnTo>
                      <a:pt x="1290" y="11"/>
                    </a:lnTo>
                    <a:lnTo>
                      <a:pt x="1316" y="15"/>
                    </a:lnTo>
                    <a:lnTo>
                      <a:pt x="1343" y="20"/>
                    </a:lnTo>
                    <a:lnTo>
                      <a:pt x="1370" y="26"/>
                    </a:lnTo>
                    <a:lnTo>
                      <a:pt x="1397" y="32"/>
                    </a:lnTo>
                    <a:lnTo>
                      <a:pt x="1422" y="38"/>
                    </a:lnTo>
                    <a:lnTo>
                      <a:pt x="1449" y="45"/>
                    </a:lnTo>
                    <a:lnTo>
                      <a:pt x="1476" y="53"/>
                    </a:lnTo>
                    <a:lnTo>
                      <a:pt x="1502" y="62"/>
                    </a:lnTo>
                    <a:lnTo>
                      <a:pt x="1527" y="72"/>
                    </a:lnTo>
                    <a:lnTo>
                      <a:pt x="1554" y="81"/>
                    </a:lnTo>
                    <a:lnTo>
                      <a:pt x="1580" y="92"/>
                    </a:lnTo>
                    <a:lnTo>
                      <a:pt x="1606" y="103"/>
                    </a:lnTo>
                    <a:lnTo>
                      <a:pt x="1630" y="114"/>
                    </a:lnTo>
                    <a:lnTo>
                      <a:pt x="1655" y="127"/>
                    </a:lnTo>
                    <a:lnTo>
                      <a:pt x="1679" y="140"/>
                    </a:lnTo>
                    <a:lnTo>
                      <a:pt x="1703" y="152"/>
                    </a:lnTo>
                    <a:lnTo>
                      <a:pt x="1727" y="167"/>
                    </a:lnTo>
                    <a:lnTo>
                      <a:pt x="1750" y="180"/>
                    </a:lnTo>
                    <a:lnTo>
                      <a:pt x="1772" y="196"/>
                    </a:lnTo>
                    <a:lnTo>
                      <a:pt x="1795" y="210"/>
                    </a:lnTo>
                    <a:lnTo>
                      <a:pt x="1817" y="226"/>
                    </a:lnTo>
                    <a:lnTo>
                      <a:pt x="1838" y="242"/>
                    </a:lnTo>
                    <a:lnTo>
                      <a:pt x="1860" y="259"/>
                    </a:lnTo>
                    <a:lnTo>
                      <a:pt x="1881" y="276"/>
                    </a:lnTo>
                    <a:lnTo>
                      <a:pt x="1901" y="294"/>
                    </a:lnTo>
                    <a:lnTo>
                      <a:pt x="1922" y="313"/>
                    </a:lnTo>
                    <a:lnTo>
                      <a:pt x="1941" y="332"/>
                    </a:lnTo>
                    <a:lnTo>
                      <a:pt x="1960" y="351"/>
                    </a:lnTo>
                    <a:lnTo>
                      <a:pt x="1978" y="371"/>
                    </a:lnTo>
                    <a:lnTo>
                      <a:pt x="1997" y="390"/>
                    </a:lnTo>
                    <a:lnTo>
                      <a:pt x="2013" y="411"/>
                    </a:lnTo>
                    <a:lnTo>
                      <a:pt x="2031" y="431"/>
                    </a:lnTo>
                    <a:lnTo>
                      <a:pt x="2046" y="453"/>
                    </a:lnTo>
                    <a:lnTo>
                      <a:pt x="2062" y="474"/>
                    </a:lnTo>
                    <a:lnTo>
                      <a:pt x="2077" y="495"/>
                    </a:lnTo>
                    <a:lnTo>
                      <a:pt x="2092" y="518"/>
                    </a:lnTo>
                    <a:lnTo>
                      <a:pt x="2105" y="540"/>
                    </a:lnTo>
                    <a:lnTo>
                      <a:pt x="2118" y="562"/>
                    </a:lnTo>
                    <a:lnTo>
                      <a:pt x="2131" y="586"/>
                    </a:lnTo>
                    <a:lnTo>
                      <a:pt x="2142" y="609"/>
                    </a:lnTo>
                    <a:lnTo>
                      <a:pt x="2153" y="632"/>
                    </a:lnTo>
                    <a:lnTo>
                      <a:pt x="2165" y="656"/>
                    </a:lnTo>
                    <a:lnTo>
                      <a:pt x="2175" y="681"/>
                    </a:lnTo>
                    <a:lnTo>
                      <a:pt x="2184" y="705"/>
                    </a:lnTo>
                    <a:lnTo>
                      <a:pt x="2192" y="730"/>
                    </a:lnTo>
                    <a:lnTo>
                      <a:pt x="2201" y="755"/>
                    </a:lnTo>
                    <a:lnTo>
                      <a:pt x="2209" y="780"/>
                    </a:lnTo>
                    <a:lnTo>
                      <a:pt x="2215" y="805"/>
                    </a:lnTo>
                    <a:lnTo>
                      <a:pt x="2221" y="831"/>
                    </a:lnTo>
                    <a:lnTo>
                      <a:pt x="2227" y="857"/>
                    </a:lnTo>
                    <a:lnTo>
                      <a:pt x="2233" y="883"/>
                    </a:lnTo>
                    <a:lnTo>
                      <a:pt x="2237" y="908"/>
                    </a:lnTo>
                    <a:lnTo>
                      <a:pt x="2240" y="934"/>
                    </a:lnTo>
                    <a:lnTo>
                      <a:pt x="2243" y="961"/>
                    </a:lnTo>
                    <a:lnTo>
                      <a:pt x="2245" y="988"/>
                    </a:lnTo>
                    <a:lnTo>
                      <a:pt x="2247" y="1014"/>
                    </a:lnTo>
                    <a:lnTo>
                      <a:pt x="2248" y="1041"/>
                    </a:lnTo>
                    <a:lnTo>
                      <a:pt x="2248" y="1069"/>
                    </a:lnTo>
                    <a:close/>
                    <a:moveTo>
                      <a:pt x="1126" y="1748"/>
                    </a:moveTo>
                    <a:lnTo>
                      <a:pt x="1161" y="1748"/>
                    </a:lnTo>
                    <a:lnTo>
                      <a:pt x="1196" y="1745"/>
                    </a:lnTo>
                    <a:lnTo>
                      <a:pt x="1230" y="1741"/>
                    </a:lnTo>
                    <a:lnTo>
                      <a:pt x="1263" y="1736"/>
                    </a:lnTo>
                    <a:lnTo>
                      <a:pt x="1295" y="1729"/>
                    </a:lnTo>
                    <a:lnTo>
                      <a:pt x="1327" y="1721"/>
                    </a:lnTo>
                    <a:lnTo>
                      <a:pt x="1357" y="1711"/>
                    </a:lnTo>
                    <a:lnTo>
                      <a:pt x="1387" y="1699"/>
                    </a:lnTo>
                    <a:lnTo>
                      <a:pt x="1416" y="1687"/>
                    </a:lnTo>
                    <a:lnTo>
                      <a:pt x="1444" y="1672"/>
                    </a:lnTo>
                    <a:lnTo>
                      <a:pt x="1472" y="1656"/>
                    </a:lnTo>
                    <a:lnTo>
                      <a:pt x="1499" y="1640"/>
                    </a:lnTo>
                    <a:lnTo>
                      <a:pt x="1524" y="1620"/>
                    </a:lnTo>
                    <a:lnTo>
                      <a:pt x="1550" y="1599"/>
                    </a:lnTo>
                    <a:lnTo>
                      <a:pt x="1575" y="1578"/>
                    </a:lnTo>
                    <a:lnTo>
                      <a:pt x="1598" y="1554"/>
                    </a:lnTo>
                    <a:lnTo>
                      <a:pt x="1621" y="1529"/>
                    </a:lnTo>
                    <a:lnTo>
                      <a:pt x="1642" y="1505"/>
                    </a:lnTo>
                    <a:lnTo>
                      <a:pt x="1661" y="1478"/>
                    </a:lnTo>
                    <a:lnTo>
                      <a:pt x="1680" y="1451"/>
                    </a:lnTo>
                    <a:lnTo>
                      <a:pt x="1696" y="1423"/>
                    </a:lnTo>
                    <a:lnTo>
                      <a:pt x="1712" y="1395"/>
                    </a:lnTo>
                    <a:lnTo>
                      <a:pt x="1725" y="1366"/>
                    </a:lnTo>
                    <a:lnTo>
                      <a:pt x="1737" y="1336"/>
                    </a:lnTo>
                    <a:lnTo>
                      <a:pt x="1749" y="1305"/>
                    </a:lnTo>
                    <a:lnTo>
                      <a:pt x="1758" y="1274"/>
                    </a:lnTo>
                    <a:lnTo>
                      <a:pt x="1766" y="1242"/>
                    </a:lnTo>
                    <a:lnTo>
                      <a:pt x="1772" y="1208"/>
                    </a:lnTo>
                    <a:lnTo>
                      <a:pt x="1778" y="1175"/>
                    </a:lnTo>
                    <a:lnTo>
                      <a:pt x="1782" y="1140"/>
                    </a:lnTo>
                    <a:lnTo>
                      <a:pt x="1784" y="1105"/>
                    </a:lnTo>
                    <a:lnTo>
                      <a:pt x="1785" y="1069"/>
                    </a:lnTo>
                    <a:lnTo>
                      <a:pt x="1784" y="1033"/>
                    </a:lnTo>
                    <a:lnTo>
                      <a:pt x="1782" y="998"/>
                    </a:lnTo>
                    <a:lnTo>
                      <a:pt x="1778" y="964"/>
                    </a:lnTo>
                    <a:lnTo>
                      <a:pt x="1772" y="930"/>
                    </a:lnTo>
                    <a:lnTo>
                      <a:pt x="1766" y="897"/>
                    </a:lnTo>
                    <a:lnTo>
                      <a:pt x="1758" y="865"/>
                    </a:lnTo>
                    <a:lnTo>
                      <a:pt x="1749" y="833"/>
                    </a:lnTo>
                    <a:lnTo>
                      <a:pt x="1737" y="802"/>
                    </a:lnTo>
                    <a:lnTo>
                      <a:pt x="1725" y="772"/>
                    </a:lnTo>
                    <a:lnTo>
                      <a:pt x="1711" y="743"/>
                    </a:lnTo>
                    <a:lnTo>
                      <a:pt x="1695" y="715"/>
                    </a:lnTo>
                    <a:lnTo>
                      <a:pt x="1679" y="687"/>
                    </a:lnTo>
                    <a:lnTo>
                      <a:pt x="1660" y="660"/>
                    </a:lnTo>
                    <a:lnTo>
                      <a:pt x="1640" y="633"/>
                    </a:lnTo>
                    <a:lnTo>
                      <a:pt x="1619" y="608"/>
                    </a:lnTo>
                    <a:lnTo>
                      <a:pt x="1596" y="583"/>
                    </a:lnTo>
                    <a:lnTo>
                      <a:pt x="1572" y="559"/>
                    </a:lnTo>
                    <a:lnTo>
                      <a:pt x="1547" y="536"/>
                    </a:lnTo>
                    <a:lnTo>
                      <a:pt x="1522" y="516"/>
                    </a:lnTo>
                    <a:lnTo>
                      <a:pt x="1496" y="496"/>
                    </a:lnTo>
                    <a:lnTo>
                      <a:pt x="1469" y="479"/>
                    </a:lnTo>
                    <a:lnTo>
                      <a:pt x="1442" y="462"/>
                    </a:lnTo>
                    <a:lnTo>
                      <a:pt x="1413" y="448"/>
                    </a:lnTo>
                    <a:lnTo>
                      <a:pt x="1384" y="435"/>
                    </a:lnTo>
                    <a:lnTo>
                      <a:pt x="1355" y="423"/>
                    </a:lnTo>
                    <a:lnTo>
                      <a:pt x="1324" y="413"/>
                    </a:lnTo>
                    <a:lnTo>
                      <a:pt x="1293" y="405"/>
                    </a:lnTo>
                    <a:lnTo>
                      <a:pt x="1261" y="397"/>
                    </a:lnTo>
                    <a:lnTo>
                      <a:pt x="1228" y="392"/>
                    </a:lnTo>
                    <a:lnTo>
                      <a:pt x="1195" y="388"/>
                    </a:lnTo>
                    <a:lnTo>
                      <a:pt x="1161" y="386"/>
                    </a:lnTo>
                    <a:lnTo>
                      <a:pt x="1126" y="385"/>
                    </a:lnTo>
                    <a:lnTo>
                      <a:pt x="1091" y="386"/>
                    </a:lnTo>
                    <a:lnTo>
                      <a:pt x="1056" y="388"/>
                    </a:lnTo>
                    <a:lnTo>
                      <a:pt x="1022" y="392"/>
                    </a:lnTo>
                    <a:lnTo>
                      <a:pt x="989" y="397"/>
                    </a:lnTo>
                    <a:lnTo>
                      <a:pt x="957" y="405"/>
                    </a:lnTo>
                    <a:lnTo>
                      <a:pt x="925" y="413"/>
                    </a:lnTo>
                    <a:lnTo>
                      <a:pt x="894" y="423"/>
                    </a:lnTo>
                    <a:lnTo>
                      <a:pt x="865" y="435"/>
                    </a:lnTo>
                    <a:lnTo>
                      <a:pt x="835" y="448"/>
                    </a:lnTo>
                    <a:lnTo>
                      <a:pt x="807" y="462"/>
                    </a:lnTo>
                    <a:lnTo>
                      <a:pt x="779" y="478"/>
                    </a:lnTo>
                    <a:lnTo>
                      <a:pt x="751" y="495"/>
                    </a:lnTo>
                    <a:lnTo>
                      <a:pt x="726" y="515"/>
                    </a:lnTo>
                    <a:lnTo>
                      <a:pt x="700" y="535"/>
                    </a:lnTo>
                    <a:lnTo>
                      <a:pt x="675" y="558"/>
                    </a:lnTo>
                    <a:lnTo>
                      <a:pt x="651" y="582"/>
                    </a:lnTo>
                    <a:lnTo>
                      <a:pt x="629" y="607"/>
                    </a:lnTo>
                    <a:lnTo>
                      <a:pt x="607" y="632"/>
                    </a:lnTo>
                    <a:lnTo>
                      <a:pt x="588" y="659"/>
                    </a:lnTo>
                    <a:lnTo>
                      <a:pt x="569" y="686"/>
                    </a:lnTo>
                    <a:lnTo>
                      <a:pt x="553" y="714"/>
                    </a:lnTo>
                    <a:lnTo>
                      <a:pt x="537" y="742"/>
                    </a:lnTo>
                    <a:lnTo>
                      <a:pt x="523" y="771"/>
                    </a:lnTo>
                    <a:lnTo>
                      <a:pt x="510" y="802"/>
                    </a:lnTo>
                    <a:lnTo>
                      <a:pt x="499" y="833"/>
                    </a:lnTo>
                    <a:lnTo>
                      <a:pt x="490" y="864"/>
                    </a:lnTo>
                    <a:lnTo>
                      <a:pt x="482" y="897"/>
                    </a:lnTo>
                    <a:lnTo>
                      <a:pt x="475" y="930"/>
                    </a:lnTo>
                    <a:lnTo>
                      <a:pt x="470" y="963"/>
                    </a:lnTo>
                    <a:lnTo>
                      <a:pt x="466" y="998"/>
                    </a:lnTo>
                    <a:lnTo>
                      <a:pt x="464" y="1033"/>
                    </a:lnTo>
                    <a:lnTo>
                      <a:pt x="463" y="1069"/>
                    </a:lnTo>
                    <a:lnTo>
                      <a:pt x="464" y="1105"/>
                    </a:lnTo>
                    <a:lnTo>
                      <a:pt x="466" y="1141"/>
                    </a:lnTo>
                    <a:lnTo>
                      <a:pt x="470" y="1176"/>
                    </a:lnTo>
                    <a:lnTo>
                      <a:pt x="475" y="1210"/>
                    </a:lnTo>
                    <a:lnTo>
                      <a:pt x="482" y="1243"/>
                    </a:lnTo>
                    <a:lnTo>
                      <a:pt x="490" y="1275"/>
                    </a:lnTo>
                    <a:lnTo>
                      <a:pt x="499" y="1307"/>
                    </a:lnTo>
                    <a:lnTo>
                      <a:pt x="509" y="1338"/>
                    </a:lnTo>
                    <a:lnTo>
                      <a:pt x="522" y="1368"/>
                    </a:lnTo>
                    <a:lnTo>
                      <a:pt x="536" y="1396"/>
                    </a:lnTo>
                    <a:lnTo>
                      <a:pt x="551" y="1425"/>
                    </a:lnTo>
                    <a:lnTo>
                      <a:pt x="567" y="1453"/>
                    </a:lnTo>
                    <a:lnTo>
                      <a:pt x="586" y="1480"/>
                    </a:lnTo>
                    <a:lnTo>
                      <a:pt x="605" y="1506"/>
                    </a:lnTo>
                    <a:lnTo>
                      <a:pt x="626" y="1531"/>
                    </a:lnTo>
                    <a:lnTo>
                      <a:pt x="648" y="1556"/>
                    </a:lnTo>
                    <a:lnTo>
                      <a:pt x="672" y="1579"/>
                    </a:lnTo>
                    <a:lnTo>
                      <a:pt x="697" y="1600"/>
                    </a:lnTo>
                    <a:lnTo>
                      <a:pt x="721" y="1621"/>
                    </a:lnTo>
                    <a:lnTo>
                      <a:pt x="748" y="1640"/>
                    </a:lnTo>
                    <a:lnTo>
                      <a:pt x="775" y="1657"/>
                    </a:lnTo>
                    <a:lnTo>
                      <a:pt x="803" y="1672"/>
                    </a:lnTo>
                    <a:lnTo>
                      <a:pt x="832" y="1687"/>
                    </a:lnTo>
                    <a:lnTo>
                      <a:pt x="860" y="1700"/>
                    </a:lnTo>
                    <a:lnTo>
                      <a:pt x="891" y="1712"/>
                    </a:lnTo>
                    <a:lnTo>
                      <a:pt x="922" y="1721"/>
                    </a:lnTo>
                    <a:lnTo>
                      <a:pt x="954" y="1729"/>
                    </a:lnTo>
                    <a:lnTo>
                      <a:pt x="987" y="1736"/>
                    </a:lnTo>
                    <a:lnTo>
                      <a:pt x="1020" y="1741"/>
                    </a:lnTo>
                    <a:lnTo>
                      <a:pt x="1055" y="1745"/>
                    </a:lnTo>
                    <a:lnTo>
                      <a:pt x="1090" y="1748"/>
                    </a:lnTo>
                    <a:lnTo>
                      <a:pt x="1126" y="1748"/>
                    </a:lnTo>
                    <a:close/>
                  </a:path>
                </a:pathLst>
              </a:custGeom>
              <a:solidFill>
                <a:srgbClr val="3A68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16"/>
          <p:cNvSpPr txBox="1">
            <a:spLocks noChangeArrowheads="1"/>
          </p:cNvSpPr>
          <p:nvPr/>
        </p:nvSpPr>
        <p:spPr bwMode="blackGray">
          <a:xfrm>
            <a:off x="511175" y="6784974"/>
            <a:ext cx="4956175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948" rIns="0" bIns="18948"/>
          <a:lstStyle/>
          <a:p>
            <a:pPr marL="204675" indent="-204675" defTabSz="961493">
              <a:tabLst>
                <a:tab pos="263380" algn="l"/>
              </a:tabLst>
            </a:pPr>
            <a:endParaRPr lang="en-GB" sz="700" dirty="0"/>
          </a:p>
        </p:txBody>
      </p:sp>
      <p:sp>
        <p:nvSpPr>
          <p:cNvPr id="12302" name="Title 1"/>
          <p:cNvSpPr>
            <a:spLocks/>
          </p:cNvSpPr>
          <p:nvPr/>
        </p:nvSpPr>
        <p:spPr bwMode="auto">
          <a:xfrm>
            <a:off x="363542" y="409578"/>
            <a:ext cx="8358187" cy="676275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45695" rIns="91390" bIns="45695"/>
          <a:lstStyle/>
          <a:p>
            <a:pPr algn="r" defTabSz="706046"/>
            <a:r>
              <a:rPr lang="en-US" sz="2100" dirty="0" smtClean="0">
                <a:solidFill>
                  <a:schemeClr val="bg1"/>
                </a:solidFill>
                <a:latin typeface="Gill Sans MT" pitchFamily="34" charset="0"/>
              </a:rPr>
              <a:t>Quality of phosphate rock</a:t>
            </a:r>
            <a:endParaRPr lang="en-GB" sz="21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303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7278691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  <a:cs typeface="ヒラギノ角ゴ ProN W3"/>
              </a:rPr>
              <a:t>1</a:t>
            </a:r>
          </a:p>
        </p:txBody>
      </p:sp>
      <p:sp>
        <p:nvSpPr>
          <p:cNvPr id="6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187950" y="7058029"/>
            <a:ext cx="265113" cy="276225"/>
          </a:xfrm>
          <a:noFill/>
        </p:spPr>
        <p:txBody>
          <a:bodyPr/>
          <a:lstStyle/>
          <a:p>
            <a:fld id="{F9652E1B-7F71-43B1-99B8-F7BC078F20C4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1028" name="Picture 4" descr="C:\Documents and Settings\MDrik\Рабочий стол\p_10_PhosAgro_AR_2011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495" y="1178560"/>
            <a:ext cx="8221487" cy="59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67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27"/>
          <p:cNvSpPr>
            <a:spLocks noChangeShapeType="1"/>
          </p:cNvSpPr>
          <p:nvPr/>
        </p:nvSpPr>
        <p:spPr bwMode="gray">
          <a:xfrm>
            <a:off x="511180" y="6726238"/>
            <a:ext cx="46275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6253" tIns="48126" rIns="96253" bIns="48126"/>
          <a:lstStyle/>
          <a:p>
            <a:endParaRPr lang="ru-RU"/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blackGray">
          <a:xfrm>
            <a:off x="511175" y="6784974"/>
            <a:ext cx="4956175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948" rIns="0" bIns="18948"/>
          <a:lstStyle/>
          <a:p>
            <a:pPr marL="204675" indent="-204675" defTabSz="961493">
              <a:tabLst>
                <a:tab pos="263380" algn="l"/>
              </a:tabLst>
            </a:pPr>
            <a:r>
              <a:rPr lang="en-GB" sz="1000" dirty="0" smtClean="0"/>
              <a:t>2 – average cadmium content in </a:t>
            </a:r>
            <a:r>
              <a:rPr lang="en-GB" sz="1000" dirty="0" err="1" smtClean="0"/>
              <a:t>ppm</a:t>
            </a:r>
            <a:endParaRPr lang="en-GB" sz="1000" dirty="0" smtClean="0"/>
          </a:p>
          <a:p>
            <a:pPr marL="204675" indent="-204675" defTabSz="961493">
              <a:tabLst>
                <a:tab pos="263380" algn="l"/>
              </a:tabLst>
            </a:pPr>
            <a:r>
              <a:rPr lang="en-GB" sz="1000" dirty="0" smtClean="0"/>
              <a:t>3 – Average Minor </a:t>
            </a:r>
            <a:r>
              <a:rPr lang="en-GB" sz="1000" dirty="0" smtClean="0"/>
              <a:t>E</a:t>
            </a:r>
            <a:r>
              <a:rPr lang="en-GB" sz="1000" dirty="0" smtClean="0"/>
              <a:t>lement </a:t>
            </a:r>
            <a:r>
              <a:rPr lang="en-GB" sz="1000" dirty="0" smtClean="0"/>
              <a:t>R</a:t>
            </a:r>
            <a:r>
              <a:rPr lang="en-GB" sz="1000" dirty="0" smtClean="0"/>
              <a:t>atio &gt; 0.1 not suitable for production of high quality DAP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sp>
        <p:nvSpPr>
          <p:cNvPr id="12299" name="Line 27"/>
          <p:cNvSpPr>
            <a:spLocks noChangeShapeType="1"/>
          </p:cNvSpPr>
          <p:nvPr/>
        </p:nvSpPr>
        <p:spPr bwMode="gray">
          <a:xfrm>
            <a:off x="5284788" y="6730529"/>
            <a:ext cx="44989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6253" tIns="48126" rIns="96253" bIns="48126"/>
          <a:lstStyle/>
          <a:p>
            <a:endParaRPr lang="ru-RU"/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blackGray">
          <a:xfrm>
            <a:off x="5305602" y="6731942"/>
            <a:ext cx="45164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948" rIns="0" bIns="18948"/>
          <a:lstStyle/>
          <a:p>
            <a:pPr marL="204675" indent="-204675" defTabSz="961493">
              <a:tabLst>
                <a:tab pos="263380" algn="l"/>
              </a:tabLst>
            </a:pPr>
            <a:r>
              <a:rPr lang="en-GB" sz="700" dirty="0" smtClean="0"/>
              <a:t>Source</a:t>
            </a:r>
            <a:r>
              <a:rPr lang="en-GB" sz="700" dirty="0"/>
              <a:t>: FERTECON, </a:t>
            </a:r>
            <a:r>
              <a:rPr lang="en-GB" sz="700" dirty="0" smtClean="0"/>
              <a:t>PhosAgro, </a:t>
            </a:r>
            <a:r>
              <a:rPr lang="en-GB" sz="700" dirty="0"/>
              <a:t>companies’ </a:t>
            </a:r>
            <a:r>
              <a:rPr lang="en-GB" sz="700" dirty="0" smtClean="0"/>
              <a:t>data,</a:t>
            </a:r>
            <a:endParaRPr lang="en-GB" sz="700" dirty="0"/>
          </a:p>
        </p:txBody>
      </p:sp>
      <p:sp>
        <p:nvSpPr>
          <p:cNvPr id="12302" name="Title 1"/>
          <p:cNvSpPr>
            <a:spLocks/>
          </p:cNvSpPr>
          <p:nvPr/>
        </p:nvSpPr>
        <p:spPr bwMode="auto">
          <a:xfrm>
            <a:off x="363542" y="409578"/>
            <a:ext cx="8358187" cy="676275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45695" rIns="91390" bIns="45695"/>
          <a:lstStyle/>
          <a:p>
            <a:pPr algn="r" defTabSz="706046"/>
            <a:r>
              <a:rPr lang="en-US" sz="2100" dirty="0" smtClean="0">
                <a:solidFill>
                  <a:schemeClr val="bg1"/>
                </a:solidFill>
                <a:latin typeface="Gill Sans MT" pitchFamily="34" charset="0"/>
              </a:rPr>
              <a:t>Quality of phosphate rock</a:t>
            </a:r>
            <a:endParaRPr lang="en-GB" sz="21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303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7278691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  <a:cs typeface="ヒラギノ角ゴ ProN W3"/>
              </a:rPr>
              <a:t>1</a:t>
            </a:r>
          </a:p>
        </p:txBody>
      </p:sp>
      <p:sp>
        <p:nvSpPr>
          <p:cNvPr id="6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187950" y="7058029"/>
            <a:ext cx="265113" cy="276225"/>
          </a:xfrm>
          <a:noFill/>
        </p:spPr>
        <p:txBody>
          <a:bodyPr/>
          <a:lstStyle/>
          <a:p>
            <a:fld id="{F9652E1B-7F71-43B1-99B8-F7BC078F20C4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1026" name="Picture 2" descr="C:\Documents and Settings\MDrik\Рабочий стол\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75208"/>
            <a:ext cx="6502400" cy="49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5942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22"/>
          <p:cNvSpPr>
            <a:spLocks noGrp="1"/>
          </p:cNvSpPr>
          <p:nvPr>
            <p:ph type="body" idx="4294967295"/>
          </p:nvPr>
        </p:nvSpPr>
        <p:spPr>
          <a:xfrm>
            <a:off x="342902" y="1228131"/>
            <a:ext cx="4471415" cy="288924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lIns="71930" tIns="0" rIns="0" bIns="0" anchor="ctr"/>
          <a:lstStyle/>
          <a:p>
            <a:pPr marL="0" indent="0"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2012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39941" name="Text Box 16"/>
          <p:cNvSpPr txBox="1">
            <a:spLocks noChangeArrowheads="1"/>
          </p:cNvSpPr>
          <p:nvPr/>
        </p:nvSpPr>
        <p:spPr bwMode="blackGray">
          <a:xfrm>
            <a:off x="367460" y="7175501"/>
            <a:ext cx="188894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946" rIns="75782" bIns="18946"/>
          <a:lstStyle/>
          <a:p>
            <a:pPr marL="204647" indent="-204647" defTabSz="961360" eaLnBrk="0" hangingPunct="0">
              <a:tabLst>
                <a:tab pos="596487" algn="l"/>
              </a:tabLst>
            </a:pPr>
            <a:r>
              <a:rPr lang="en-GB" sz="900" dirty="0"/>
              <a:t>Source: PhosAgro</a:t>
            </a:r>
          </a:p>
          <a:p>
            <a:pPr marL="204647" indent="-204647" defTabSz="961360" eaLnBrk="0" hangingPunct="0">
              <a:tabLst>
                <a:tab pos="596487" algn="l"/>
              </a:tabLst>
            </a:pPr>
            <a:endParaRPr lang="en-GB" sz="900" dirty="0"/>
          </a:p>
        </p:txBody>
      </p:sp>
      <p:sp>
        <p:nvSpPr>
          <p:cNvPr id="39945" name="Text Placeholder 22"/>
          <p:cNvSpPr>
            <a:spLocks/>
          </p:cNvSpPr>
          <p:nvPr/>
        </p:nvSpPr>
        <p:spPr bwMode="auto">
          <a:xfrm>
            <a:off x="5249689" y="1228131"/>
            <a:ext cx="4471415" cy="2889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lIns="71930" tIns="0" rIns="0" bIns="0" anchor="ctr"/>
          <a:lstStyle/>
          <a:p>
            <a:pPr algn="ctr" defTabSz="705949">
              <a:spcBef>
                <a:spcPct val="50000"/>
              </a:spcBef>
              <a:buClr>
                <a:srgbClr val="414141"/>
              </a:buClr>
              <a:buSzPct val="81000"/>
            </a:pPr>
            <a:r>
              <a:rPr lang="en-GB" sz="1400" b="1" dirty="0" smtClean="0">
                <a:solidFill>
                  <a:srgbClr val="FFFFFF"/>
                </a:solidFill>
                <a:sym typeface="Gill Sans Light"/>
              </a:rPr>
              <a:t>Potential NPK/PKS production of 12 </a:t>
            </a:r>
            <a:r>
              <a:rPr lang="en-GB" sz="1400" b="1" dirty="0" err="1" smtClean="0">
                <a:solidFill>
                  <a:srgbClr val="FFFFFF"/>
                </a:solidFill>
                <a:sym typeface="Gill Sans Light"/>
              </a:rPr>
              <a:t>mln</a:t>
            </a:r>
            <a:r>
              <a:rPr lang="en-GB" sz="1400" b="1" dirty="0" smtClean="0">
                <a:solidFill>
                  <a:srgbClr val="FFFFFF"/>
                </a:solidFill>
                <a:sym typeface="Gill Sans Light"/>
              </a:rPr>
              <a:t> </a:t>
            </a:r>
            <a:r>
              <a:rPr lang="en-GB" sz="1400" b="1" dirty="0" err="1" smtClean="0">
                <a:solidFill>
                  <a:srgbClr val="FFFFFF"/>
                </a:solidFill>
                <a:sym typeface="Gill Sans Light"/>
              </a:rPr>
              <a:t>tpa</a:t>
            </a:r>
            <a:endParaRPr lang="en-GB" sz="1400" b="1" dirty="0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9953" name="Title 1"/>
          <p:cNvSpPr>
            <a:spLocks/>
          </p:cNvSpPr>
          <p:nvPr/>
        </p:nvSpPr>
        <p:spPr bwMode="auto">
          <a:xfrm>
            <a:off x="2502287" y="356463"/>
            <a:ext cx="7126288" cy="676275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45676" rIns="91353" bIns="45676" anchor="ctr"/>
          <a:lstStyle/>
          <a:p>
            <a:pPr algn="r" defTabSz="705949"/>
            <a:r>
              <a:rPr lang="en-GB" sz="2100" dirty="0" err="1" smtClean="0">
                <a:solidFill>
                  <a:srgbClr val="FFFFFF"/>
                </a:solidFill>
              </a:rPr>
              <a:t>PhosAgro</a:t>
            </a:r>
            <a:r>
              <a:rPr lang="en-GB" sz="2100" dirty="0" smtClean="0">
                <a:solidFill>
                  <a:srgbClr val="FFFFFF"/>
                </a:solidFill>
              </a:rPr>
              <a:t> Product Mix</a:t>
            </a: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9954" name="Rectangle 7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7278692"/>
            <a:ext cx="1154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15</a:t>
            </a:r>
          </a:p>
        </p:txBody>
      </p:sp>
      <p:cxnSp>
        <p:nvCxnSpPr>
          <p:cNvPr id="29" name="Straight Connector 42"/>
          <p:cNvCxnSpPr>
            <a:cxnSpLocks noChangeShapeType="1"/>
          </p:cNvCxnSpPr>
          <p:nvPr/>
        </p:nvCxnSpPr>
        <p:spPr bwMode="auto">
          <a:xfrm>
            <a:off x="386373" y="7083256"/>
            <a:ext cx="93932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Прямоугольник 2"/>
          <p:cNvSpPr/>
          <p:nvPr/>
        </p:nvSpPr>
        <p:spPr bwMode="auto">
          <a:xfrm>
            <a:off x="-635263" y="2406732"/>
            <a:ext cx="329762" cy="2388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913" tIns="50457" rIns="100913" bIns="50457" numCol="1" rtlCol="0" anchor="t" anchorCtr="0" compatLnSpc="1">
            <a:prstTxWarp prst="textNoShape">
              <a:avLst/>
            </a:prstTxWarp>
          </a:bodyPr>
          <a:lstStyle/>
          <a:p>
            <a:pPr defTabSz="1009132"/>
            <a:endParaRPr lang="ru-RU" sz="15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Группа 39960"/>
          <p:cNvGrpSpPr/>
          <p:nvPr/>
        </p:nvGrpSpPr>
        <p:grpSpPr>
          <a:xfrm>
            <a:off x="-93911" y="1572135"/>
            <a:ext cx="5648469" cy="5325005"/>
            <a:chOff x="-432556" y="3140968"/>
            <a:chExt cx="5394315" cy="3078907"/>
          </a:xfrm>
        </p:grpSpPr>
        <p:graphicFrame>
          <p:nvGraphicFramePr>
            <p:cNvPr id="83" name="Диаграмма 8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067475667"/>
                </p:ext>
              </p:extLst>
            </p:nvPr>
          </p:nvGraphicFramePr>
          <p:xfrm>
            <a:off x="-432556" y="4868652"/>
            <a:ext cx="2446108" cy="1116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7" name="Диаграмма 5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907882347"/>
                </p:ext>
              </p:extLst>
            </p:nvPr>
          </p:nvGraphicFramePr>
          <p:xfrm>
            <a:off x="990817" y="3140968"/>
            <a:ext cx="2668482" cy="28438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5" name="Прямая соединительная линия 4"/>
            <p:cNvCxnSpPr/>
            <p:nvPr/>
          </p:nvCxnSpPr>
          <p:spPr bwMode="auto">
            <a:xfrm>
              <a:off x="341842" y="5660740"/>
              <a:ext cx="88949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 rot="16200000">
              <a:off x="-8699" y="5355696"/>
              <a:ext cx="791999" cy="17813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/>
                <a:t>Phosphoric acid</a:t>
              </a:r>
              <a:endParaRPr lang="ru-RU" sz="1200" b="1" dirty="0"/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1235235" y="5156684"/>
              <a:ext cx="620318" cy="5040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1235235" y="4005064"/>
              <a:ext cx="615874" cy="104369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334022" y="5890975"/>
              <a:ext cx="413614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 Box 34"/>
            <p:cNvSpPr txBox="1">
              <a:spLocks noChangeArrowheads="1"/>
            </p:cNvSpPr>
            <p:nvPr/>
          </p:nvSpPr>
          <p:spPr bwMode="auto">
            <a:xfrm>
              <a:off x="1390837" y="3320480"/>
              <a:ext cx="1886693" cy="18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799" tIns="41400" rIns="82799" bIns="414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500" b="1" dirty="0">
                  <a:solidFill>
                    <a:schemeClr val="tx2"/>
                  </a:solidFill>
                </a:rPr>
                <a:t>Total: </a:t>
              </a:r>
              <a:r>
                <a:rPr lang="en-GB" sz="1500" b="1" dirty="0" smtClean="0">
                  <a:solidFill>
                    <a:schemeClr val="tx2"/>
                  </a:solidFill>
                </a:rPr>
                <a:t>5.4 </a:t>
              </a:r>
              <a:r>
                <a:rPr lang="en-GB" sz="1500" b="1" dirty="0" err="1" smtClean="0">
                  <a:solidFill>
                    <a:schemeClr val="tx2"/>
                  </a:solidFill>
                </a:rPr>
                <a:t>mln</a:t>
              </a:r>
              <a:r>
                <a:rPr lang="en-GB" sz="1500" b="1" dirty="0" smtClean="0">
                  <a:solidFill>
                    <a:schemeClr val="tx2"/>
                  </a:solidFill>
                </a:rPr>
                <a:t> </a:t>
              </a:r>
              <a:r>
                <a:rPr lang="en-GB" sz="1500" b="1" dirty="0">
                  <a:solidFill>
                    <a:schemeClr val="tx2"/>
                  </a:solidFill>
                </a:rPr>
                <a:t>t</a:t>
              </a:r>
            </a:p>
          </p:txBody>
        </p:sp>
        <p:graphicFrame>
          <p:nvGraphicFramePr>
            <p:cNvPr id="76" name="Диаграмма 7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884001595"/>
                </p:ext>
              </p:extLst>
            </p:nvPr>
          </p:nvGraphicFramePr>
          <p:xfrm>
            <a:off x="2903145" y="5228692"/>
            <a:ext cx="1956887" cy="7560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77" name="Прямая соединительная линия 76"/>
            <p:cNvCxnSpPr/>
            <p:nvPr/>
          </p:nvCxnSpPr>
          <p:spPr bwMode="auto">
            <a:xfrm>
              <a:off x="3436901" y="5696744"/>
              <a:ext cx="88949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2785182" y="5156684"/>
              <a:ext cx="607244" cy="54006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2814250" y="3542588"/>
              <a:ext cx="578171" cy="17649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 rot="16200000">
              <a:off x="4029411" y="5517695"/>
              <a:ext cx="468000" cy="17813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b="1" dirty="0" smtClean="0"/>
                <a:t>Ammonia</a:t>
              </a:r>
              <a:endParaRPr lang="ru-RU" sz="1200" b="1" dirty="0"/>
            </a:p>
          </p:txBody>
        </p:sp>
        <p:sp>
          <p:nvSpPr>
            <p:cNvPr id="94" name="Text Box 34"/>
            <p:cNvSpPr txBox="1">
              <a:spLocks noChangeArrowheads="1"/>
            </p:cNvSpPr>
            <p:nvPr/>
          </p:nvSpPr>
          <p:spPr bwMode="auto">
            <a:xfrm>
              <a:off x="3075066" y="5166978"/>
              <a:ext cx="1886693" cy="15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799" tIns="41400" rIns="82799" bIns="414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chemeClr val="tx2"/>
                  </a:solidFill>
                </a:rPr>
                <a:t>Total: </a:t>
              </a:r>
              <a:r>
                <a:rPr lang="en-GB" sz="1200" b="1" dirty="0" smtClean="0">
                  <a:solidFill>
                    <a:schemeClr val="tx2"/>
                  </a:solidFill>
                </a:rPr>
                <a:t>1.1 </a:t>
              </a:r>
              <a:r>
                <a:rPr lang="en-GB" sz="1200" b="1" dirty="0" err="1" smtClean="0">
                  <a:solidFill>
                    <a:schemeClr val="tx2"/>
                  </a:solidFill>
                </a:rPr>
                <a:t>mln</a:t>
              </a:r>
              <a:r>
                <a:rPr lang="en-GB" sz="1200" b="1" dirty="0" smtClean="0">
                  <a:solidFill>
                    <a:schemeClr val="tx2"/>
                  </a:solidFill>
                </a:rPr>
                <a:t> </a:t>
              </a:r>
              <a:r>
                <a:rPr lang="en-GB" sz="1200" b="1" dirty="0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96" name="Text Box 34"/>
            <p:cNvSpPr txBox="1">
              <a:spLocks noChangeArrowheads="1"/>
            </p:cNvSpPr>
            <p:nvPr/>
          </p:nvSpPr>
          <p:spPr bwMode="auto">
            <a:xfrm>
              <a:off x="-264391" y="4862568"/>
              <a:ext cx="1886693" cy="15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799" tIns="41400" rIns="82799" bIns="414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chemeClr val="tx2"/>
                  </a:solidFill>
                </a:rPr>
                <a:t>Total: </a:t>
              </a:r>
              <a:r>
                <a:rPr lang="en-GB" sz="1200" b="1" dirty="0" smtClean="0">
                  <a:solidFill>
                    <a:schemeClr val="tx2"/>
                  </a:solidFill>
                </a:rPr>
                <a:t>1.86 </a:t>
              </a:r>
              <a:r>
                <a:rPr lang="en-GB" sz="1200" b="1" dirty="0" err="1" smtClean="0">
                  <a:solidFill>
                    <a:schemeClr val="tx2"/>
                  </a:solidFill>
                </a:rPr>
                <a:t>mln</a:t>
              </a:r>
              <a:r>
                <a:rPr lang="en-GB" sz="1200" b="1" dirty="0" smtClean="0">
                  <a:solidFill>
                    <a:schemeClr val="tx2"/>
                  </a:solidFill>
                </a:rPr>
                <a:t> </a:t>
              </a:r>
              <a:r>
                <a:rPr lang="en-GB" sz="1200" b="1" dirty="0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1858610" y="5914278"/>
              <a:ext cx="963139" cy="305597"/>
            </a:xfrm>
            <a:prstGeom prst="ellipse">
              <a:avLst/>
            </a:prstGeom>
            <a:solidFill>
              <a:srgbClr val="AF8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09132"/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MOP</a:t>
              </a:r>
            </a:p>
            <a:p>
              <a:pPr algn="ctr" defTabSz="1009132"/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0.6</a:t>
              </a:r>
              <a:endPara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18928" y="4005064"/>
              <a:ext cx="521982" cy="293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NPS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MCP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APP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899520" y="3763079"/>
              <a:ext cx="583903" cy="106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UREA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8928" y="3542588"/>
              <a:ext cx="311357" cy="106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AN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18928" y="4653716"/>
              <a:ext cx="545089" cy="2135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MAP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DAP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18928" y="5452829"/>
              <a:ext cx="421252" cy="106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NPK</a:t>
              </a:r>
            </a:p>
          </p:txBody>
        </p:sp>
      </p:grpSp>
      <p:grpSp>
        <p:nvGrpSpPr>
          <p:cNvPr id="4" name="Группа 39958"/>
          <p:cNvGrpSpPr/>
          <p:nvPr/>
        </p:nvGrpSpPr>
        <p:grpSpPr>
          <a:xfrm>
            <a:off x="4368423" y="1032737"/>
            <a:ext cx="6467744" cy="5864402"/>
            <a:chOff x="3995936" y="1160748"/>
            <a:chExt cx="5868652" cy="5198960"/>
          </a:xfrm>
        </p:grpSpPr>
        <p:graphicFrame>
          <p:nvGraphicFramePr>
            <p:cNvPr id="84" name="Диаграмма 8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443262941"/>
                </p:ext>
              </p:extLst>
            </p:nvPr>
          </p:nvGraphicFramePr>
          <p:xfrm>
            <a:off x="3995936" y="4653716"/>
            <a:ext cx="2566368" cy="1331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86" name="Диаграмма 8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93988350"/>
                </p:ext>
              </p:extLst>
            </p:nvPr>
          </p:nvGraphicFramePr>
          <p:xfrm>
            <a:off x="5539593" y="1160748"/>
            <a:ext cx="2661418" cy="48245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cxnSp>
          <p:nvCxnSpPr>
            <p:cNvPr id="39936" name="Прямая соединительная линия 39935"/>
            <p:cNvCxnSpPr/>
            <p:nvPr/>
          </p:nvCxnSpPr>
          <p:spPr bwMode="auto">
            <a:xfrm>
              <a:off x="4731282" y="5841268"/>
              <a:ext cx="4277280" cy="49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TextBox 107"/>
            <p:cNvSpPr txBox="1"/>
            <p:nvPr/>
          </p:nvSpPr>
          <p:spPr>
            <a:xfrm rot="16200000">
              <a:off x="4445129" y="5371327"/>
              <a:ext cx="828000" cy="11170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Phosphoric acid</a:t>
              </a:r>
              <a:endParaRPr lang="ru-RU" b="1" dirty="0"/>
            </a:p>
          </p:txBody>
        </p:sp>
        <p:graphicFrame>
          <p:nvGraphicFramePr>
            <p:cNvPr id="110" name="Диаграмма 10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952610079"/>
                </p:ext>
              </p:extLst>
            </p:nvPr>
          </p:nvGraphicFramePr>
          <p:xfrm>
            <a:off x="7013068" y="4761438"/>
            <a:ext cx="2851520" cy="1223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11" name="Овал 110"/>
            <p:cNvSpPr/>
            <p:nvPr/>
          </p:nvSpPr>
          <p:spPr bwMode="auto">
            <a:xfrm>
              <a:off x="6356696" y="5891148"/>
              <a:ext cx="998143" cy="468560"/>
            </a:xfrm>
            <a:prstGeom prst="ellipse">
              <a:avLst/>
            </a:prstGeom>
            <a:solidFill>
              <a:srgbClr val="AF8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09132"/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MOP</a:t>
              </a:r>
            </a:p>
            <a:p>
              <a:pPr algn="ctr" defTabSz="1009132"/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3.0</a:t>
              </a:r>
              <a:endPara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 rot="16200000">
              <a:off x="8623383" y="5515414"/>
              <a:ext cx="540000" cy="11170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Ammonia</a:t>
              </a:r>
              <a:endParaRPr lang="ru-RU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 rot="16200000">
              <a:off x="8722200" y="5074355"/>
              <a:ext cx="342000" cy="11170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New</a:t>
              </a:r>
              <a:endParaRPr lang="ru-RU" b="1" dirty="0"/>
            </a:p>
          </p:txBody>
        </p:sp>
        <p:sp>
          <p:nvSpPr>
            <p:cNvPr id="114" name="Text Box 34"/>
            <p:cNvSpPr txBox="1">
              <a:spLocks noChangeArrowheads="1"/>
            </p:cNvSpPr>
            <p:nvPr/>
          </p:nvSpPr>
          <p:spPr bwMode="auto">
            <a:xfrm>
              <a:off x="7556477" y="4683056"/>
              <a:ext cx="2016106" cy="237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799" tIns="41400" rIns="82799" bIns="4140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chemeClr val="tx2"/>
                  </a:solidFill>
                </a:rPr>
                <a:t>Total: </a:t>
              </a:r>
              <a:r>
                <a:rPr lang="en-GB" sz="1200" b="1" dirty="0" smtClean="0">
                  <a:solidFill>
                    <a:schemeClr val="tx2"/>
                  </a:solidFill>
                </a:rPr>
                <a:t>1.9 </a:t>
              </a:r>
              <a:r>
                <a:rPr lang="en-GB" sz="1200" b="1" dirty="0" err="1" smtClean="0">
                  <a:solidFill>
                    <a:schemeClr val="tx2"/>
                  </a:solidFill>
                </a:rPr>
                <a:t>mln</a:t>
              </a:r>
              <a:r>
                <a:rPr lang="en-GB" sz="1200" b="1" dirty="0" smtClean="0">
                  <a:solidFill>
                    <a:schemeClr val="tx2"/>
                  </a:solidFill>
                </a:rPr>
                <a:t> </a:t>
              </a:r>
              <a:r>
                <a:rPr lang="en-GB" sz="1200" b="1" dirty="0">
                  <a:solidFill>
                    <a:schemeClr val="tx2"/>
                  </a:solidFill>
                </a:rPr>
                <a:t>t</a:t>
              </a:r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7392996" y="1988840"/>
              <a:ext cx="560662" cy="29342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476357" y="3802879"/>
              <a:ext cx="332714" cy="3274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NPK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PKS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548842" y="1626485"/>
            <a:ext cx="2181322" cy="340336"/>
          </a:xfrm>
          <a:prstGeom prst="rect">
            <a:avLst/>
          </a:prstGeom>
          <a:noFill/>
        </p:spPr>
        <p:txBody>
          <a:bodyPr wrap="square" lIns="100913" tIns="50457" rIns="100913" bIns="50457" rtlCol="0">
            <a:spAutoFit/>
          </a:bodyPr>
          <a:lstStyle/>
          <a:p>
            <a:r>
              <a:rPr lang="en-US" sz="1500" b="1" i="1" dirty="0" smtClean="0">
                <a:solidFill>
                  <a:schemeClr val="tx2"/>
                </a:solidFill>
              </a:rPr>
              <a:t>Overall: 12 </a:t>
            </a:r>
            <a:r>
              <a:rPr lang="en-US" sz="1500" b="1" i="1" dirty="0" err="1" smtClean="0">
                <a:solidFill>
                  <a:schemeClr val="tx2"/>
                </a:solidFill>
              </a:rPr>
              <a:t>mln</a:t>
            </a:r>
            <a:r>
              <a:rPr lang="en-US" sz="1500" b="1" i="1" dirty="0" smtClean="0">
                <a:solidFill>
                  <a:schemeClr val="tx2"/>
                </a:solidFill>
              </a:rPr>
              <a:t> t</a:t>
            </a:r>
            <a:endParaRPr lang="ru-RU" sz="1500" b="1" i="1" dirty="0">
              <a:solidFill>
                <a:schemeClr val="tx2"/>
              </a:solidFill>
            </a:endParaRPr>
          </a:p>
        </p:txBody>
      </p:sp>
      <p:sp>
        <p:nvSpPr>
          <p:cNvPr id="45" name="Slide Number Placeholder 18"/>
          <p:cNvSpPr txBox="1">
            <a:spLocks/>
          </p:cNvSpPr>
          <p:nvPr/>
        </p:nvSpPr>
        <p:spPr bwMode="auto">
          <a:xfrm>
            <a:off x="5147394" y="7020322"/>
            <a:ext cx="26511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F2597E-79C6-4F0B-87DC-C636CDDCCF1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ヒラギノ角ゴ ProN W3"/>
                <a:cs typeface="ヒラギノ角ゴ ProN W3"/>
                <a:sym typeface="Gill Sans Light"/>
              </a:rPr>
              <a:pPr marL="0" marR="0" lvl="0" indent="0" algn="ctr" defTabSz="914400" rtl="0" eaLnBrk="0" fontAlgn="base" latinLnBrk="0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ヒラギノ角ゴ ProN W3"/>
              <a:cs typeface="ヒラギノ角ゴ ProN W3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7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632979" y="1256068"/>
            <a:ext cx="7545916" cy="1172325"/>
            <a:chOff x="360846" y="5798937"/>
            <a:chExt cx="4630254" cy="917241"/>
          </a:xfrm>
        </p:grpSpPr>
        <p:sp>
          <p:nvSpPr>
            <p:cNvPr id="12353" name="TextBox 95"/>
            <p:cNvSpPr txBox="1">
              <a:spLocks noChangeArrowheads="1"/>
            </p:cNvSpPr>
            <p:nvPr/>
          </p:nvSpPr>
          <p:spPr bwMode="auto">
            <a:xfrm>
              <a:off x="1649124" y="5798937"/>
              <a:ext cx="3341976" cy="917239"/>
            </a:xfrm>
            <a:prstGeom prst="rect">
              <a:avLst/>
            </a:prstGeom>
            <a:solidFill>
              <a:srgbClr val="E1EB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1450" indent="-171450">
                <a:buFont typeface="Arial"/>
                <a:buChar char="•"/>
              </a:pPr>
              <a:r>
                <a:rPr lang="en-US" sz="1100" b="1" dirty="0"/>
                <a:t>Phosphate rock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err="1"/>
                <a:t>Nepheline</a:t>
              </a:r>
              <a:r>
                <a:rPr lang="en-US" sz="1100" b="1" dirty="0"/>
                <a:t> concentrate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err="1"/>
                <a:t>Titanomagnetite</a:t>
              </a:r>
              <a:r>
                <a:rPr lang="en-US" sz="1100" b="1" dirty="0"/>
                <a:t> concentrate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err="1"/>
                <a:t>Syenite</a:t>
              </a:r>
              <a:r>
                <a:rPr lang="en-US" sz="1100" b="1" dirty="0"/>
                <a:t> </a:t>
              </a:r>
              <a:r>
                <a:rPr lang="en-US" sz="1100" b="1" dirty="0" err="1"/>
                <a:t>alumino</a:t>
              </a:r>
              <a:r>
                <a:rPr lang="en-US" sz="1100" b="1" dirty="0"/>
                <a:t> alkaline concentrate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err="1"/>
                <a:t>Aegirine</a:t>
              </a:r>
              <a:r>
                <a:rPr lang="en-US" sz="1100" b="1" dirty="0"/>
                <a:t> concentrate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err="1"/>
                <a:t>Titenite</a:t>
              </a:r>
              <a:r>
                <a:rPr lang="en-US" sz="1100" b="1" dirty="0"/>
                <a:t> concentrate</a:t>
              </a:r>
              <a:endParaRPr lang="en-US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354" name="Pentagon 20"/>
            <p:cNvSpPr>
              <a:spLocks noChangeArrowheads="1"/>
            </p:cNvSpPr>
            <p:nvPr/>
          </p:nvSpPr>
          <p:spPr bwMode="auto">
            <a:xfrm>
              <a:off x="360846" y="5803040"/>
              <a:ext cx="1292711" cy="913138"/>
            </a:xfrm>
            <a:prstGeom prst="homePlate">
              <a:avLst>
                <a:gd name="adj" fmla="val 16022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335282"/>
                </a:buClr>
                <a:buSzPct val="100000"/>
              </a:pPr>
              <a:r>
                <a:rPr lang="en-US" sz="1100" b="1" dirty="0" smtClean="0">
                  <a:solidFill>
                    <a:schemeClr val="bg1"/>
                  </a:solidFill>
                </a:rPr>
                <a:t>Concentrates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299" name="Line 27"/>
          <p:cNvSpPr>
            <a:spLocks noChangeShapeType="1"/>
          </p:cNvSpPr>
          <p:nvPr/>
        </p:nvSpPr>
        <p:spPr bwMode="gray">
          <a:xfrm>
            <a:off x="404704" y="7075828"/>
            <a:ext cx="9379060" cy="360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6253" tIns="48126" rIns="96253" bIns="48126"/>
          <a:lstStyle/>
          <a:p>
            <a:endParaRPr lang="ru-RU"/>
          </a:p>
        </p:txBody>
      </p:sp>
      <p:sp>
        <p:nvSpPr>
          <p:cNvPr id="12302" name="Title 1"/>
          <p:cNvSpPr>
            <a:spLocks/>
          </p:cNvSpPr>
          <p:nvPr/>
        </p:nvSpPr>
        <p:spPr bwMode="auto">
          <a:xfrm>
            <a:off x="363542" y="409578"/>
            <a:ext cx="8358187" cy="676275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45695" rIns="91390" bIns="45695"/>
          <a:lstStyle/>
          <a:p>
            <a:pPr algn="r" defTabSz="706046"/>
            <a:r>
              <a:rPr lang="en-GB" sz="2100" dirty="0" err="1">
                <a:solidFill>
                  <a:schemeClr val="bg1"/>
                </a:solidFill>
                <a:latin typeface="Gill Sans MT" pitchFamily="34" charset="0"/>
              </a:rPr>
              <a:t>PhosAgro</a:t>
            </a:r>
            <a:r>
              <a:rPr lang="en-GB" sz="2100" dirty="0">
                <a:solidFill>
                  <a:schemeClr val="bg1"/>
                </a:solidFill>
                <a:latin typeface="Gill Sans MT" pitchFamily="34" charset="0"/>
              </a:rPr>
              <a:t> P</a:t>
            </a:r>
            <a:r>
              <a:rPr lang="en-GB" sz="2100" dirty="0" smtClean="0">
                <a:solidFill>
                  <a:schemeClr val="bg1"/>
                </a:solidFill>
                <a:latin typeface="Gill Sans MT" pitchFamily="34" charset="0"/>
              </a:rPr>
              <a:t>roducts</a:t>
            </a:r>
            <a:endParaRPr lang="en-GB" sz="21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303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7278691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  <a:cs typeface="ヒラギノ角ゴ ProN W3"/>
              </a:rPr>
              <a:t>1</a:t>
            </a:r>
          </a:p>
        </p:txBody>
      </p: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625989" y="4659564"/>
            <a:ext cx="7545917" cy="587997"/>
            <a:chOff x="360846" y="5443106"/>
            <a:chExt cx="4630254" cy="1193810"/>
          </a:xfrm>
        </p:grpSpPr>
        <p:sp>
          <p:nvSpPr>
            <p:cNvPr id="12341" name="TextBox 95"/>
            <p:cNvSpPr txBox="1">
              <a:spLocks noChangeArrowheads="1"/>
            </p:cNvSpPr>
            <p:nvPr/>
          </p:nvSpPr>
          <p:spPr bwMode="auto">
            <a:xfrm>
              <a:off x="1623060" y="5443106"/>
              <a:ext cx="3368040" cy="1193810"/>
            </a:xfrm>
            <a:prstGeom prst="rect">
              <a:avLst/>
            </a:prstGeom>
            <a:solidFill>
              <a:srgbClr val="E1EB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1450" indent="-171450">
                <a:buFont typeface="Arial"/>
                <a:buChar char="•"/>
              </a:pPr>
              <a:r>
                <a:rPr lang="en-US" sz="1100" b="1" dirty="0"/>
                <a:t>Ammonium </a:t>
              </a:r>
              <a:r>
                <a:rPr lang="en-US" sz="1100" b="1" dirty="0" smtClean="0"/>
                <a:t>nitrate</a:t>
              </a:r>
              <a:r>
                <a:rPr lang="en-US" sz="1100" b="1" dirty="0"/>
                <a:t>	 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/>
                <a:t>Complex nitrogen </a:t>
              </a:r>
              <a:r>
                <a:rPr lang="en-US" sz="1100" b="1" dirty="0" smtClean="0"/>
                <a:t>fertilizers </a:t>
              </a:r>
              <a:r>
                <a:rPr lang="en-US" sz="1100" b="1" dirty="0"/>
                <a:t>(NP 32:5)	 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/>
                <a:t>Urea </a:t>
              </a:r>
              <a:r>
                <a:rPr lang="en-US" sz="1100" b="1" dirty="0" smtClean="0"/>
                <a:t>46%</a:t>
              </a:r>
              <a:r>
                <a:rPr lang="en-US" sz="1100" b="1" dirty="0"/>
                <a:t>	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342" name="Pentagon 20"/>
            <p:cNvSpPr>
              <a:spLocks noChangeArrowheads="1"/>
            </p:cNvSpPr>
            <p:nvPr/>
          </p:nvSpPr>
          <p:spPr bwMode="auto">
            <a:xfrm>
              <a:off x="360846" y="5443106"/>
              <a:ext cx="1288545" cy="1193810"/>
            </a:xfrm>
            <a:prstGeom prst="homePlate">
              <a:avLst>
                <a:gd name="adj" fmla="val 16022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335282"/>
                </a:buClr>
                <a:buSzPct val="100000"/>
              </a:pPr>
              <a:r>
                <a:rPr lang="en-US" sz="1100" b="1" dirty="0" smtClean="0">
                  <a:solidFill>
                    <a:schemeClr val="bg1"/>
                  </a:solidFill>
                </a:rPr>
                <a:t>Nitrogen Fertilizers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317" name="Straight Connector 99"/>
          <p:cNvCxnSpPr>
            <a:cxnSpLocks noChangeShapeType="1"/>
          </p:cNvCxnSpPr>
          <p:nvPr/>
        </p:nvCxnSpPr>
        <p:spPr bwMode="auto">
          <a:xfrm>
            <a:off x="626307" y="4638913"/>
            <a:ext cx="7512289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6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187950" y="7058029"/>
            <a:ext cx="265113" cy="276225"/>
          </a:xfrm>
          <a:noFill/>
        </p:spPr>
        <p:txBody>
          <a:bodyPr/>
          <a:lstStyle/>
          <a:p>
            <a:fld id="{F9652E1B-7F71-43B1-99B8-F7BC078F20C4}" type="slidenum">
              <a:rPr lang="en-US" smtClean="0"/>
              <a:pPr/>
              <a:t>5</a:t>
            </a:fld>
            <a:endParaRPr lang="en-US" dirty="0" smtClean="0"/>
          </a:p>
        </p:txBody>
      </p:sp>
      <p:grpSp>
        <p:nvGrpSpPr>
          <p:cNvPr id="59" name="Group 110"/>
          <p:cNvGrpSpPr>
            <a:grpSpLocks/>
          </p:cNvGrpSpPr>
          <p:nvPr/>
        </p:nvGrpSpPr>
        <p:grpSpPr bwMode="auto">
          <a:xfrm>
            <a:off x="617915" y="2455190"/>
            <a:ext cx="7545916" cy="2150379"/>
            <a:chOff x="360846" y="5798937"/>
            <a:chExt cx="4630254" cy="917241"/>
          </a:xfrm>
        </p:grpSpPr>
        <p:sp>
          <p:nvSpPr>
            <p:cNvPr id="60" name="TextBox 95"/>
            <p:cNvSpPr txBox="1">
              <a:spLocks noChangeArrowheads="1"/>
            </p:cNvSpPr>
            <p:nvPr/>
          </p:nvSpPr>
          <p:spPr bwMode="auto">
            <a:xfrm>
              <a:off x="1649124" y="5798937"/>
              <a:ext cx="3341976" cy="917239"/>
            </a:xfrm>
            <a:prstGeom prst="rect">
              <a:avLst/>
            </a:prstGeom>
            <a:solidFill>
              <a:srgbClr val="E1EB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MAP </a:t>
              </a:r>
              <a:r>
                <a:rPr lang="en-US" sz="1100" b="1" dirty="0"/>
                <a:t>12:</a:t>
              </a:r>
              <a:r>
                <a:rPr lang="en-US" sz="1100" b="1" dirty="0" smtClean="0"/>
                <a:t>52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/>
                <a:t>Beige and </a:t>
              </a:r>
              <a:r>
                <a:rPr lang="en-US" sz="1100" b="1" dirty="0" smtClean="0"/>
                <a:t>colored DAP </a:t>
              </a:r>
              <a:r>
                <a:rPr lang="en-US" sz="1100" b="1" dirty="0"/>
                <a:t>18:</a:t>
              </a:r>
              <a:r>
                <a:rPr lang="en-US" sz="1100" b="1" dirty="0" smtClean="0"/>
                <a:t>46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NPS </a:t>
              </a:r>
              <a:r>
                <a:rPr lang="en-US" sz="1100" b="1" dirty="0"/>
                <a:t>20:20+14(S); </a:t>
              </a:r>
              <a:endParaRPr lang="en-US" sz="1100" b="1" dirty="0" smtClean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NP </a:t>
              </a:r>
              <a:r>
                <a:rPr lang="en-US" sz="1100" b="1" dirty="0"/>
                <a:t>16:20+12(S</a:t>
              </a:r>
              <a:r>
                <a:rPr lang="en-US" sz="1100" b="1" dirty="0" smtClean="0"/>
                <a:t>) 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NPS </a:t>
              </a:r>
              <a:r>
                <a:rPr lang="en-US" sz="1100" b="1" dirty="0"/>
                <a:t>14:34+8(S</a:t>
              </a:r>
              <a:r>
                <a:rPr lang="en-US" sz="1100" b="1" dirty="0" smtClean="0"/>
                <a:t>)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/>
                <a:t>Liquid complex </a:t>
              </a:r>
              <a:r>
                <a:rPr lang="en-US" sz="1100" b="1" dirty="0" smtClean="0"/>
                <a:t>fertilizer </a:t>
              </a:r>
              <a:r>
                <a:rPr lang="en-US" sz="1100" b="1" dirty="0"/>
                <a:t>(APP 11:37</a:t>
              </a:r>
              <a:r>
                <a:rPr lang="en-US" sz="1100" b="1" dirty="0" smtClean="0"/>
                <a:t>)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NPK 15</a:t>
              </a:r>
              <a:r>
                <a:rPr lang="en-US" sz="1100" b="1" dirty="0"/>
                <a:t>:15:15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NPK 13</a:t>
              </a:r>
              <a:r>
                <a:rPr lang="en-US" sz="1100" b="1" dirty="0"/>
                <a:t>:19:19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NPK 10</a:t>
              </a:r>
              <a:r>
                <a:rPr lang="en-US" sz="1100" b="1" dirty="0"/>
                <a:t>:20:20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NPK 9-25-25/10</a:t>
              </a:r>
              <a:r>
                <a:rPr lang="en-US" sz="1100" b="1" dirty="0"/>
                <a:t>:26:</a:t>
              </a:r>
              <a:r>
                <a:rPr lang="en-US" sz="1100" b="1" dirty="0" smtClean="0"/>
                <a:t>26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NPK 16</a:t>
              </a:r>
              <a:r>
                <a:rPr lang="en-US" sz="1100" b="1" dirty="0"/>
                <a:t>:16:08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NPK 12</a:t>
              </a:r>
              <a:r>
                <a:rPr lang="en-US" sz="1100" b="1" dirty="0"/>
                <a:t>:32:12</a:t>
              </a:r>
              <a:endParaRPr lang="en-US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Pentagon 20"/>
            <p:cNvSpPr>
              <a:spLocks noChangeArrowheads="1"/>
            </p:cNvSpPr>
            <p:nvPr/>
          </p:nvSpPr>
          <p:spPr bwMode="auto">
            <a:xfrm>
              <a:off x="360846" y="5803040"/>
              <a:ext cx="1292711" cy="913138"/>
            </a:xfrm>
            <a:prstGeom prst="homePlate">
              <a:avLst>
                <a:gd name="adj" fmla="val 16022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335282"/>
                </a:buClr>
                <a:buSzPct val="100000"/>
              </a:pPr>
              <a:r>
                <a:rPr lang="en-US" sz="1100" b="1" dirty="0" smtClean="0">
                  <a:solidFill>
                    <a:schemeClr val="bg1"/>
                  </a:solidFill>
                </a:rPr>
                <a:t>Phosphate Fertilizers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2" name="Straight Connector 99"/>
          <p:cNvCxnSpPr>
            <a:cxnSpLocks noChangeShapeType="1"/>
          </p:cNvCxnSpPr>
          <p:nvPr/>
        </p:nvCxnSpPr>
        <p:spPr bwMode="auto">
          <a:xfrm>
            <a:off x="639153" y="2446642"/>
            <a:ext cx="7512289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66" name="Group 110"/>
          <p:cNvGrpSpPr>
            <a:grpSpLocks/>
          </p:cNvGrpSpPr>
          <p:nvPr/>
        </p:nvGrpSpPr>
        <p:grpSpPr bwMode="auto">
          <a:xfrm>
            <a:off x="610929" y="5289435"/>
            <a:ext cx="7545917" cy="1688704"/>
            <a:chOff x="360846" y="5443106"/>
            <a:chExt cx="4630254" cy="1193810"/>
          </a:xfrm>
        </p:grpSpPr>
        <p:sp>
          <p:nvSpPr>
            <p:cNvPr id="68" name="TextBox 95"/>
            <p:cNvSpPr txBox="1">
              <a:spLocks noChangeArrowheads="1"/>
            </p:cNvSpPr>
            <p:nvPr/>
          </p:nvSpPr>
          <p:spPr bwMode="auto">
            <a:xfrm>
              <a:off x="1623060" y="5443106"/>
              <a:ext cx="3368040" cy="1193810"/>
            </a:xfrm>
            <a:prstGeom prst="rect">
              <a:avLst/>
            </a:prstGeom>
            <a:solidFill>
              <a:srgbClr val="E1EB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Feed phosphate(MCP)</a:t>
              </a:r>
              <a:r>
                <a:rPr lang="en-US" sz="1100" b="1" dirty="0"/>
                <a:t>	 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/>
                <a:t>Ammonia Solution	 	 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smtClean="0"/>
                <a:t>Nitric Acid</a:t>
              </a:r>
              <a:r>
                <a:rPr lang="en-US" sz="1100" b="1" dirty="0"/>
                <a:t>	 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err="1" smtClean="0"/>
                <a:t>Sodiumsilicofluoride</a:t>
              </a:r>
              <a:r>
                <a:rPr lang="en-US" sz="1100" b="1" dirty="0"/>
                <a:t>	 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en-US" sz="1100" b="1" dirty="0" err="1"/>
                <a:t>Sulphuric</a:t>
              </a:r>
              <a:r>
                <a:rPr lang="en-US" sz="1100" b="1" dirty="0"/>
                <a:t> Acid	 </a:t>
              </a:r>
              <a:endParaRPr lang="en-US" sz="1100" dirty="0"/>
            </a:p>
            <a:p>
              <a:pPr marL="171450" indent="-171450">
                <a:buFont typeface="Arial"/>
                <a:buChar char="•"/>
              </a:pPr>
              <a:r>
                <a:rPr lang="fr-FR" sz="1100" b="1" dirty="0" err="1" smtClean="0"/>
                <a:t>Oleum</a:t>
              </a:r>
              <a:r>
                <a:rPr lang="fr-FR" sz="1100" b="1" dirty="0"/>
                <a:t>	 </a:t>
              </a:r>
              <a:endParaRPr lang="fr-FR" sz="1100" dirty="0"/>
            </a:p>
            <a:p>
              <a:pPr marL="171450" indent="-171450">
                <a:buFont typeface="Arial"/>
                <a:buChar char="•"/>
              </a:pPr>
              <a:r>
                <a:rPr lang="fr-FR" sz="1100" b="1" dirty="0" err="1"/>
                <a:t>Powdered</a:t>
              </a:r>
              <a:r>
                <a:rPr lang="fr-FR" sz="1100" b="1" dirty="0"/>
                <a:t> sodium </a:t>
              </a:r>
              <a:r>
                <a:rPr lang="fr-FR" sz="1100" b="1" dirty="0" err="1" smtClean="0"/>
                <a:t>tripolyphosphate</a:t>
              </a:r>
              <a:r>
                <a:rPr lang="fr-FR" sz="1100" b="1" dirty="0"/>
                <a:t>	 </a:t>
              </a:r>
              <a:endParaRPr lang="fr-FR" sz="1100" dirty="0"/>
            </a:p>
            <a:p>
              <a:pPr marL="171450" indent="-171450">
                <a:buFont typeface="Arial"/>
                <a:buChar char="•"/>
              </a:pPr>
              <a:r>
                <a:rPr lang="fr-FR" sz="1100" b="1" dirty="0"/>
                <a:t>Potassium </a:t>
              </a:r>
              <a:r>
                <a:rPr lang="fr-FR" sz="1100" b="1" dirty="0" err="1"/>
                <a:t>sulphate</a:t>
              </a:r>
              <a:r>
                <a:rPr lang="fr-FR" sz="1100" b="1" dirty="0"/>
                <a:t> (</a:t>
              </a:r>
              <a:r>
                <a:rPr lang="fr-FR" sz="1100" b="1" dirty="0" err="1"/>
                <a:t>sulphate</a:t>
              </a:r>
              <a:r>
                <a:rPr lang="fr-FR" sz="1100" b="1" dirty="0"/>
                <a:t> of </a:t>
              </a:r>
              <a:r>
                <a:rPr lang="fr-FR" sz="1100" b="1" dirty="0" err="1"/>
                <a:t>potash</a:t>
              </a:r>
              <a:r>
                <a:rPr lang="fr-FR" sz="1100" b="1" dirty="0"/>
                <a:t>)	 </a:t>
              </a:r>
              <a:endParaRPr lang="fr-FR" sz="1100" dirty="0"/>
            </a:p>
            <a:p>
              <a:pPr marL="171450" indent="-171450">
                <a:buFont typeface="Arial"/>
                <a:buChar char="•"/>
              </a:pPr>
              <a:r>
                <a:rPr lang="fr-FR" sz="1100" b="1" dirty="0"/>
                <a:t>Potassium carbonate  (carbonate of </a:t>
              </a:r>
              <a:r>
                <a:rPr lang="fr-FR" sz="1100" b="1" dirty="0" err="1"/>
                <a:t>potash</a:t>
              </a:r>
              <a:r>
                <a:rPr lang="fr-FR" sz="1100" b="1" dirty="0"/>
                <a:t>)</a:t>
              </a:r>
              <a:r>
                <a:rPr lang="en-US" sz="1100" b="1" dirty="0"/>
                <a:t>	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0" name="Pentagon 20"/>
            <p:cNvSpPr>
              <a:spLocks noChangeArrowheads="1"/>
            </p:cNvSpPr>
            <p:nvPr/>
          </p:nvSpPr>
          <p:spPr bwMode="auto">
            <a:xfrm>
              <a:off x="360846" y="5443106"/>
              <a:ext cx="1288545" cy="1193810"/>
            </a:xfrm>
            <a:prstGeom prst="homePlate">
              <a:avLst>
                <a:gd name="adj" fmla="val 16022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335282"/>
                </a:buClr>
                <a:buSzPct val="100000"/>
              </a:pPr>
              <a:r>
                <a:rPr lang="en-US" sz="1100" b="1" dirty="0" smtClean="0">
                  <a:solidFill>
                    <a:schemeClr val="bg1"/>
                  </a:solidFill>
                </a:rPr>
                <a:t>Other Products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1" name="Straight Connector 99"/>
          <p:cNvCxnSpPr>
            <a:cxnSpLocks noChangeShapeType="1"/>
          </p:cNvCxnSpPr>
          <p:nvPr/>
        </p:nvCxnSpPr>
        <p:spPr bwMode="auto">
          <a:xfrm>
            <a:off x="639157" y="5265817"/>
            <a:ext cx="7512289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xmlns="" val="1686863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Line 27"/>
          <p:cNvSpPr>
            <a:spLocks noChangeShapeType="1"/>
          </p:cNvSpPr>
          <p:nvPr/>
        </p:nvSpPr>
        <p:spPr bwMode="gray">
          <a:xfrm>
            <a:off x="404704" y="7075828"/>
            <a:ext cx="9379060" cy="360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6253" tIns="48126" rIns="96253" bIns="48126"/>
          <a:lstStyle/>
          <a:p>
            <a:endParaRPr lang="ru-RU"/>
          </a:p>
        </p:txBody>
      </p:sp>
      <p:sp>
        <p:nvSpPr>
          <p:cNvPr id="12302" name="Title 1"/>
          <p:cNvSpPr>
            <a:spLocks/>
          </p:cNvSpPr>
          <p:nvPr/>
        </p:nvSpPr>
        <p:spPr bwMode="auto">
          <a:xfrm>
            <a:off x="363542" y="409578"/>
            <a:ext cx="8358187" cy="676275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45695" rIns="91390" bIns="45695"/>
          <a:lstStyle/>
          <a:p>
            <a:pPr algn="r" defTabSz="706046"/>
            <a:r>
              <a:rPr lang="en-GB" sz="2100" dirty="0" smtClean="0">
                <a:solidFill>
                  <a:schemeClr val="bg1"/>
                </a:solidFill>
                <a:latin typeface="Gill Sans MT" pitchFamily="34" charset="0"/>
              </a:rPr>
              <a:t>Thailand Import Data</a:t>
            </a:r>
            <a:endParaRPr lang="en-GB" sz="21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303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7278691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  <a:cs typeface="ヒラギノ角ゴ ProN W3"/>
              </a:rPr>
              <a:t>1</a:t>
            </a:r>
          </a:p>
        </p:txBody>
      </p:sp>
      <p:sp>
        <p:nvSpPr>
          <p:cNvPr id="6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187950" y="7058029"/>
            <a:ext cx="265113" cy="276225"/>
          </a:xfrm>
          <a:noFill/>
        </p:spPr>
        <p:txBody>
          <a:bodyPr/>
          <a:lstStyle/>
          <a:p>
            <a:fld id="{F9652E1B-7F71-43B1-99B8-F7BC078F20C4}" type="slidenum">
              <a:rPr lang="en-US" smtClean="0"/>
              <a:pPr/>
              <a:t>6</a:t>
            </a:fld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8610439"/>
              </p:ext>
            </p:extLst>
          </p:nvPr>
        </p:nvGraphicFramePr>
        <p:xfrm>
          <a:off x="1249680" y="2051575"/>
          <a:ext cx="7500275" cy="4033356"/>
        </p:xfrm>
        <a:graphic>
          <a:graphicData uri="http://schemas.openxmlformats.org/drawingml/2006/table">
            <a:tbl>
              <a:tblPr/>
              <a:tblGrid>
                <a:gridCol w="2330278"/>
                <a:gridCol w="1730924"/>
                <a:gridCol w="1708149"/>
                <a:gridCol w="1730924"/>
              </a:tblGrid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Product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Urea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1,990,241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2,085,408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2,124,966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DAP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533,482</a:t>
                      </a:r>
                      <a:endParaRPr lang="en-US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389,441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462,736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MOP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537,666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752,701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512,507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AmSul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269,258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273,853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352,057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NP 16-20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491,726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564,928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493,112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NPK 15-15-15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329,631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376,907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408,647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NPK 16-16-16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324,547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388,777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248,692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NPK 13-13-21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31,456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23,671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51,663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NPK 14-14-21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26,866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50,195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50,178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557,000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664,600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409,500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5,091,873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5,570,481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5,114,058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3256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Line 27"/>
          <p:cNvSpPr>
            <a:spLocks noChangeShapeType="1"/>
          </p:cNvSpPr>
          <p:nvPr/>
        </p:nvSpPr>
        <p:spPr bwMode="gray">
          <a:xfrm>
            <a:off x="404704" y="7075828"/>
            <a:ext cx="9379060" cy="360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6253" tIns="48126" rIns="96253" bIns="48126"/>
          <a:lstStyle/>
          <a:p>
            <a:endParaRPr lang="ru-RU"/>
          </a:p>
        </p:txBody>
      </p:sp>
      <p:sp>
        <p:nvSpPr>
          <p:cNvPr id="12302" name="Title 1"/>
          <p:cNvSpPr>
            <a:spLocks/>
          </p:cNvSpPr>
          <p:nvPr/>
        </p:nvSpPr>
        <p:spPr bwMode="auto">
          <a:xfrm>
            <a:off x="363542" y="409578"/>
            <a:ext cx="8358187" cy="676275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0" tIns="45695" rIns="91390" bIns="45695"/>
          <a:lstStyle/>
          <a:p>
            <a:pPr algn="r" defTabSz="706046"/>
            <a:r>
              <a:rPr lang="en-GB" sz="2100" dirty="0" err="1">
                <a:solidFill>
                  <a:schemeClr val="bg1"/>
                </a:solidFill>
                <a:latin typeface="Gill Sans MT" pitchFamily="34" charset="0"/>
              </a:rPr>
              <a:t>PhosAgro</a:t>
            </a:r>
            <a:r>
              <a:rPr lang="en-GB" sz="21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2100" dirty="0" smtClean="0">
                <a:solidFill>
                  <a:schemeClr val="bg1"/>
                </a:solidFill>
                <a:latin typeface="Gill Sans MT" pitchFamily="34" charset="0"/>
              </a:rPr>
              <a:t>Sales to SE Asia and Thailand</a:t>
            </a:r>
            <a:endParaRPr lang="en-GB" sz="21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303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7278691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  <a:cs typeface="ヒラギノ角ゴ ProN W3"/>
              </a:rPr>
              <a:t>1</a:t>
            </a:r>
          </a:p>
        </p:txBody>
      </p:sp>
      <p:sp>
        <p:nvSpPr>
          <p:cNvPr id="6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187950" y="7058029"/>
            <a:ext cx="265113" cy="276225"/>
          </a:xfrm>
          <a:noFill/>
        </p:spPr>
        <p:txBody>
          <a:bodyPr/>
          <a:lstStyle/>
          <a:p>
            <a:fld id="{F9652E1B-7F71-43B1-99B8-F7BC078F20C4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9338" y="1912007"/>
            <a:ext cx="9062502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PhosAgro</a:t>
            </a:r>
            <a:r>
              <a:rPr lang="en-US" sz="2400" dirty="0" smtClean="0"/>
              <a:t> made a decision to develop sales in </a:t>
            </a:r>
            <a:r>
              <a:rPr lang="en-US" sz="2400" b="1" dirty="0" smtClean="0"/>
              <a:t>SE Asia </a:t>
            </a:r>
            <a:r>
              <a:rPr lang="en-US" sz="2400" dirty="0" smtClean="0"/>
              <a:t>in 2012</a:t>
            </a:r>
          </a:p>
          <a:p>
            <a:pPr algn="ctr"/>
            <a:endParaRPr lang="en-US" sz="1600" dirty="0" smtClean="0"/>
          </a:p>
          <a:p>
            <a:pPr algn="ctr"/>
            <a:endParaRPr lang="en-US" sz="2000" dirty="0" smtClean="0"/>
          </a:p>
          <a:p>
            <a:r>
              <a:rPr lang="en-US" sz="2000" dirty="0" smtClean="0">
                <a:solidFill>
                  <a:schemeClr val="accent1"/>
                </a:solidFill>
              </a:rPr>
              <a:t>During the first year </a:t>
            </a:r>
            <a:r>
              <a:rPr lang="en-US" sz="2000" b="1" dirty="0" smtClean="0">
                <a:solidFill>
                  <a:schemeClr val="accent1"/>
                </a:solidFill>
              </a:rPr>
              <a:t>PhosAgro</a:t>
            </a:r>
            <a:r>
              <a:rPr lang="en-US" sz="2000" dirty="0" smtClean="0">
                <a:solidFill>
                  <a:schemeClr val="accent1"/>
                </a:solidFill>
              </a:rPr>
              <a:t> achieved the following results in the region: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442,000 </a:t>
            </a:r>
            <a:r>
              <a:rPr lang="en-US" sz="2000" b="1" dirty="0" err="1">
                <a:solidFill>
                  <a:schemeClr val="accent1"/>
                </a:solidFill>
              </a:rPr>
              <a:t>mt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of </a:t>
            </a:r>
            <a:r>
              <a:rPr lang="en-US" sz="2000" dirty="0" smtClean="0">
                <a:solidFill>
                  <a:schemeClr val="accent1"/>
                </a:solidFill>
              </a:rPr>
              <a:t>fertilizers </a:t>
            </a:r>
            <a:r>
              <a:rPr lang="en-US" sz="2000" dirty="0">
                <a:solidFill>
                  <a:schemeClr val="accent1"/>
                </a:solidFill>
              </a:rPr>
              <a:t>sold </a:t>
            </a:r>
            <a:r>
              <a:rPr lang="en-US" sz="2000" dirty="0" smtClean="0">
                <a:solidFill>
                  <a:schemeClr val="accent1"/>
                </a:solidFill>
              </a:rPr>
              <a:t>in SE Asia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marL="741111" lvl="1" indent="-285750">
              <a:buFont typeface="Arial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346,000 </a:t>
            </a:r>
            <a:r>
              <a:rPr lang="en-US" sz="2000" b="1" dirty="0" err="1" smtClean="0">
                <a:solidFill>
                  <a:schemeClr val="accent1"/>
                </a:solidFill>
              </a:rPr>
              <a:t>mt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or USD160 </a:t>
            </a:r>
            <a:r>
              <a:rPr lang="en-US" sz="2000" dirty="0" err="1" smtClean="0">
                <a:solidFill>
                  <a:schemeClr val="accent1"/>
                </a:solidFill>
              </a:rPr>
              <a:t>mln</a:t>
            </a:r>
            <a:r>
              <a:rPr lang="en-US" sz="2000" dirty="0" smtClean="0">
                <a:solidFill>
                  <a:schemeClr val="accent1"/>
                </a:solidFill>
              </a:rPr>
              <a:t> to </a:t>
            </a:r>
            <a:r>
              <a:rPr lang="en-US" sz="2000" b="1" dirty="0" smtClean="0">
                <a:solidFill>
                  <a:schemeClr val="accent1"/>
                </a:solidFill>
              </a:rPr>
              <a:t>Thailand (80%)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marL="1198056" lvl="2" indent="-285750">
              <a:buFont typeface="Arial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245,000 </a:t>
            </a:r>
            <a:r>
              <a:rPr lang="en-US" sz="2000" b="1" dirty="0" err="1" smtClean="0">
                <a:solidFill>
                  <a:schemeClr val="accent1"/>
                </a:solidFill>
              </a:rPr>
              <a:t>mt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were sold in bulk vessels</a:t>
            </a:r>
          </a:p>
          <a:p>
            <a:pPr marL="741111" lvl="1" indent="-285750">
              <a:buFont typeface="Arial"/>
              <a:buChar char="•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1198056" lvl="2" indent="-285750">
              <a:buFont typeface="Arial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101,000 </a:t>
            </a:r>
            <a:r>
              <a:rPr lang="en-US" sz="2000" b="1" dirty="0" err="1" smtClean="0">
                <a:solidFill>
                  <a:schemeClr val="accent1"/>
                </a:solidFill>
              </a:rPr>
              <a:t>mt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in containers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380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Line 27"/>
          <p:cNvSpPr>
            <a:spLocks noChangeShapeType="1"/>
          </p:cNvSpPr>
          <p:nvPr/>
        </p:nvSpPr>
        <p:spPr bwMode="gray">
          <a:xfrm>
            <a:off x="404704" y="7075828"/>
            <a:ext cx="9379060" cy="360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6253" tIns="48126" rIns="96253" bIns="48126"/>
          <a:lstStyle/>
          <a:p>
            <a:endParaRPr lang="ru-RU"/>
          </a:p>
        </p:txBody>
      </p:sp>
      <p:sp>
        <p:nvSpPr>
          <p:cNvPr id="12302" name="Title 1"/>
          <p:cNvSpPr>
            <a:spLocks/>
          </p:cNvSpPr>
          <p:nvPr/>
        </p:nvSpPr>
        <p:spPr bwMode="auto">
          <a:xfrm>
            <a:off x="363542" y="409578"/>
            <a:ext cx="8358187" cy="676275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45695" rIns="91390" bIns="45695"/>
          <a:lstStyle/>
          <a:p>
            <a:pPr algn="r" defTabSz="706046"/>
            <a:r>
              <a:rPr lang="en-GB" sz="2100" dirty="0" err="1">
                <a:solidFill>
                  <a:schemeClr val="bg1"/>
                </a:solidFill>
                <a:latin typeface="Gill Sans MT" pitchFamily="34" charset="0"/>
              </a:rPr>
              <a:t>PhosAgro</a:t>
            </a:r>
            <a:r>
              <a:rPr lang="en-GB" sz="21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2100" dirty="0" smtClean="0">
                <a:solidFill>
                  <a:schemeClr val="bg1"/>
                </a:solidFill>
                <a:latin typeface="Gill Sans MT" pitchFamily="34" charset="0"/>
              </a:rPr>
              <a:t>Strategy in the Region  </a:t>
            </a:r>
            <a:endParaRPr lang="en-GB" sz="21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303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7278691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  <a:cs typeface="ヒラギノ角ゴ ProN W3"/>
              </a:rPr>
              <a:t>1</a:t>
            </a:r>
          </a:p>
        </p:txBody>
      </p:sp>
      <p:sp>
        <p:nvSpPr>
          <p:cNvPr id="6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187950" y="7058029"/>
            <a:ext cx="265113" cy="276225"/>
          </a:xfrm>
          <a:noFill/>
        </p:spPr>
        <p:txBody>
          <a:bodyPr/>
          <a:lstStyle/>
          <a:p>
            <a:fld id="{F9652E1B-7F71-43B1-99B8-F7BC078F20C4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3360" y="2135528"/>
            <a:ext cx="8290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/>
                </a:solidFill>
              </a:rPr>
              <a:t>Goal: </a:t>
            </a:r>
            <a:r>
              <a:rPr lang="en-US" sz="2000" b="1" dirty="0" smtClean="0">
                <a:solidFill>
                  <a:schemeClr val="accent1"/>
                </a:solidFill>
              </a:rPr>
              <a:t>double sales </a:t>
            </a:r>
            <a:r>
              <a:rPr lang="en-US" sz="2000" dirty="0" smtClean="0">
                <a:solidFill>
                  <a:schemeClr val="accent1"/>
                </a:solidFill>
              </a:rPr>
              <a:t>to the SE Asia </a:t>
            </a:r>
            <a:r>
              <a:rPr lang="en-US" sz="2000" b="1" dirty="0" smtClean="0">
                <a:solidFill>
                  <a:schemeClr val="accent1"/>
                </a:solidFill>
              </a:rPr>
              <a:t>region during next 2 years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Thailand </a:t>
            </a:r>
            <a:r>
              <a:rPr lang="en-US" sz="2000" b="1" dirty="0" smtClean="0">
                <a:solidFill>
                  <a:schemeClr val="accent1"/>
                </a:solidFill>
              </a:rPr>
              <a:t>- main growth driver </a:t>
            </a:r>
            <a:r>
              <a:rPr lang="en-US" sz="2000" dirty="0" smtClean="0">
                <a:solidFill>
                  <a:schemeClr val="accent1"/>
                </a:solidFill>
              </a:rPr>
              <a:t>through developed marketing channels.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/>
                </a:solidFill>
              </a:rPr>
              <a:t>Challenges</a:t>
            </a:r>
            <a:r>
              <a:rPr lang="en-US" sz="2000" dirty="0" smtClean="0">
                <a:solidFill>
                  <a:schemeClr val="accent1"/>
                </a:solidFill>
              </a:rPr>
              <a:t>: 2012 and 2013 draught conditions in Thailand continue to negatively effect fertilizers consumption. 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/>
                </a:solidFill>
              </a:rPr>
              <a:t>Share of </a:t>
            </a:r>
            <a:r>
              <a:rPr lang="en-US" sz="2000" b="1" dirty="0" smtClean="0">
                <a:solidFill>
                  <a:schemeClr val="accent1"/>
                </a:solidFill>
              </a:rPr>
              <a:t>deliveries in containers </a:t>
            </a:r>
            <a:r>
              <a:rPr lang="en-US" sz="2000" dirty="0" smtClean="0">
                <a:solidFill>
                  <a:schemeClr val="accent1"/>
                </a:solidFill>
              </a:rPr>
              <a:t>will increase:</a:t>
            </a:r>
          </a:p>
          <a:p>
            <a:pPr marL="741111" lvl="1" indent="-28575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/>
                </a:solidFill>
              </a:rPr>
              <a:t>Better logistics/flexibility</a:t>
            </a:r>
          </a:p>
          <a:p>
            <a:pPr marL="741111" lvl="1" indent="-28575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/>
                </a:solidFill>
              </a:rPr>
              <a:t>preserves quality of the products during delivery time.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33939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heme/theme1.xml><?xml version="1.0" encoding="utf-8"?>
<a:theme xmlns:a="http://schemas.openxmlformats.org/drawingml/2006/main" name="Title &amp; Bullets">
  <a:themeElements>
    <a:clrScheme name="Title &amp; Bullets 6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004FAA"/>
      </a:accent1>
      <a:accent2>
        <a:srgbClr val="04A035"/>
      </a:accent2>
      <a:accent3>
        <a:srgbClr val="FFFFFF"/>
      </a:accent3>
      <a:accent4>
        <a:srgbClr val="363636"/>
      </a:accent4>
      <a:accent5>
        <a:srgbClr val="AAB2D2"/>
      </a:accent5>
      <a:accent6>
        <a:srgbClr val="03912F"/>
      </a:accent6>
      <a:hlink>
        <a:srgbClr val="04A035"/>
      </a:hlink>
      <a:folHlink>
        <a:srgbClr val="04A035"/>
      </a:folHlink>
    </a:clrScheme>
    <a:fontScheme name="Title &amp; Bullet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&amp; Bullets 2">
        <a:dk1>
          <a:srgbClr val="414141"/>
        </a:dk1>
        <a:lt1>
          <a:srgbClr val="FFFFFF"/>
        </a:lt1>
        <a:dk2>
          <a:srgbClr val="000000"/>
        </a:dk2>
        <a:lt2>
          <a:srgbClr val="000000"/>
        </a:lt2>
        <a:accent1>
          <a:srgbClr val="004FAA"/>
        </a:accent1>
        <a:accent2>
          <a:srgbClr val="333399"/>
        </a:accent2>
        <a:accent3>
          <a:srgbClr val="FFFFFF"/>
        </a:accent3>
        <a:accent4>
          <a:srgbClr val="363636"/>
        </a:accent4>
        <a:accent5>
          <a:srgbClr val="AAB2D2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&amp; Bullets 3">
        <a:dk1>
          <a:srgbClr val="414141"/>
        </a:dk1>
        <a:lt1>
          <a:srgbClr val="FFFFFF"/>
        </a:lt1>
        <a:dk2>
          <a:srgbClr val="000000"/>
        </a:dk2>
        <a:lt2>
          <a:srgbClr val="000000"/>
        </a:lt2>
        <a:accent1>
          <a:srgbClr val="004FAA"/>
        </a:accent1>
        <a:accent2>
          <a:srgbClr val="004FAA"/>
        </a:accent2>
        <a:accent3>
          <a:srgbClr val="FFFFFF"/>
        </a:accent3>
        <a:accent4>
          <a:srgbClr val="363636"/>
        </a:accent4>
        <a:accent5>
          <a:srgbClr val="AAB2D2"/>
        </a:accent5>
        <a:accent6>
          <a:srgbClr val="00479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&amp; Bullets 4">
        <a:dk1>
          <a:srgbClr val="414141"/>
        </a:dk1>
        <a:lt1>
          <a:srgbClr val="FFFFFF"/>
        </a:lt1>
        <a:dk2>
          <a:srgbClr val="000000"/>
        </a:dk2>
        <a:lt2>
          <a:srgbClr val="000000"/>
        </a:lt2>
        <a:accent1>
          <a:srgbClr val="004FAA"/>
        </a:accent1>
        <a:accent2>
          <a:srgbClr val="004FAA"/>
        </a:accent2>
        <a:accent3>
          <a:srgbClr val="FFFFFF"/>
        </a:accent3>
        <a:accent4>
          <a:srgbClr val="363636"/>
        </a:accent4>
        <a:accent5>
          <a:srgbClr val="AAB2D2"/>
        </a:accent5>
        <a:accent6>
          <a:srgbClr val="00479A"/>
        </a:accent6>
        <a:hlink>
          <a:srgbClr val="009999"/>
        </a:hlink>
        <a:folHlink>
          <a:srgbClr val="04A0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&amp; Bullets 5">
        <a:dk1>
          <a:srgbClr val="414141"/>
        </a:dk1>
        <a:lt1>
          <a:srgbClr val="FFFFFF"/>
        </a:lt1>
        <a:dk2>
          <a:srgbClr val="000000"/>
        </a:dk2>
        <a:lt2>
          <a:srgbClr val="000000"/>
        </a:lt2>
        <a:accent1>
          <a:srgbClr val="004FAA"/>
        </a:accent1>
        <a:accent2>
          <a:srgbClr val="04A035"/>
        </a:accent2>
        <a:accent3>
          <a:srgbClr val="FFFFFF"/>
        </a:accent3>
        <a:accent4>
          <a:srgbClr val="363636"/>
        </a:accent4>
        <a:accent5>
          <a:srgbClr val="AAB2D2"/>
        </a:accent5>
        <a:accent6>
          <a:srgbClr val="03912F"/>
        </a:accent6>
        <a:hlink>
          <a:srgbClr val="009999"/>
        </a:hlink>
        <a:folHlink>
          <a:srgbClr val="04A0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&amp; Bullets 6">
        <a:dk1>
          <a:srgbClr val="414141"/>
        </a:dk1>
        <a:lt1>
          <a:srgbClr val="FFFFFF"/>
        </a:lt1>
        <a:dk2>
          <a:srgbClr val="000000"/>
        </a:dk2>
        <a:lt2>
          <a:srgbClr val="000000"/>
        </a:lt2>
        <a:accent1>
          <a:srgbClr val="004FAA"/>
        </a:accent1>
        <a:accent2>
          <a:srgbClr val="04A035"/>
        </a:accent2>
        <a:accent3>
          <a:srgbClr val="FFFFFF"/>
        </a:accent3>
        <a:accent4>
          <a:srgbClr val="363636"/>
        </a:accent4>
        <a:accent5>
          <a:srgbClr val="AAB2D2"/>
        </a:accent5>
        <a:accent6>
          <a:srgbClr val="03912F"/>
        </a:accent6>
        <a:hlink>
          <a:srgbClr val="04A035"/>
        </a:hlink>
        <a:folHlink>
          <a:srgbClr val="04A0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10imw0014_Client pitchbook template</Template>
  <TotalTime>0</TotalTime>
  <Words>598</Words>
  <Application>Microsoft Office PowerPoint</Application>
  <PresentationFormat>Произвольный</PresentationFormat>
  <Paragraphs>229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Title &amp; Bullets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2011-12-05T07:21:11Z</dcterms:created>
  <dcterms:modified xsi:type="dcterms:W3CDTF">2013-03-28T09:28:13Z</dcterms:modified>
</cp:coreProperties>
</file>